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3"/>
  </p:handoutMasterIdLst>
  <p:sldIdLst>
    <p:sldId id="400" r:id="rId2"/>
    <p:sldId id="420" r:id="rId3"/>
    <p:sldId id="410" r:id="rId4"/>
    <p:sldId id="411" r:id="rId5"/>
    <p:sldId id="412" r:id="rId6"/>
    <p:sldId id="421" r:id="rId7"/>
    <p:sldId id="413" r:id="rId8"/>
    <p:sldId id="414" r:id="rId9"/>
    <p:sldId id="415" r:id="rId10"/>
    <p:sldId id="422" r:id="rId11"/>
    <p:sldId id="404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7" y="0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/>
          <a:lstStyle>
            <a:lvl1pPr algn="r">
              <a:defRPr sz="1200"/>
            </a:lvl1pPr>
          </a:lstStyle>
          <a:p>
            <a:fld id="{6D67594D-F7C6-4D99-9301-9B8DF2344B9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1109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7" y="8831109"/>
            <a:ext cx="3038258" cy="465292"/>
          </a:xfrm>
          <a:prstGeom prst="rect">
            <a:avLst/>
          </a:prstGeom>
        </p:spPr>
        <p:txBody>
          <a:bodyPr vert="horz" lIns="90411" tIns="45205" rIns="90411" bIns="45205" rtlCol="0" anchor="b"/>
          <a:lstStyle>
            <a:lvl1pPr algn="r">
              <a:defRPr sz="1200"/>
            </a:lvl1pPr>
          </a:lstStyle>
          <a:p>
            <a:fld id="{5320C193-061D-4710-B3F9-6E03C35A3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4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4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" y="-11113"/>
            <a:ext cx="6022428" cy="6127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3600" dirty="0" smtClean="0"/>
              <a:t>Geometry Tuesday  4-28-15</a:t>
            </a: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5" y="0"/>
            <a:ext cx="4626228" cy="6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45499" y="601663"/>
            <a:ext cx="5546501" cy="119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Today</a:t>
            </a: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, we </a:t>
            </a: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will learn to…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Recognize and apply the properties of trapezoids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AD47"/>
                </a:solidFill>
                <a:latin typeface="Arial" panose="020B0604020202020204" pitchFamily="34" charset="0"/>
              </a:rPr>
              <a:t>We </a:t>
            </a: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will show we can do this by…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Answering and asking questions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Completing Guided Practice Problems</a:t>
            </a: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Completing the book work assignment</a:t>
            </a: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</a:rPr>
              <a:t>To know how well we are learning this, we will look for…</a:t>
            </a:r>
            <a:endParaRPr lang="en-US" sz="1800" dirty="0">
              <a:solidFill>
                <a:srgbClr val="70AD47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535353"/>
                </a:solidFill>
                <a:latin typeface="Arial" panose="020B0604020202020204" pitchFamily="34" charset="0"/>
              </a:rPr>
              <a:t>Correct </a:t>
            </a:r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answers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4472C4"/>
                </a:solidFill>
                <a:latin typeface="Arial" panose="020B0604020202020204" pitchFamily="34" charset="0"/>
              </a:rPr>
              <a:t>It </a:t>
            </a:r>
            <a:r>
              <a:rPr lang="en-US" sz="1800" b="1" dirty="0">
                <a:solidFill>
                  <a:srgbClr val="4472C4"/>
                </a:solidFill>
                <a:latin typeface="Arial" panose="020B0604020202020204" pitchFamily="34" charset="0"/>
              </a:rPr>
              <a:t>is important for us to learn this (or be able to do this) because.... </a:t>
            </a:r>
            <a:endParaRPr lang="en-US" sz="1800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rgbClr val="535353"/>
                </a:solidFill>
                <a:latin typeface="Arial" panose="020B0604020202020204" pitchFamily="34" charset="0"/>
              </a:rPr>
              <a:t>Understanding the properties of polygons, and in particular quadrilaterals, is essential to the success in fields such as engineering, architecture, and design.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ED7D31"/>
                </a:solidFill>
                <a:latin typeface="Arial" panose="020B0604020202020204" pitchFamily="34" charset="0"/>
              </a:rPr>
              <a:t>Tomorrow we will…</a:t>
            </a:r>
            <a:endParaRPr lang="en-US" sz="1800" dirty="0">
              <a:solidFill>
                <a:srgbClr val="ED7D31"/>
              </a:solidFill>
              <a:latin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535353"/>
                </a:solidFill>
                <a:latin typeface="Arial" panose="020B0604020202020204" pitchFamily="34" charset="0"/>
              </a:rPr>
              <a:t>Practice recognizing and applying the properties of rhombi, squares, and trapezoids.</a:t>
            </a:r>
            <a:endParaRPr lang="en-US" sz="1800" dirty="0">
              <a:solidFill>
                <a:srgbClr val="535353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964" y="470923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Yesterday we learned how…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smtClean="0"/>
              <a:t>To recognize and apply the properties of both rhombi and squares.</a:t>
            </a:r>
            <a:endParaRPr lang="en-US" sz="20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15706" y="738898"/>
            <a:ext cx="6218258" cy="3833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rgbClr val="FF0000"/>
                </a:solidFill>
              </a:rPr>
              <a:t>Check in and discuss</a:t>
            </a:r>
          </a:p>
          <a:p>
            <a:pPr marL="0" indent="0">
              <a:buNone/>
            </a:pPr>
            <a:r>
              <a:rPr lang="en-US" sz="2400" dirty="0" smtClean="0"/>
              <a:t>A#8.5 </a:t>
            </a:r>
            <a:r>
              <a:rPr lang="en-US" sz="2400" dirty="0" err="1" smtClean="0"/>
              <a:t>pg</a:t>
            </a:r>
            <a:r>
              <a:rPr lang="en-US" sz="2400" dirty="0" smtClean="0"/>
              <a:t> 434 #4-9, 12-20, 22, 26-31, 33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b="1" dirty="0" smtClean="0">
                <a:solidFill>
                  <a:schemeClr val="accent5"/>
                </a:solidFill>
              </a:rPr>
              <a:t>Discussion/Notes/Guided Practice</a:t>
            </a:r>
          </a:p>
          <a:p>
            <a:pPr marL="0" indent="0">
              <a:buNone/>
            </a:pPr>
            <a:r>
              <a:rPr lang="en-US" sz="3400" b="1" dirty="0" smtClean="0"/>
              <a:t>8.6 – Trapezoids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3000" b="1" dirty="0" smtClean="0">
                <a:solidFill>
                  <a:schemeClr val="accent6"/>
                </a:solidFill>
              </a:rPr>
              <a:t>Assignment</a:t>
            </a:r>
          </a:p>
          <a:p>
            <a:r>
              <a:rPr lang="en-US" sz="3200" dirty="0" smtClean="0"/>
              <a:t>A#8.6 </a:t>
            </a:r>
            <a:r>
              <a:rPr lang="en-US" sz="3200" dirty="0" smtClean="0">
                <a:solidFill>
                  <a:schemeClr val="accent2"/>
                </a:solidFill>
              </a:rPr>
              <a:t>page 442</a:t>
            </a:r>
            <a:r>
              <a:rPr lang="en-US" sz="3200" dirty="0" smtClean="0"/>
              <a:t> #7-18, 22-25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259" y="5965161"/>
            <a:ext cx="452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Wed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			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Thurs &amp; Fri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Practice 8.5/8.6	Activity and Ch. 8 Project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794933" y="1253067"/>
            <a:ext cx="457201" cy="262467"/>
          </a:xfrm>
          <a:custGeom>
            <a:avLst/>
            <a:gdLst/>
            <a:ahLst/>
            <a:cxnLst/>
            <a:rect l="0" t="0" r="0" b="0"/>
            <a:pathLst>
              <a:path w="457201" h="262467">
                <a:moveTo>
                  <a:pt x="169334" y="59266"/>
                </a:moveTo>
                <a:lnTo>
                  <a:pt x="160867" y="59266"/>
                </a:lnTo>
                <a:lnTo>
                  <a:pt x="152400" y="59266"/>
                </a:lnTo>
                <a:lnTo>
                  <a:pt x="143934" y="50800"/>
                </a:lnTo>
                <a:lnTo>
                  <a:pt x="135467" y="50800"/>
                </a:lnTo>
                <a:lnTo>
                  <a:pt x="127000" y="50800"/>
                </a:lnTo>
                <a:lnTo>
                  <a:pt x="118534" y="50800"/>
                </a:lnTo>
                <a:lnTo>
                  <a:pt x="110067" y="50800"/>
                </a:lnTo>
                <a:lnTo>
                  <a:pt x="101600" y="59266"/>
                </a:lnTo>
                <a:lnTo>
                  <a:pt x="93134" y="59266"/>
                </a:lnTo>
                <a:lnTo>
                  <a:pt x="84667" y="67733"/>
                </a:lnTo>
                <a:lnTo>
                  <a:pt x="76200" y="76200"/>
                </a:lnTo>
                <a:lnTo>
                  <a:pt x="76200" y="84666"/>
                </a:lnTo>
                <a:lnTo>
                  <a:pt x="67734" y="93133"/>
                </a:lnTo>
                <a:lnTo>
                  <a:pt x="67734" y="101600"/>
                </a:lnTo>
                <a:lnTo>
                  <a:pt x="59267" y="118533"/>
                </a:lnTo>
                <a:lnTo>
                  <a:pt x="59267" y="135466"/>
                </a:lnTo>
                <a:lnTo>
                  <a:pt x="50800" y="160866"/>
                </a:lnTo>
                <a:lnTo>
                  <a:pt x="50800" y="177800"/>
                </a:lnTo>
                <a:lnTo>
                  <a:pt x="50800" y="203200"/>
                </a:lnTo>
                <a:lnTo>
                  <a:pt x="59267" y="211666"/>
                </a:lnTo>
                <a:lnTo>
                  <a:pt x="67734" y="220133"/>
                </a:lnTo>
                <a:lnTo>
                  <a:pt x="67734" y="220133"/>
                </a:lnTo>
                <a:lnTo>
                  <a:pt x="76200" y="220133"/>
                </a:lnTo>
                <a:lnTo>
                  <a:pt x="84667" y="220133"/>
                </a:lnTo>
                <a:lnTo>
                  <a:pt x="93134" y="211666"/>
                </a:lnTo>
                <a:lnTo>
                  <a:pt x="101600" y="203200"/>
                </a:lnTo>
                <a:lnTo>
                  <a:pt x="110067" y="186266"/>
                </a:lnTo>
                <a:lnTo>
                  <a:pt x="118534" y="177800"/>
                </a:lnTo>
                <a:lnTo>
                  <a:pt x="118534" y="160866"/>
                </a:lnTo>
                <a:lnTo>
                  <a:pt x="118534" y="143933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18534" y="101600"/>
                </a:lnTo>
                <a:lnTo>
                  <a:pt x="110067" y="93133"/>
                </a:lnTo>
                <a:lnTo>
                  <a:pt x="93134" y="84666"/>
                </a:lnTo>
                <a:lnTo>
                  <a:pt x="84667" y="84666"/>
                </a:lnTo>
                <a:lnTo>
                  <a:pt x="76200" y="84666"/>
                </a:lnTo>
                <a:lnTo>
                  <a:pt x="59267" y="84666"/>
                </a:lnTo>
                <a:lnTo>
                  <a:pt x="50800" y="84666"/>
                </a:lnTo>
                <a:lnTo>
                  <a:pt x="33867" y="84666"/>
                </a:lnTo>
                <a:lnTo>
                  <a:pt x="25400" y="84666"/>
                </a:lnTo>
                <a:lnTo>
                  <a:pt x="16934" y="93133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0866"/>
                </a:lnTo>
                <a:lnTo>
                  <a:pt x="8467" y="169333"/>
                </a:lnTo>
                <a:lnTo>
                  <a:pt x="25400" y="186266"/>
                </a:lnTo>
                <a:lnTo>
                  <a:pt x="33867" y="194733"/>
                </a:lnTo>
                <a:lnTo>
                  <a:pt x="42334" y="203200"/>
                </a:lnTo>
                <a:lnTo>
                  <a:pt x="59267" y="220133"/>
                </a:lnTo>
                <a:lnTo>
                  <a:pt x="76200" y="228600"/>
                </a:lnTo>
                <a:lnTo>
                  <a:pt x="93134" y="228600"/>
                </a:lnTo>
                <a:lnTo>
                  <a:pt x="110067" y="228600"/>
                </a:lnTo>
                <a:lnTo>
                  <a:pt x="127000" y="228600"/>
                </a:lnTo>
                <a:lnTo>
                  <a:pt x="135467" y="220133"/>
                </a:lnTo>
                <a:lnTo>
                  <a:pt x="152400" y="203200"/>
                </a:lnTo>
                <a:lnTo>
                  <a:pt x="152400" y="194733"/>
                </a:lnTo>
                <a:lnTo>
                  <a:pt x="160867" y="177800"/>
                </a:lnTo>
                <a:lnTo>
                  <a:pt x="169334" y="160866"/>
                </a:lnTo>
                <a:lnTo>
                  <a:pt x="160867" y="143933"/>
                </a:lnTo>
                <a:lnTo>
                  <a:pt x="160867" y="127000"/>
                </a:lnTo>
                <a:lnTo>
                  <a:pt x="152400" y="101600"/>
                </a:lnTo>
                <a:lnTo>
                  <a:pt x="143934" y="76200"/>
                </a:lnTo>
                <a:lnTo>
                  <a:pt x="135467" y="50800"/>
                </a:lnTo>
                <a:lnTo>
                  <a:pt x="127000" y="33866"/>
                </a:lnTo>
                <a:lnTo>
                  <a:pt x="118534" y="25400"/>
                </a:lnTo>
                <a:lnTo>
                  <a:pt x="110067" y="16933"/>
                </a:lnTo>
                <a:lnTo>
                  <a:pt x="93134" y="25400"/>
                </a:lnTo>
                <a:lnTo>
                  <a:pt x="84667" y="33866"/>
                </a:lnTo>
                <a:lnTo>
                  <a:pt x="67734" y="50800"/>
                </a:lnTo>
                <a:lnTo>
                  <a:pt x="59267" y="76200"/>
                </a:lnTo>
                <a:lnTo>
                  <a:pt x="50800" y="101600"/>
                </a:lnTo>
                <a:lnTo>
                  <a:pt x="50800" y="127000"/>
                </a:lnTo>
                <a:lnTo>
                  <a:pt x="50800" y="152400"/>
                </a:lnTo>
                <a:lnTo>
                  <a:pt x="59267" y="177800"/>
                </a:lnTo>
                <a:lnTo>
                  <a:pt x="67734" y="203200"/>
                </a:lnTo>
                <a:lnTo>
                  <a:pt x="76200" y="220133"/>
                </a:lnTo>
                <a:lnTo>
                  <a:pt x="93134" y="228600"/>
                </a:lnTo>
                <a:lnTo>
                  <a:pt x="101600" y="237066"/>
                </a:lnTo>
                <a:lnTo>
                  <a:pt x="118534" y="237066"/>
                </a:lnTo>
                <a:lnTo>
                  <a:pt x="127000" y="237066"/>
                </a:lnTo>
                <a:lnTo>
                  <a:pt x="143934" y="237066"/>
                </a:lnTo>
                <a:lnTo>
                  <a:pt x="152400" y="228600"/>
                </a:lnTo>
                <a:lnTo>
                  <a:pt x="169334" y="211666"/>
                </a:lnTo>
                <a:lnTo>
                  <a:pt x="177800" y="194733"/>
                </a:lnTo>
                <a:lnTo>
                  <a:pt x="177800" y="177800"/>
                </a:lnTo>
                <a:lnTo>
                  <a:pt x="186267" y="160866"/>
                </a:lnTo>
                <a:lnTo>
                  <a:pt x="186267" y="135466"/>
                </a:lnTo>
                <a:lnTo>
                  <a:pt x="186267" y="118533"/>
                </a:lnTo>
                <a:lnTo>
                  <a:pt x="177800" y="93133"/>
                </a:lnTo>
                <a:lnTo>
                  <a:pt x="169334" y="76200"/>
                </a:lnTo>
                <a:lnTo>
                  <a:pt x="160867" y="67733"/>
                </a:lnTo>
                <a:lnTo>
                  <a:pt x="152400" y="59266"/>
                </a:lnTo>
                <a:lnTo>
                  <a:pt x="143934" y="59266"/>
                </a:lnTo>
                <a:lnTo>
                  <a:pt x="135467" y="67733"/>
                </a:lnTo>
                <a:lnTo>
                  <a:pt x="127000" y="76200"/>
                </a:lnTo>
                <a:lnTo>
                  <a:pt x="127000" y="84666"/>
                </a:lnTo>
                <a:lnTo>
                  <a:pt x="127000" y="110066"/>
                </a:lnTo>
                <a:lnTo>
                  <a:pt x="127000" y="127000"/>
                </a:lnTo>
                <a:lnTo>
                  <a:pt x="135467" y="143933"/>
                </a:lnTo>
                <a:lnTo>
                  <a:pt x="143934" y="160866"/>
                </a:lnTo>
                <a:lnTo>
                  <a:pt x="152400" y="177800"/>
                </a:lnTo>
                <a:lnTo>
                  <a:pt x="169334" y="186266"/>
                </a:lnTo>
                <a:lnTo>
                  <a:pt x="186267" y="194733"/>
                </a:lnTo>
                <a:lnTo>
                  <a:pt x="203200" y="194733"/>
                </a:lnTo>
                <a:lnTo>
                  <a:pt x="220134" y="194733"/>
                </a:lnTo>
                <a:lnTo>
                  <a:pt x="237067" y="186266"/>
                </a:lnTo>
                <a:lnTo>
                  <a:pt x="254000" y="186266"/>
                </a:lnTo>
                <a:lnTo>
                  <a:pt x="262467" y="177800"/>
                </a:lnTo>
                <a:lnTo>
                  <a:pt x="279400" y="160866"/>
                </a:lnTo>
                <a:lnTo>
                  <a:pt x="279400" y="143933"/>
                </a:lnTo>
                <a:lnTo>
                  <a:pt x="279400" y="127000"/>
                </a:lnTo>
                <a:lnTo>
                  <a:pt x="279400" y="110066"/>
                </a:lnTo>
                <a:lnTo>
                  <a:pt x="270934" y="101600"/>
                </a:lnTo>
                <a:lnTo>
                  <a:pt x="262467" y="84666"/>
                </a:lnTo>
                <a:lnTo>
                  <a:pt x="254000" y="76200"/>
                </a:lnTo>
                <a:lnTo>
                  <a:pt x="245534" y="67733"/>
                </a:lnTo>
                <a:lnTo>
                  <a:pt x="228600" y="67733"/>
                </a:lnTo>
                <a:lnTo>
                  <a:pt x="220134" y="76200"/>
                </a:lnTo>
                <a:lnTo>
                  <a:pt x="211667" y="84666"/>
                </a:lnTo>
                <a:lnTo>
                  <a:pt x="203200" y="93133"/>
                </a:lnTo>
                <a:lnTo>
                  <a:pt x="203200" y="110066"/>
                </a:lnTo>
                <a:lnTo>
                  <a:pt x="203200" y="127000"/>
                </a:lnTo>
                <a:lnTo>
                  <a:pt x="203200" y="143933"/>
                </a:lnTo>
                <a:lnTo>
                  <a:pt x="211667" y="169333"/>
                </a:lnTo>
                <a:lnTo>
                  <a:pt x="228600" y="186266"/>
                </a:lnTo>
                <a:lnTo>
                  <a:pt x="237067" y="194733"/>
                </a:lnTo>
                <a:lnTo>
                  <a:pt x="254000" y="203200"/>
                </a:lnTo>
                <a:lnTo>
                  <a:pt x="270934" y="211666"/>
                </a:lnTo>
                <a:lnTo>
                  <a:pt x="287867" y="211666"/>
                </a:lnTo>
                <a:lnTo>
                  <a:pt x="304800" y="211666"/>
                </a:lnTo>
                <a:lnTo>
                  <a:pt x="313267" y="203200"/>
                </a:lnTo>
                <a:lnTo>
                  <a:pt x="330200" y="194733"/>
                </a:lnTo>
                <a:lnTo>
                  <a:pt x="338667" y="177800"/>
                </a:lnTo>
                <a:lnTo>
                  <a:pt x="347134" y="169333"/>
                </a:lnTo>
                <a:lnTo>
                  <a:pt x="355600" y="152400"/>
                </a:lnTo>
                <a:lnTo>
                  <a:pt x="355600" y="127000"/>
                </a:lnTo>
                <a:lnTo>
                  <a:pt x="355600" y="110066"/>
                </a:lnTo>
                <a:lnTo>
                  <a:pt x="347134" y="84666"/>
                </a:lnTo>
                <a:lnTo>
                  <a:pt x="338667" y="67733"/>
                </a:lnTo>
                <a:lnTo>
                  <a:pt x="338667" y="50800"/>
                </a:lnTo>
                <a:lnTo>
                  <a:pt x="330200" y="42333"/>
                </a:lnTo>
                <a:lnTo>
                  <a:pt x="313267" y="33866"/>
                </a:lnTo>
                <a:lnTo>
                  <a:pt x="313267" y="42333"/>
                </a:lnTo>
                <a:lnTo>
                  <a:pt x="304800" y="42333"/>
                </a:lnTo>
                <a:lnTo>
                  <a:pt x="296334" y="50800"/>
                </a:lnTo>
                <a:lnTo>
                  <a:pt x="287867" y="67733"/>
                </a:lnTo>
                <a:lnTo>
                  <a:pt x="287867" y="93133"/>
                </a:lnTo>
                <a:lnTo>
                  <a:pt x="287867" y="110066"/>
                </a:lnTo>
                <a:lnTo>
                  <a:pt x="296334" y="135466"/>
                </a:lnTo>
                <a:lnTo>
                  <a:pt x="304800" y="160866"/>
                </a:lnTo>
                <a:lnTo>
                  <a:pt x="313267" y="177800"/>
                </a:lnTo>
                <a:lnTo>
                  <a:pt x="330200" y="186266"/>
                </a:lnTo>
                <a:lnTo>
                  <a:pt x="338667" y="186266"/>
                </a:lnTo>
                <a:lnTo>
                  <a:pt x="347134" y="186266"/>
                </a:lnTo>
                <a:lnTo>
                  <a:pt x="364067" y="186266"/>
                </a:lnTo>
                <a:lnTo>
                  <a:pt x="372534" y="177800"/>
                </a:lnTo>
                <a:lnTo>
                  <a:pt x="381000" y="169333"/>
                </a:lnTo>
                <a:lnTo>
                  <a:pt x="389467" y="160866"/>
                </a:lnTo>
                <a:lnTo>
                  <a:pt x="389467" y="152400"/>
                </a:lnTo>
                <a:lnTo>
                  <a:pt x="397934" y="135466"/>
                </a:lnTo>
                <a:lnTo>
                  <a:pt x="397934" y="118533"/>
                </a:lnTo>
                <a:lnTo>
                  <a:pt x="389467" y="101600"/>
                </a:lnTo>
                <a:lnTo>
                  <a:pt x="389467" y="76200"/>
                </a:lnTo>
                <a:lnTo>
                  <a:pt x="372534" y="59266"/>
                </a:lnTo>
                <a:lnTo>
                  <a:pt x="364067" y="42333"/>
                </a:lnTo>
                <a:lnTo>
                  <a:pt x="347134" y="25400"/>
                </a:lnTo>
                <a:lnTo>
                  <a:pt x="338667" y="16933"/>
                </a:lnTo>
                <a:lnTo>
                  <a:pt x="330200" y="25400"/>
                </a:lnTo>
                <a:lnTo>
                  <a:pt x="313267" y="33866"/>
                </a:lnTo>
                <a:lnTo>
                  <a:pt x="304800" y="42333"/>
                </a:lnTo>
                <a:lnTo>
                  <a:pt x="296334" y="59266"/>
                </a:lnTo>
                <a:lnTo>
                  <a:pt x="287867" y="84666"/>
                </a:lnTo>
                <a:lnTo>
                  <a:pt x="296334" y="101600"/>
                </a:lnTo>
                <a:lnTo>
                  <a:pt x="296334" y="127000"/>
                </a:lnTo>
                <a:lnTo>
                  <a:pt x="296334" y="152400"/>
                </a:lnTo>
                <a:lnTo>
                  <a:pt x="304800" y="169333"/>
                </a:lnTo>
                <a:lnTo>
                  <a:pt x="321734" y="186266"/>
                </a:lnTo>
                <a:lnTo>
                  <a:pt x="338667" y="194733"/>
                </a:lnTo>
                <a:lnTo>
                  <a:pt x="347134" y="194733"/>
                </a:lnTo>
                <a:lnTo>
                  <a:pt x="364067" y="194733"/>
                </a:lnTo>
                <a:lnTo>
                  <a:pt x="381000" y="194733"/>
                </a:lnTo>
                <a:lnTo>
                  <a:pt x="397934" y="186266"/>
                </a:lnTo>
                <a:lnTo>
                  <a:pt x="406400" y="177800"/>
                </a:lnTo>
                <a:lnTo>
                  <a:pt x="414867" y="169333"/>
                </a:lnTo>
                <a:lnTo>
                  <a:pt x="423334" y="152400"/>
                </a:lnTo>
                <a:lnTo>
                  <a:pt x="423334" y="135466"/>
                </a:lnTo>
                <a:lnTo>
                  <a:pt x="431800" y="118533"/>
                </a:lnTo>
                <a:lnTo>
                  <a:pt x="431800" y="101600"/>
                </a:lnTo>
                <a:lnTo>
                  <a:pt x="423334" y="84666"/>
                </a:lnTo>
                <a:lnTo>
                  <a:pt x="414867" y="59266"/>
                </a:lnTo>
                <a:lnTo>
                  <a:pt x="406400" y="42333"/>
                </a:lnTo>
                <a:lnTo>
                  <a:pt x="397934" y="25400"/>
                </a:lnTo>
                <a:lnTo>
                  <a:pt x="372534" y="8466"/>
                </a:lnTo>
                <a:lnTo>
                  <a:pt x="364067" y="8466"/>
                </a:lnTo>
                <a:lnTo>
                  <a:pt x="347134" y="8466"/>
                </a:lnTo>
                <a:lnTo>
                  <a:pt x="330200" y="8466"/>
                </a:lnTo>
                <a:lnTo>
                  <a:pt x="313267" y="16933"/>
                </a:lnTo>
                <a:lnTo>
                  <a:pt x="304800" y="33866"/>
                </a:lnTo>
                <a:lnTo>
                  <a:pt x="304800" y="50800"/>
                </a:lnTo>
                <a:lnTo>
                  <a:pt x="304800" y="67733"/>
                </a:lnTo>
                <a:lnTo>
                  <a:pt x="304800" y="93133"/>
                </a:lnTo>
                <a:lnTo>
                  <a:pt x="313267" y="118533"/>
                </a:lnTo>
                <a:lnTo>
                  <a:pt x="330200" y="143933"/>
                </a:lnTo>
                <a:lnTo>
                  <a:pt x="338667" y="160866"/>
                </a:lnTo>
                <a:lnTo>
                  <a:pt x="355600" y="177800"/>
                </a:lnTo>
                <a:lnTo>
                  <a:pt x="364067" y="177800"/>
                </a:lnTo>
                <a:lnTo>
                  <a:pt x="372534" y="177800"/>
                </a:lnTo>
                <a:lnTo>
                  <a:pt x="389467" y="177800"/>
                </a:lnTo>
                <a:lnTo>
                  <a:pt x="397934" y="177800"/>
                </a:lnTo>
                <a:lnTo>
                  <a:pt x="397934" y="169333"/>
                </a:lnTo>
                <a:lnTo>
                  <a:pt x="406400" y="160866"/>
                </a:lnTo>
                <a:lnTo>
                  <a:pt x="414867" y="143933"/>
                </a:lnTo>
                <a:lnTo>
                  <a:pt x="414867" y="127000"/>
                </a:lnTo>
                <a:lnTo>
                  <a:pt x="414867" y="110066"/>
                </a:lnTo>
                <a:lnTo>
                  <a:pt x="406400" y="84666"/>
                </a:lnTo>
                <a:lnTo>
                  <a:pt x="397934" y="59266"/>
                </a:lnTo>
                <a:lnTo>
                  <a:pt x="389467" y="42333"/>
                </a:lnTo>
                <a:lnTo>
                  <a:pt x="372534" y="16933"/>
                </a:lnTo>
                <a:lnTo>
                  <a:pt x="355600" y="8466"/>
                </a:lnTo>
                <a:lnTo>
                  <a:pt x="338667" y="0"/>
                </a:lnTo>
                <a:lnTo>
                  <a:pt x="313267" y="0"/>
                </a:lnTo>
                <a:lnTo>
                  <a:pt x="296334" y="8466"/>
                </a:lnTo>
                <a:lnTo>
                  <a:pt x="279400" y="16933"/>
                </a:lnTo>
                <a:lnTo>
                  <a:pt x="262467" y="33866"/>
                </a:lnTo>
                <a:lnTo>
                  <a:pt x="245534" y="50800"/>
                </a:lnTo>
                <a:lnTo>
                  <a:pt x="237067" y="84666"/>
                </a:lnTo>
                <a:lnTo>
                  <a:pt x="228600" y="110066"/>
                </a:lnTo>
                <a:lnTo>
                  <a:pt x="228600" y="135466"/>
                </a:lnTo>
                <a:lnTo>
                  <a:pt x="237067" y="160866"/>
                </a:lnTo>
                <a:lnTo>
                  <a:pt x="245534" y="186266"/>
                </a:lnTo>
                <a:lnTo>
                  <a:pt x="262467" y="203200"/>
                </a:lnTo>
                <a:lnTo>
                  <a:pt x="279400" y="211666"/>
                </a:lnTo>
                <a:lnTo>
                  <a:pt x="296334" y="211666"/>
                </a:lnTo>
                <a:lnTo>
                  <a:pt x="304800" y="211666"/>
                </a:lnTo>
                <a:lnTo>
                  <a:pt x="321734" y="203200"/>
                </a:lnTo>
                <a:lnTo>
                  <a:pt x="330200" y="194733"/>
                </a:lnTo>
                <a:lnTo>
                  <a:pt x="338667" y="186266"/>
                </a:lnTo>
                <a:lnTo>
                  <a:pt x="338667" y="169333"/>
                </a:lnTo>
                <a:lnTo>
                  <a:pt x="338667" y="143933"/>
                </a:lnTo>
                <a:lnTo>
                  <a:pt x="330200" y="118533"/>
                </a:lnTo>
                <a:lnTo>
                  <a:pt x="304800" y="101600"/>
                </a:lnTo>
                <a:lnTo>
                  <a:pt x="287867" y="67733"/>
                </a:lnTo>
                <a:lnTo>
                  <a:pt x="270934" y="42333"/>
                </a:lnTo>
                <a:lnTo>
                  <a:pt x="245534" y="16933"/>
                </a:lnTo>
                <a:lnTo>
                  <a:pt x="220134" y="8466"/>
                </a:lnTo>
                <a:lnTo>
                  <a:pt x="194734" y="0"/>
                </a:lnTo>
                <a:lnTo>
                  <a:pt x="177800" y="8466"/>
                </a:lnTo>
                <a:lnTo>
                  <a:pt x="160867" y="16933"/>
                </a:lnTo>
                <a:lnTo>
                  <a:pt x="143934" y="42333"/>
                </a:lnTo>
                <a:lnTo>
                  <a:pt x="127000" y="59266"/>
                </a:lnTo>
                <a:lnTo>
                  <a:pt x="110067" y="76200"/>
                </a:lnTo>
                <a:lnTo>
                  <a:pt x="101600" y="101600"/>
                </a:lnTo>
                <a:lnTo>
                  <a:pt x="93134" y="118533"/>
                </a:lnTo>
                <a:lnTo>
                  <a:pt x="93134" y="135466"/>
                </a:lnTo>
                <a:lnTo>
                  <a:pt x="93134" y="160866"/>
                </a:lnTo>
                <a:lnTo>
                  <a:pt x="110067" y="177800"/>
                </a:lnTo>
                <a:lnTo>
                  <a:pt x="118534" y="194733"/>
                </a:lnTo>
                <a:lnTo>
                  <a:pt x="135467" y="211666"/>
                </a:lnTo>
                <a:lnTo>
                  <a:pt x="152400" y="220133"/>
                </a:lnTo>
                <a:lnTo>
                  <a:pt x="169334" y="220133"/>
                </a:lnTo>
                <a:lnTo>
                  <a:pt x="186267" y="220133"/>
                </a:lnTo>
                <a:lnTo>
                  <a:pt x="203200" y="211666"/>
                </a:lnTo>
                <a:lnTo>
                  <a:pt x="211667" y="203200"/>
                </a:lnTo>
                <a:lnTo>
                  <a:pt x="220134" y="186266"/>
                </a:lnTo>
                <a:lnTo>
                  <a:pt x="228600" y="169333"/>
                </a:lnTo>
                <a:lnTo>
                  <a:pt x="228600" y="143933"/>
                </a:lnTo>
                <a:lnTo>
                  <a:pt x="228600" y="127000"/>
                </a:lnTo>
                <a:lnTo>
                  <a:pt x="220134" y="101600"/>
                </a:lnTo>
                <a:lnTo>
                  <a:pt x="203200" y="84666"/>
                </a:lnTo>
                <a:lnTo>
                  <a:pt x="186267" y="59266"/>
                </a:lnTo>
                <a:lnTo>
                  <a:pt x="169334" y="33866"/>
                </a:lnTo>
                <a:lnTo>
                  <a:pt x="143934" y="25400"/>
                </a:lnTo>
                <a:lnTo>
                  <a:pt x="127000" y="16933"/>
                </a:lnTo>
                <a:lnTo>
                  <a:pt x="110067" y="25400"/>
                </a:lnTo>
                <a:lnTo>
                  <a:pt x="93134" y="33866"/>
                </a:lnTo>
                <a:lnTo>
                  <a:pt x="76200" y="50800"/>
                </a:lnTo>
                <a:lnTo>
                  <a:pt x="59267" y="67733"/>
                </a:lnTo>
                <a:lnTo>
                  <a:pt x="50800" y="84666"/>
                </a:lnTo>
                <a:lnTo>
                  <a:pt x="42334" y="110066"/>
                </a:lnTo>
                <a:lnTo>
                  <a:pt x="33867" y="135466"/>
                </a:lnTo>
                <a:lnTo>
                  <a:pt x="42334" y="160866"/>
                </a:lnTo>
                <a:lnTo>
                  <a:pt x="50800" y="177800"/>
                </a:lnTo>
                <a:lnTo>
                  <a:pt x="59267" y="194733"/>
                </a:lnTo>
                <a:lnTo>
                  <a:pt x="76200" y="203200"/>
                </a:lnTo>
                <a:lnTo>
                  <a:pt x="93134" y="211666"/>
                </a:lnTo>
                <a:lnTo>
                  <a:pt x="118534" y="220133"/>
                </a:lnTo>
                <a:lnTo>
                  <a:pt x="135467" y="220133"/>
                </a:lnTo>
                <a:lnTo>
                  <a:pt x="152400" y="211666"/>
                </a:lnTo>
                <a:lnTo>
                  <a:pt x="160867" y="203200"/>
                </a:lnTo>
                <a:lnTo>
                  <a:pt x="169334" y="194733"/>
                </a:lnTo>
                <a:lnTo>
                  <a:pt x="177800" y="186266"/>
                </a:lnTo>
                <a:lnTo>
                  <a:pt x="186267" y="169333"/>
                </a:lnTo>
                <a:lnTo>
                  <a:pt x="177800" y="152400"/>
                </a:lnTo>
                <a:lnTo>
                  <a:pt x="177800" y="135466"/>
                </a:lnTo>
                <a:lnTo>
                  <a:pt x="169334" y="118533"/>
                </a:lnTo>
                <a:lnTo>
                  <a:pt x="152400" y="93133"/>
                </a:lnTo>
                <a:lnTo>
                  <a:pt x="135467" y="67733"/>
                </a:lnTo>
                <a:lnTo>
                  <a:pt x="110067" y="50800"/>
                </a:lnTo>
                <a:lnTo>
                  <a:pt x="93134" y="33866"/>
                </a:lnTo>
                <a:lnTo>
                  <a:pt x="67734" y="25400"/>
                </a:lnTo>
                <a:lnTo>
                  <a:pt x="50800" y="33866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76200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8467" y="160866"/>
                </a:lnTo>
                <a:lnTo>
                  <a:pt x="16934" y="186266"/>
                </a:lnTo>
                <a:lnTo>
                  <a:pt x="25400" y="203200"/>
                </a:lnTo>
                <a:lnTo>
                  <a:pt x="42334" y="220133"/>
                </a:lnTo>
                <a:lnTo>
                  <a:pt x="67734" y="228600"/>
                </a:lnTo>
                <a:lnTo>
                  <a:pt x="84667" y="245533"/>
                </a:lnTo>
                <a:lnTo>
                  <a:pt x="110067" y="254000"/>
                </a:lnTo>
                <a:lnTo>
                  <a:pt x="135467" y="262466"/>
                </a:lnTo>
                <a:lnTo>
                  <a:pt x="169334" y="254000"/>
                </a:lnTo>
                <a:lnTo>
                  <a:pt x="194734" y="254000"/>
                </a:lnTo>
                <a:lnTo>
                  <a:pt x="220134" y="245533"/>
                </a:lnTo>
                <a:lnTo>
                  <a:pt x="245534" y="237066"/>
                </a:lnTo>
                <a:lnTo>
                  <a:pt x="262467" y="220133"/>
                </a:lnTo>
                <a:lnTo>
                  <a:pt x="279400" y="203200"/>
                </a:lnTo>
                <a:lnTo>
                  <a:pt x="287867" y="186266"/>
                </a:lnTo>
                <a:lnTo>
                  <a:pt x="296334" y="160866"/>
                </a:lnTo>
                <a:lnTo>
                  <a:pt x="287867" y="143933"/>
                </a:lnTo>
                <a:lnTo>
                  <a:pt x="287867" y="118533"/>
                </a:lnTo>
                <a:lnTo>
                  <a:pt x="279400" y="101600"/>
                </a:lnTo>
                <a:lnTo>
                  <a:pt x="270934" y="84666"/>
                </a:lnTo>
                <a:lnTo>
                  <a:pt x="262467" y="67733"/>
                </a:lnTo>
                <a:lnTo>
                  <a:pt x="254000" y="67733"/>
                </a:lnTo>
                <a:lnTo>
                  <a:pt x="245534" y="76200"/>
                </a:lnTo>
                <a:lnTo>
                  <a:pt x="245534" y="84666"/>
                </a:lnTo>
                <a:lnTo>
                  <a:pt x="245534" y="110066"/>
                </a:lnTo>
                <a:lnTo>
                  <a:pt x="245534" y="135466"/>
                </a:lnTo>
                <a:lnTo>
                  <a:pt x="254000" y="169333"/>
                </a:lnTo>
                <a:lnTo>
                  <a:pt x="279400" y="194733"/>
                </a:lnTo>
                <a:lnTo>
                  <a:pt x="296334" y="220133"/>
                </a:lnTo>
                <a:lnTo>
                  <a:pt x="321734" y="245533"/>
                </a:lnTo>
                <a:lnTo>
                  <a:pt x="347134" y="254000"/>
                </a:lnTo>
                <a:lnTo>
                  <a:pt x="372534" y="254000"/>
                </a:lnTo>
                <a:lnTo>
                  <a:pt x="397934" y="254000"/>
                </a:lnTo>
                <a:lnTo>
                  <a:pt x="414867" y="245533"/>
                </a:lnTo>
                <a:lnTo>
                  <a:pt x="440267" y="237066"/>
                </a:lnTo>
                <a:lnTo>
                  <a:pt x="448734" y="220133"/>
                </a:lnTo>
                <a:lnTo>
                  <a:pt x="457200" y="211666"/>
                </a:lnTo>
                <a:lnTo>
                  <a:pt x="457200" y="194733"/>
                </a:lnTo>
                <a:lnTo>
                  <a:pt x="457200" y="177800"/>
                </a:lnTo>
                <a:lnTo>
                  <a:pt x="457200" y="160866"/>
                </a:lnTo>
                <a:lnTo>
                  <a:pt x="448734" y="143933"/>
                </a:lnTo>
                <a:lnTo>
                  <a:pt x="431800" y="118533"/>
                </a:lnTo>
                <a:lnTo>
                  <a:pt x="414867" y="101600"/>
                </a:lnTo>
                <a:lnTo>
                  <a:pt x="406400" y="93133"/>
                </a:lnTo>
                <a:lnTo>
                  <a:pt x="389467" y="84666"/>
                </a:lnTo>
                <a:lnTo>
                  <a:pt x="381000" y="84666"/>
                </a:lnTo>
                <a:lnTo>
                  <a:pt x="372534" y="93133"/>
                </a:lnTo>
                <a:lnTo>
                  <a:pt x="364067" y="101600"/>
                </a:lnTo>
                <a:lnTo>
                  <a:pt x="355600" y="118533"/>
                </a:lnTo>
                <a:lnTo>
                  <a:pt x="355600" y="127000"/>
                </a:lnTo>
                <a:lnTo>
                  <a:pt x="364067" y="143933"/>
                </a:lnTo>
                <a:lnTo>
                  <a:pt x="372534" y="160866"/>
                </a:lnTo>
                <a:lnTo>
                  <a:pt x="381000" y="169333"/>
                </a:lnTo>
                <a:lnTo>
                  <a:pt x="389467" y="177800"/>
                </a:lnTo>
                <a:lnTo>
                  <a:pt x="397934" y="186266"/>
                </a:lnTo>
                <a:lnTo>
                  <a:pt x="414867" y="186266"/>
                </a:lnTo>
                <a:lnTo>
                  <a:pt x="423334" y="186266"/>
                </a:lnTo>
                <a:lnTo>
                  <a:pt x="423334" y="177800"/>
                </a:lnTo>
                <a:lnTo>
                  <a:pt x="431800" y="169333"/>
                </a:lnTo>
                <a:lnTo>
                  <a:pt x="440267" y="160866"/>
                </a:lnTo>
                <a:lnTo>
                  <a:pt x="440267" y="135466"/>
                </a:lnTo>
                <a:lnTo>
                  <a:pt x="440267" y="110066"/>
                </a:lnTo>
                <a:lnTo>
                  <a:pt x="431800" y="84666"/>
                </a:lnTo>
                <a:lnTo>
                  <a:pt x="431800" y="84666"/>
                </a:lnTo>
                <a:lnTo>
                  <a:pt x="423334" y="67733"/>
                </a:lnTo>
                <a:lnTo>
                  <a:pt x="423334" y="67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54" y="-11058"/>
            <a:ext cx="538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Guided Practice for Example #2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792" t="43563" r="36205" b="49516"/>
          <a:stretch/>
        </p:blipFill>
        <p:spPr>
          <a:xfrm>
            <a:off x="347730" y="733163"/>
            <a:ext cx="6632806" cy="99260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53533" y="1761067"/>
            <a:ext cx="2616201" cy="1286934"/>
          </a:xfrm>
          <a:custGeom>
            <a:avLst/>
            <a:gdLst/>
            <a:ahLst/>
            <a:cxnLst/>
            <a:rect l="0" t="0" r="0" b="0"/>
            <a:pathLst>
              <a:path w="2616201" h="1286934">
                <a:moveTo>
                  <a:pt x="829734" y="101600"/>
                </a:moveTo>
                <a:lnTo>
                  <a:pt x="829734" y="101600"/>
                </a:lnTo>
                <a:lnTo>
                  <a:pt x="829734" y="101600"/>
                </a:lnTo>
                <a:lnTo>
                  <a:pt x="829734" y="101600"/>
                </a:lnTo>
                <a:lnTo>
                  <a:pt x="821267" y="101600"/>
                </a:lnTo>
                <a:lnTo>
                  <a:pt x="821267" y="110066"/>
                </a:lnTo>
                <a:lnTo>
                  <a:pt x="812800" y="110066"/>
                </a:lnTo>
                <a:lnTo>
                  <a:pt x="812800" y="118533"/>
                </a:lnTo>
                <a:lnTo>
                  <a:pt x="812800" y="127000"/>
                </a:lnTo>
                <a:lnTo>
                  <a:pt x="804334" y="127000"/>
                </a:lnTo>
                <a:lnTo>
                  <a:pt x="804334" y="143933"/>
                </a:lnTo>
                <a:lnTo>
                  <a:pt x="795867" y="152400"/>
                </a:lnTo>
                <a:lnTo>
                  <a:pt x="787400" y="169333"/>
                </a:lnTo>
                <a:lnTo>
                  <a:pt x="778934" y="177800"/>
                </a:lnTo>
                <a:lnTo>
                  <a:pt x="770467" y="194733"/>
                </a:lnTo>
                <a:lnTo>
                  <a:pt x="753534" y="211666"/>
                </a:lnTo>
                <a:lnTo>
                  <a:pt x="745067" y="228600"/>
                </a:lnTo>
                <a:lnTo>
                  <a:pt x="728134" y="254000"/>
                </a:lnTo>
                <a:lnTo>
                  <a:pt x="719667" y="270933"/>
                </a:lnTo>
                <a:lnTo>
                  <a:pt x="702734" y="287866"/>
                </a:lnTo>
                <a:lnTo>
                  <a:pt x="694267" y="313266"/>
                </a:lnTo>
                <a:lnTo>
                  <a:pt x="677334" y="330200"/>
                </a:lnTo>
                <a:lnTo>
                  <a:pt x="660400" y="355600"/>
                </a:lnTo>
                <a:lnTo>
                  <a:pt x="643467" y="372533"/>
                </a:lnTo>
                <a:lnTo>
                  <a:pt x="626534" y="406400"/>
                </a:lnTo>
                <a:lnTo>
                  <a:pt x="609600" y="423333"/>
                </a:lnTo>
                <a:lnTo>
                  <a:pt x="592667" y="448733"/>
                </a:lnTo>
                <a:lnTo>
                  <a:pt x="575734" y="482600"/>
                </a:lnTo>
                <a:lnTo>
                  <a:pt x="558800" y="508000"/>
                </a:lnTo>
                <a:lnTo>
                  <a:pt x="533400" y="533400"/>
                </a:lnTo>
                <a:lnTo>
                  <a:pt x="516467" y="558800"/>
                </a:lnTo>
                <a:lnTo>
                  <a:pt x="499534" y="584200"/>
                </a:lnTo>
                <a:lnTo>
                  <a:pt x="474134" y="618066"/>
                </a:lnTo>
                <a:lnTo>
                  <a:pt x="457200" y="643466"/>
                </a:lnTo>
                <a:lnTo>
                  <a:pt x="440267" y="677333"/>
                </a:lnTo>
                <a:lnTo>
                  <a:pt x="423334" y="702733"/>
                </a:lnTo>
                <a:lnTo>
                  <a:pt x="406400" y="728133"/>
                </a:lnTo>
                <a:lnTo>
                  <a:pt x="389467" y="762000"/>
                </a:lnTo>
                <a:lnTo>
                  <a:pt x="364067" y="787400"/>
                </a:lnTo>
                <a:lnTo>
                  <a:pt x="347134" y="812800"/>
                </a:lnTo>
                <a:lnTo>
                  <a:pt x="338667" y="846666"/>
                </a:lnTo>
                <a:lnTo>
                  <a:pt x="313267" y="872066"/>
                </a:lnTo>
                <a:lnTo>
                  <a:pt x="296334" y="897466"/>
                </a:lnTo>
                <a:lnTo>
                  <a:pt x="279400" y="922866"/>
                </a:lnTo>
                <a:lnTo>
                  <a:pt x="262467" y="948266"/>
                </a:lnTo>
                <a:lnTo>
                  <a:pt x="245534" y="973666"/>
                </a:lnTo>
                <a:lnTo>
                  <a:pt x="228600" y="990600"/>
                </a:lnTo>
                <a:lnTo>
                  <a:pt x="220134" y="1016000"/>
                </a:lnTo>
                <a:lnTo>
                  <a:pt x="203200" y="1032933"/>
                </a:lnTo>
                <a:lnTo>
                  <a:pt x="186267" y="1049866"/>
                </a:lnTo>
                <a:lnTo>
                  <a:pt x="177800" y="1066800"/>
                </a:lnTo>
                <a:lnTo>
                  <a:pt x="160867" y="1083733"/>
                </a:lnTo>
                <a:lnTo>
                  <a:pt x="143934" y="1109133"/>
                </a:lnTo>
                <a:lnTo>
                  <a:pt x="127000" y="1117600"/>
                </a:lnTo>
                <a:lnTo>
                  <a:pt x="118534" y="1134533"/>
                </a:lnTo>
                <a:lnTo>
                  <a:pt x="110067" y="1143000"/>
                </a:lnTo>
                <a:lnTo>
                  <a:pt x="93134" y="1159933"/>
                </a:lnTo>
                <a:lnTo>
                  <a:pt x="84667" y="1168400"/>
                </a:lnTo>
                <a:lnTo>
                  <a:pt x="76200" y="1185333"/>
                </a:lnTo>
                <a:lnTo>
                  <a:pt x="67734" y="1193800"/>
                </a:lnTo>
                <a:lnTo>
                  <a:pt x="50800" y="1202266"/>
                </a:lnTo>
                <a:lnTo>
                  <a:pt x="42334" y="1202266"/>
                </a:lnTo>
                <a:lnTo>
                  <a:pt x="33867" y="1210733"/>
                </a:lnTo>
                <a:lnTo>
                  <a:pt x="25400" y="1219200"/>
                </a:lnTo>
                <a:lnTo>
                  <a:pt x="25400" y="1227666"/>
                </a:lnTo>
                <a:lnTo>
                  <a:pt x="16934" y="1227666"/>
                </a:lnTo>
                <a:lnTo>
                  <a:pt x="16934" y="1236133"/>
                </a:lnTo>
                <a:lnTo>
                  <a:pt x="8467" y="1236133"/>
                </a:lnTo>
                <a:lnTo>
                  <a:pt x="8467" y="1236133"/>
                </a:lnTo>
                <a:lnTo>
                  <a:pt x="8467" y="1236133"/>
                </a:lnTo>
                <a:lnTo>
                  <a:pt x="0" y="1236133"/>
                </a:lnTo>
                <a:lnTo>
                  <a:pt x="0" y="1236133"/>
                </a:lnTo>
                <a:lnTo>
                  <a:pt x="0" y="1244600"/>
                </a:lnTo>
                <a:lnTo>
                  <a:pt x="0" y="1244600"/>
                </a:lnTo>
                <a:lnTo>
                  <a:pt x="0" y="1244600"/>
                </a:lnTo>
                <a:lnTo>
                  <a:pt x="8467" y="1244600"/>
                </a:lnTo>
                <a:lnTo>
                  <a:pt x="8467" y="1244600"/>
                </a:lnTo>
                <a:lnTo>
                  <a:pt x="8467" y="1244600"/>
                </a:lnTo>
                <a:lnTo>
                  <a:pt x="16934" y="1244600"/>
                </a:lnTo>
                <a:lnTo>
                  <a:pt x="16934" y="1244600"/>
                </a:lnTo>
                <a:lnTo>
                  <a:pt x="25400" y="1244600"/>
                </a:lnTo>
                <a:lnTo>
                  <a:pt x="33867" y="1244600"/>
                </a:lnTo>
                <a:lnTo>
                  <a:pt x="42334" y="1244600"/>
                </a:lnTo>
                <a:lnTo>
                  <a:pt x="50800" y="1244600"/>
                </a:lnTo>
                <a:lnTo>
                  <a:pt x="67734" y="1236133"/>
                </a:lnTo>
                <a:lnTo>
                  <a:pt x="76200" y="1236133"/>
                </a:lnTo>
                <a:lnTo>
                  <a:pt x="93134" y="1236133"/>
                </a:lnTo>
                <a:lnTo>
                  <a:pt x="110067" y="1236133"/>
                </a:lnTo>
                <a:lnTo>
                  <a:pt x="127000" y="1236133"/>
                </a:lnTo>
                <a:lnTo>
                  <a:pt x="143934" y="1236133"/>
                </a:lnTo>
                <a:lnTo>
                  <a:pt x="160867" y="1236133"/>
                </a:lnTo>
                <a:lnTo>
                  <a:pt x="177800" y="1227666"/>
                </a:lnTo>
                <a:lnTo>
                  <a:pt x="203200" y="1227666"/>
                </a:lnTo>
                <a:lnTo>
                  <a:pt x="228600" y="1227666"/>
                </a:lnTo>
                <a:lnTo>
                  <a:pt x="245534" y="1219200"/>
                </a:lnTo>
                <a:lnTo>
                  <a:pt x="270934" y="1219200"/>
                </a:lnTo>
                <a:lnTo>
                  <a:pt x="296334" y="1219200"/>
                </a:lnTo>
                <a:lnTo>
                  <a:pt x="321734" y="1219200"/>
                </a:lnTo>
                <a:lnTo>
                  <a:pt x="347134" y="1219200"/>
                </a:lnTo>
                <a:lnTo>
                  <a:pt x="372534" y="1219200"/>
                </a:lnTo>
                <a:lnTo>
                  <a:pt x="397934" y="1210733"/>
                </a:lnTo>
                <a:lnTo>
                  <a:pt x="423334" y="1210733"/>
                </a:lnTo>
                <a:lnTo>
                  <a:pt x="448734" y="1210733"/>
                </a:lnTo>
                <a:lnTo>
                  <a:pt x="474134" y="1210733"/>
                </a:lnTo>
                <a:lnTo>
                  <a:pt x="508000" y="1210733"/>
                </a:lnTo>
                <a:lnTo>
                  <a:pt x="533400" y="1210733"/>
                </a:lnTo>
                <a:lnTo>
                  <a:pt x="558800" y="1210733"/>
                </a:lnTo>
                <a:lnTo>
                  <a:pt x="592667" y="1210733"/>
                </a:lnTo>
                <a:lnTo>
                  <a:pt x="618067" y="1210733"/>
                </a:lnTo>
                <a:lnTo>
                  <a:pt x="643467" y="1210733"/>
                </a:lnTo>
                <a:lnTo>
                  <a:pt x="677334" y="1210733"/>
                </a:lnTo>
                <a:lnTo>
                  <a:pt x="702734" y="1210733"/>
                </a:lnTo>
                <a:lnTo>
                  <a:pt x="736600" y="1210733"/>
                </a:lnTo>
                <a:lnTo>
                  <a:pt x="770467" y="1210733"/>
                </a:lnTo>
                <a:lnTo>
                  <a:pt x="795867" y="1210733"/>
                </a:lnTo>
                <a:lnTo>
                  <a:pt x="829734" y="1210733"/>
                </a:lnTo>
                <a:lnTo>
                  <a:pt x="855134" y="1210733"/>
                </a:lnTo>
                <a:lnTo>
                  <a:pt x="889000" y="1210733"/>
                </a:lnTo>
                <a:lnTo>
                  <a:pt x="914400" y="1210733"/>
                </a:lnTo>
                <a:lnTo>
                  <a:pt x="939800" y="1210733"/>
                </a:lnTo>
                <a:lnTo>
                  <a:pt x="973667" y="1202266"/>
                </a:lnTo>
                <a:lnTo>
                  <a:pt x="1007534" y="1202266"/>
                </a:lnTo>
                <a:lnTo>
                  <a:pt x="1032934" y="1202266"/>
                </a:lnTo>
                <a:lnTo>
                  <a:pt x="1066800" y="1202266"/>
                </a:lnTo>
                <a:lnTo>
                  <a:pt x="1092200" y="1202266"/>
                </a:lnTo>
                <a:lnTo>
                  <a:pt x="1126067" y="1202266"/>
                </a:lnTo>
                <a:lnTo>
                  <a:pt x="1151467" y="1202266"/>
                </a:lnTo>
                <a:lnTo>
                  <a:pt x="1185334" y="1202266"/>
                </a:lnTo>
                <a:lnTo>
                  <a:pt x="1210734" y="1202266"/>
                </a:lnTo>
                <a:lnTo>
                  <a:pt x="1244600" y="1202266"/>
                </a:lnTo>
                <a:lnTo>
                  <a:pt x="1270000" y="1202266"/>
                </a:lnTo>
                <a:lnTo>
                  <a:pt x="1295400" y="1202266"/>
                </a:lnTo>
                <a:lnTo>
                  <a:pt x="1329267" y="1202266"/>
                </a:lnTo>
                <a:lnTo>
                  <a:pt x="1354667" y="1202266"/>
                </a:lnTo>
                <a:lnTo>
                  <a:pt x="1388534" y="1202266"/>
                </a:lnTo>
                <a:lnTo>
                  <a:pt x="1413934" y="1193800"/>
                </a:lnTo>
                <a:lnTo>
                  <a:pt x="1439334" y="1193800"/>
                </a:lnTo>
                <a:lnTo>
                  <a:pt x="1464734" y="1193800"/>
                </a:lnTo>
                <a:lnTo>
                  <a:pt x="1498600" y="1193800"/>
                </a:lnTo>
                <a:lnTo>
                  <a:pt x="1524000" y="1202266"/>
                </a:lnTo>
                <a:lnTo>
                  <a:pt x="1549400" y="1202266"/>
                </a:lnTo>
                <a:lnTo>
                  <a:pt x="1574800" y="1202266"/>
                </a:lnTo>
                <a:lnTo>
                  <a:pt x="1608667" y="1202266"/>
                </a:lnTo>
                <a:lnTo>
                  <a:pt x="1634067" y="1202266"/>
                </a:lnTo>
                <a:lnTo>
                  <a:pt x="1659467" y="1202266"/>
                </a:lnTo>
                <a:lnTo>
                  <a:pt x="1684867" y="1202266"/>
                </a:lnTo>
                <a:lnTo>
                  <a:pt x="1710267" y="1202266"/>
                </a:lnTo>
                <a:lnTo>
                  <a:pt x="1735667" y="1202266"/>
                </a:lnTo>
                <a:lnTo>
                  <a:pt x="1761067" y="1202266"/>
                </a:lnTo>
                <a:lnTo>
                  <a:pt x="1786467" y="1210733"/>
                </a:lnTo>
                <a:lnTo>
                  <a:pt x="1811867" y="1210733"/>
                </a:lnTo>
                <a:lnTo>
                  <a:pt x="1837267" y="1210733"/>
                </a:lnTo>
                <a:lnTo>
                  <a:pt x="1862667" y="1210733"/>
                </a:lnTo>
                <a:lnTo>
                  <a:pt x="1879600" y="1210733"/>
                </a:lnTo>
                <a:lnTo>
                  <a:pt x="1905000" y="1210733"/>
                </a:lnTo>
                <a:lnTo>
                  <a:pt x="1930400" y="1210733"/>
                </a:lnTo>
                <a:lnTo>
                  <a:pt x="1955800" y="1219200"/>
                </a:lnTo>
                <a:lnTo>
                  <a:pt x="1981200" y="1219200"/>
                </a:lnTo>
                <a:lnTo>
                  <a:pt x="2006600" y="1219200"/>
                </a:lnTo>
                <a:lnTo>
                  <a:pt x="2032000" y="1219200"/>
                </a:lnTo>
                <a:lnTo>
                  <a:pt x="2048934" y="1219200"/>
                </a:lnTo>
                <a:lnTo>
                  <a:pt x="2074334" y="1219200"/>
                </a:lnTo>
                <a:lnTo>
                  <a:pt x="2099734" y="1227666"/>
                </a:lnTo>
                <a:lnTo>
                  <a:pt x="2116667" y="1227666"/>
                </a:lnTo>
                <a:lnTo>
                  <a:pt x="2142067" y="1227666"/>
                </a:lnTo>
                <a:lnTo>
                  <a:pt x="2167467" y="1227666"/>
                </a:lnTo>
                <a:lnTo>
                  <a:pt x="2192867" y="1236133"/>
                </a:lnTo>
                <a:lnTo>
                  <a:pt x="2209800" y="1236133"/>
                </a:lnTo>
                <a:lnTo>
                  <a:pt x="2235200" y="1236133"/>
                </a:lnTo>
                <a:lnTo>
                  <a:pt x="2252134" y="1236133"/>
                </a:lnTo>
                <a:lnTo>
                  <a:pt x="2277534" y="1236133"/>
                </a:lnTo>
                <a:lnTo>
                  <a:pt x="2294467" y="1244600"/>
                </a:lnTo>
                <a:lnTo>
                  <a:pt x="2311400" y="1244600"/>
                </a:lnTo>
                <a:lnTo>
                  <a:pt x="2336800" y="1244600"/>
                </a:lnTo>
                <a:lnTo>
                  <a:pt x="2353734" y="1244600"/>
                </a:lnTo>
                <a:lnTo>
                  <a:pt x="2370667" y="1253066"/>
                </a:lnTo>
                <a:lnTo>
                  <a:pt x="2387600" y="1253066"/>
                </a:lnTo>
                <a:lnTo>
                  <a:pt x="2413000" y="1253066"/>
                </a:lnTo>
                <a:lnTo>
                  <a:pt x="2429934" y="1253066"/>
                </a:lnTo>
                <a:lnTo>
                  <a:pt x="2446867" y="1261533"/>
                </a:lnTo>
                <a:lnTo>
                  <a:pt x="2463800" y="1261533"/>
                </a:lnTo>
                <a:lnTo>
                  <a:pt x="2480734" y="1261533"/>
                </a:lnTo>
                <a:lnTo>
                  <a:pt x="2489200" y="1261533"/>
                </a:lnTo>
                <a:lnTo>
                  <a:pt x="2506134" y="1270000"/>
                </a:lnTo>
                <a:lnTo>
                  <a:pt x="2523067" y="1270000"/>
                </a:lnTo>
                <a:lnTo>
                  <a:pt x="2531534" y="1270000"/>
                </a:lnTo>
                <a:lnTo>
                  <a:pt x="2540000" y="1278466"/>
                </a:lnTo>
                <a:lnTo>
                  <a:pt x="2556934" y="1278466"/>
                </a:lnTo>
                <a:lnTo>
                  <a:pt x="2565400" y="1278466"/>
                </a:lnTo>
                <a:lnTo>
                  <a:pt x="2573867" y="1278466"/>
                </a:lnTo>
                <a:lnTo>
                  <a:pt x="2582334" y="1278466"/>
                </a:lnTo>
                <a:lnTo>
                  <a:pt x="2590800" y="1278466"/>
                </a:lnTo>
                <a:lnTo>
                  <a:pt x="2599267" y="1286933"/>
                </a:lnTo>
                <a:lnTo>
                  <a:pt x="2599267" y="1286933"/>
                </a:lnTo>
                <a:lnTo>
                  <a:pt x="2607734" y="1286933"/>
                </a:lnTo>
                <a:lnTo>
                  <a:pt x="2607734" y="1286933"/>
                </a:lnTo>
                <a:lnTo>
                  <a:pt x="2607734" y="1286933"/>
                </a:lnTo>
                <a:lnTo>
                  <a:pt x="2616200" y="1286933"/>
                </a:lnTo>
                <a:lnTo>
                  <a:pt x="2616200" y="1286933"/>
                </a:lnTo>
                <a:lnTo>
                  <a:pt x="2616200" y="1286933"/>
                </a:lnTo>
                <a:lnTo>
                  <a:pt x="2616200" y="1278466"/>
                </a:lnTo>
                <a:lnTo>
                  <a:pt x="2616200" y="1278466"/>
                </a:lnTo>
                <a:lnTo>
                  <a:pt x="2616200" y="1278466"/>
                </a:lnTo>
                <a:lnTo>
                  <a:pt x="2616200" y="1278466"/>
                </a:lnTo>
                <a:lnTo>
                  <a:pt x="2616200" y="1278466"/>
                </a:lnTo>
                <a:lnTo>
                  <a:pt x="2616200" y="1278466"/>
                </a:lnTo>
                <a:lnTo>
                  <a:pt x="2616200" y="1270000"/>
                </a:lnTo>
                <a:lnTo>
                  <a:pt x="2616200" y="1270000"/>
                </a:lnTo>
                <a:lnTo>
                  <a:pt x="2616200" y="1261533"/>
                </a:lnTo>
                <a:lnTo>
                  <a:pt x="2616200" y="1261533"/>
                </a:lnTo>
                <a:lnTo>
                  <a:pt x="2616200" y="1261533"/>
                </a:lnTo>
                <a:lnTo>
                  <a:pt x="2607734" y="1253066"/>
                </a:lnTo>
                <a:lnTo>
                  <a:pt x="2607734" y="1253066"/>
                </a:lnTo>
                <a:lnTo>
                  <a:pt x="2607734" y="1244600"/>
                </a:lnTo>
                <a:lnTo>
                  <a:pt x="2607734" y="1236133"/>
                </a:lnTo>
                <a:lnTo>
                  <a:pt x="2607734" y="1236133"/>
                </a:lnTo>
                <a:lnTo>
                  <a:pt x="2599267" y="1227666"/>
                </a:lnTo>
                <a:lnTo>
                  <a:pt x="2599267" y="1219200"/>
                </a:lnTo>
                <a:lnTo>
                  <a:pt x="2599267" y="1210733"/>
                </a:lnTo>
                <a:lnTo>
                  <a:pt x="2590800" y="1202266"/>
                </a:lnTo>
                <a:lnTo>
                  <a:pt x="2590800" y="1193800"/>
                </a:lnTo>
                <a:lnTo>
                  <a:pt x="2590800" y="1185333"/>
                </a:lnTo>
                <a:lnTo>
                  <a:pt x="2582334" y="1168400"/>
                </a:lnTo>
                <a:lnTo>
                  <a:pt x="2582334" y="1159933"/>
                </a:lnTo>
                <a:lnTo>
                  <a:pt x="2582334" y="1151466"/>
                </a:lnTo>
                <a:lnTo>
                  <a:pt x="2573867" y="1143000"/>
                </a:lnTo>
                <a:lnTo>
                  <a:pt x="2565400" y="1126066"/>
                </a:lnTo>
                <a:lnTo>
                  <a:pt x="2565400" y="1109133"/>
                </a:lnTo>
                <a:lnTo>
                  <a:pt x="2556934" y="1100666"/>
                </a:lnTo>
                <a:lnTo>
                  <a:pt x="2548467" y="1083733"/>
                </a:lnTo>
                <a:lnTo>
                  <a:pt x="2548467" y="1066800"/>
                </a:lnTo>
                <a:lnTo>
                  <a:pt x="2540000" y="1058333"/>
                </a:lnTo>
                <a:lnTo>
                  <a:pt x="2531534" y="1041400"/>
                </a:lnTo>
                <a:lnTo>
                  <a:pt x="2531534" y="1024466"/>
                </a:lnTo>
                <a:lnTo>
                  <a:pt x="2523067" y="1007533"/>
                </a:lnTo>
                <a:lnTo>
                  <a:pt x="2514600" y="990600"/>
                </a:lnTo>
                <a:lnTo>
                  <a:pt x="2506134" y="973666"/>
                </a:lnTo>
                <a:lnTo>
                  <a:pt x="2497667" y="956733"/>
                </a:lnTo>
                <a:lnTo>
                  <a:pt x="2497667" y="939800"/>
                </a:lnTo>
                <a:lnTo>
                  <a:pt x="2489200" y="914400"/>
                </a:lnTo>
                <a:lnTo>
                  <a:pt x="2480734" y="897466"/>
                </a:lnTo>
                <a:lnTo>
                  <a:pt x="2480734" y="880533"/>
                </a:lnTo>
                <a:lnTo>
                  <a:pt x="2472267" y="863600"/>
                </a:lnTo>
                <a:lnTo>
                  <a:pt x="2463800" y="838200"/>
                </a:lnTo>
                <a:lnTo>
                  <a:pt x="2463800" y="821266"/>
                </a:lnTo>
                <a:lnTo>
                  <a:pt x="2455334" y="804333"/>
                </a:lnTo>
                <a:lnTo>
                  <a:pt x="2446867" y="778933"/>
                </a:lnTo>
                <a:lnTo>
                  <a:pt x="2446867" y="762000"/>
                </a:lnTo>
                <a:lnTo>
                  <a:pt x="2438400" y="736600"/>
                </a:lnTo>
                <a:lnTo>
                  <a:pt x="2429934" y="719666"/>
                </a:lnTo>
                <a:lnTo>
                  <a:pt x="2429934" y="694266"/>
                </a:lnTo>
                <a:lnTo>
                  <a:pt x="2421467" y="677333"/>
                </a:lnTo>
                <a:lnTo>
                  <a:pt x="2413000" y="651933"/>
                </a:lnTo>
                <a:lnTo>
                  <a:pt x="2413000" y="635000"/>
                </a:lnTo>
                <a:lnTo>
                  <a:pt x="2404534" y="609600"/>
                </a:lnTo>
                <a:lnTo>
                  <a:pt x="2404534" y="592666"/>
                </a:lnTo>
                <a:lnTo>
                  <a:pt x="2396067" y="567266"/>
                </a:lnTo>
                <a:lnTo>
                  <a:pt x="2387600" y="550333"/>
                </a:lnTo>
                <a:lnTo>
                  <a:pt x="2387600" y="524933"/>
                </a:lnTo>
                <a:lnTo>
                  <a:pt x="2379134" y="508000"/>
                </a:lnTo>
                <a:lnTo>
                  <a:pt x="2379134" y="482600"/>
                </a:lnTo>
                <a:lnTo>
                  <a:pt x="2370667" y="465666"/>
                </a:lnTo>
                <a:lnTo>
                  <a:pt x="2362200" y="440266"/>
                </a:lnTo>
                <a:lnTo>
                  <a:pt x="2362200" y="423333"/>
                </a:lnTo>
                <a:lnTo>
                  <a:pt x="2353734" y="406400"/>
                </a:lnTo>
                <a:lnTo>
                  <a:pt x="2353734" y="389466"/>
                </a:lnTo>
                <a:lnTo>
                  <a:pt x="2345267" y="364066"/>
                </a:lnTo>
                <a:lnTo>
                  <a:pt x="2336800" y="347133"/>
                </a:lnTo>
                <a:lnTo>
                  <a:pt x="2336800" y="330200"/>
                </a:lnTo>
                <a:lnTo>
                  <a:pt x="2328334" y="313266"/>
                </a:lnTo>
                <a:lnTo>
                  <a:pt x="2328334" y="296333"/>
                </a:lnTo>
                <a:lnTo>
                  <a:pt x="2319867" y="279400"/>
                </a:lnTo>
                <a:lnTo>
                  <a:pt x="2319867" y="262466"/>
                </a:lnTo>
                <a:lnTo>
                  <a:pt x="2319867" y="245533"/>
                </a:lnTo>
                <a:lnTo>
                  <a:pt x="2311400" y="228600"/>
                </a:lnTo>
                <a:lnTo>
                  <a:pt x="2311400" y="220133"/>
                </a:lnTo>
                <a:lnTo>
                  <a:pt x="2302934" y="203200"/>
                </a:lnTo>
                <a:lnTo>
                  <a:pt x="2302934" y="186266"/>
                </a:lnTo>
                <a:lnTo>
                  <a:pt x="2302934" y="177800"/>
                </a:lnTo>
                <a:lnTo>
                  <a:pt x="2302934" y="160866"/>
                </a:lnTo>
                <a:lnTo>
                  <a:pt x="2294467" y="143933"/>
                </a:lnTo>
                <a:lnTo>
                  <a:pt x="2294467" y="135466"/>
                </a:lnTo>
                <a:lnTo>
                  <a:pt x="2294467" y="127000"/>
                </a:lnTo>
                <a:lnTo>
                  <a:pt x="2294467" y="110066"/>
                </a:lnTo>
                <a:lnTo>
                  <a:pt x="2286000" y="101600"/>
                </a:lnTo>
                <a:lnTo>
                  <a:pt x="2286000" y="93133"/>
                </a:lnTo>
                <a:lnTo>
                  <a:pt x="2286000" y="84666"/>
                </a:lnTo>
                <a:lnTo>
                  <a:pt x="2286000" y="67733"/>
                </a:lnTo>
                <a:lnTo>
                  <a:pt x="2277534" y="59266"/>
                </a:lnTo>
                <a:lnTo>
                  <a:pt x="2277534" y="50800"/>
                </a:lnTo>
                <a:lnTo>
                  <a:pt x="2277534" y="42333"/>
                </a:lnTo>
                <a:lnTo>
                  <a:pt x="2277534" y="33866"/>
                </a:lnTo>
                <a:lnTo>
                  <a:pt x="2277534" y="33866"/>
                </a:lnTo>
                <a:lnTo>
                  <a:pt x="2277534" y="25400"/>
                </a:lnTo>
                <a:lnTo>
                  <a:pt x="2277534" y="16933"/>
                </a:lnTo>
                <a:lnTo>
                  <a:pt x="2277534" y="16933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0"/>
                </a:lnTo>
                <a:lnTo>
                  <a:pt x="2277534" y="0"/>
                </a:lnTo>
                <a:lnTo>
                  <a:pt x="2277534" y="0"/>
                </a:lnTo>
                <a:lnTo>
                  <a:pt x="2277534" y="0"/>
                </a:lnTo>
                <a:lnTo>
                  <a:pt x="2277534" y="0"/>
                </a:lnTo>
                <a:lnTo>
                  <a:pt x="2277534" y="0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77534" y="8466"/>
                </a:lnTo>
                <a:lnTo>
                  <a:pt x="2269067" y="8466"/>
                </a:lnTo>
                <a:lnTo>
                  <a:pt x="2269067" y="8466"/>
                </a:lnTo>
                <a:lnTo>
                  <a:pt x="2260600" y="8466"/>
                </a:lnTo>
                <a:lnTo>
                  <a:pt x="2252134" y="16933"/>
                </a:lnTo>
                <a:lnTo>
                  <a:pt x="2235200" y="16933"/>
                </a:lnTo>
                <a:lnTo>
                  <a:pt x="2226734" y="25400"/>
                </a:lnTo>
                <a:lnTo>
                  <a:pt x="2218267" y="25400"/>
                </a:lnTo>
                <a:lnTo>
                  <a:pt x="2201334" y="25400"/>
                </a:lnTo>
                <a:lnTo>
                  <a:pt x="2184400" y="33866"/>
                </a:lnTo>
                <a:lnTo>
                  <a:pt x="2167467" y="33866"/>
                </a:lnTo>
                <a:lnTo>
                  <a:pt x="2150534" y="42333"/>
                </a:lnTo>
                <a:lnTo>
                  <a:pt x="2133600" y="42333"/>
                </a:lnTo>
                <a:lnTo>
                  <a:pt x="2116667" y="42333"/>
                </a:lnTo>
                <a:lnTo>
                  <a:pt x="2091267" y="50800"/>
                </a:lnTo>
                <a:lnTo>
                  <a:pt x="2074334" y="50800"/>
                </a:lnTo>
                <a:lnTo>
                  <a:pt x="2048934" y="50800"/>
                </a:lnTo>
                <a:lnTo>
                  <a:pt x="2032000" y="59266"/>
                </a:lnTo>
                <a:lnTo>
                  <a:pt x="2006600" y="59266"/>
                </a:lnTo>
                <a:lnTo>
                  <a:pt x="1989667" y="59266"/>
                </a:lnTo>
                <a:lnTo>
                  <a:pt x="1964267" y="67733"/>
                </a:lnTo>
                <a:lnTo>
                  <a:pt x="1938867" y="67733"/>
                </a:lnTo>
                <a:lnTo>
                  <a:pt x="1921934" y="67733"/>
                </a:lnTo>
                <a:lnTo>
                  <a:pt x="1896534" y="67733"/>
                </a:lnTo>
                <a:lnTo>
                  <a:pt x="1871134" y="76200"/>
                </a:lnTo>
                <a:lnTo>
                  <a:pt x="1845734" y="76200"/>
                </a:lnTo>
                <a:lnTo>
                  <a:pt x="1820334" y="76200"/>
                </a:lnTo>
                <a:lnTo>
                  <a:pt x="1794934" y="76200"/>
                </a:lnTo>
                <a:lnTo>
                  <a:pt x="1769534" y="76200"/>
                </a:lnTo>
                <a:lnTo>
                  <a:pt x="1752600" y="84666"/>
                </a:lnTo>
                <a:lnTo>
                  <a:pt x="1718734" y="84666"/>
                </a:lnTo>
                <a:lnTo>
                  <a:pt x="1701800" y="84666"/>
                </a:lnTo>
                <a:lnTo>
                  <a:pt x="1676400" y="84666"/>
                </a:lnTo>
                <a:lnTo>
                  <a:pt x="1651000" y="84666"/>
                </a:lnTo>
                <a:lnTo>
                  <a:pt x="1625600" y="93133"/>
                </a:lnTo>
                <a:lnTo>
                  <a:pt x="1600200" y="93133"/>
                </a:lnTo>
                <a:lnTo>
                  <a:pt x="1583267" y="93133"/>
                </a:lnTo>
                <a:lnTo>
                  <a:pt x="1557867" y="93133"/>
                </a:lnTo>
                <a:lnTo>
                  <a:pt x="1532467" y="93133"/>
                </a:lnTo>
                <a:lnTo>
                  <a:pt x="1507067" y="93133"/>
                </a:lnTo>
                <a:lnTo>
                  <a:pt x="1490134" y="93133"/>
                </a:lnTo>
                <a:lnTo>
                  <a:pt x="1464734" y="93133"/>
                </a:lnTo>
                <a:lnTo>
                  <a:pt x="1439334" y="93133"/>
                </a:lnTo>
                <a:lnTo>
                  <a:pt x="1413934" y="93133"/>
                </a:lnTo>
                <a:lnTo>
                  <a:pt x="1397000" y="93133"/>
                </a:lnTo>
                <a:lnTo>
                  <a:pt x="1371600" y="101600"/>
                </a:lnTo>
                <a:lnTo>
                  <a:pt x="1346200" y="101600"/>
                </a:lnTo>
                <a:lnTo>
                  <a:pt x="1320800" y="101600"/>
                </a:lnTo>
                <a:lnTo>
                  <a:pt x="1303867" y="101600"/>
                </a:lnTo>
                <a:lnTo>
                  <a:pt x="1278467" y="101600"/>
                </a:lnTo>
                <a:lnTo>
                  <a:pt x="1253067" y="101600"/>
                </a:lnTo>
                <a:lnTo>
                  <a:pt x="1236134" y="101600"/>
                </a:lnTo>
                <a:lnTo>
                  <a:pt x="1210734" y="101600"/>
                </a:lnTo>
                <a:lnTo>
                  <a:pt x="1185334" y="101600"/>
                </a:lnTo>
                <a:lnTo>
                  <a:pt x="1168400" y="101600"/>
                </a:lnTo>
                <a:lnTo>
                  <a:pt x="1151467" y="110066"/>
                </a:lnTo>
                <a:lnTo>
                  <a:pt x="1126067" y="110066"/>
                </a:lnTo>
                <a:lnTo>
                  <a:pt x="1109134" y="110066"/>
                </a:lnTo>
                <a:lnTo>
                  <a:pt x="1083734" y="110066"/>
                </a:lnTo>
                <a:lnTo>
                  <a:pt x="1066800" y="110066"/>
                </a:lnTo>
                <a:lnTo>
                  <a:pt x="1049867" y="110066"/>
                </a:lnTo>
                <a:lnTo>
                  <a:pt x="1024467" y="110066"/>
                </a:lnTo>
                <a:lnTo>
                  <a:pt x="1007534" y="110066"/>
                </a:lnTo>
                <a:lnTo>
                  <a:pt x="990600" y="110066"/>
                </a:lnTo>
                <a:lnTo>
                  <a:pt x="965200" y="110066"/>
                </a:lnTo>
                <a:lnTo>
                  <a:pt x="948267" y="110066"/>
                </a:lnTo>
                <a:lnTo>
                  <a:pt x="931334" y="110066"/>
                </a:lnTo>
                <a:lnTo>
                  <a:pt x="905934" y="118533"/>
                </a:lnTo>
                <a:lnTo>
                  <a:pt x="889000" y="118533"/>
                </a:lnTo>
                <a:lnTo>
                  <a:pt x="863600" y="118533"/>
                </a:lnTo>
                <a:lnTo>
                  <a:pt x="855134" y="118533"/>
                </a:lnTo>
                <a:lnTo>
                  <a:pt x="829734" y="127000"/>
                </a:lnTo>
                <a:lnTo>
                  <a:pt x="812800" y="127000"/>
                </a:lnTo>
                <a:lnTo>
                  <a:pt x="795867" y="127000"/>
                </a:lnTo>
                <a:lnTo>
                  <a:pt x="778934" y="135466"/>
                </a:lnTo>
                <a:lnTo>
                  <a:pt x="762000" y="135466"/>
                </a:lnTo>
                <a:lnTo>
                  <a:pt x="762000" y="135466"/>
                </a:lnTo>
                <a:lnTo>
                  <a:pt x="745067" y="135466"/>
                </a:lnTo>
                <a:lnTo>
                  <a:pt x="745067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20800" y="1583267"/>
            <a:ext cx="152401" cy="186267"/>
          </a:xfrm>
          <a:custGeom>
            <a:avLst/>
            <a:gdLst/>
            <a:ahLst/>
            <a:cxnLst/>
            <a:rect l="0" t="0" r="0" b="0"/>
            <a:pathLst>
              <a:path w="152401" h="186267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8467" y="160866"/>
                </a:lnTo>
                <a:lnTo>
                  <a:pt x="8467" y="169333"/>
                </a:lnTo>
                <a:lnTo>
                  <a:pt x="8467" y="177800"/>
                </a:lnTo>
                <a:lnTo>
                  <a:pt x="16933" y="177800"/>
                </a:lnTo>
                <a:lnTo>
                  <a:pt x="33867" y="186266"/>
                </a:lnTo>
                <a:lnTo>
                  <a:pt x="50800" y="186266"/>
                </a:lnTo>
                <a:lnTo>
                  <a:pt x="67733" y="186266"/>
                </a:lnTo>
                <a:lnTo>
                  <a:pt x="84667" y="186266"/>
                </a:lnTo>
                <a:lnTo>
                  <a:pt x="110067" y="177800"/>
                </a:lnTo>
                <a:lnTo>
                  <a:pt x="127000" y="169333"/>
                </a:lnTo>
                <a:lnTo>
                  <a:pt x="143933" y="169333"/>
                </a:lnTo>
                <a:lnTo>
                  <a:pt x="143933" y="169333"/>
                </a:lnTo>
                <a:lnTo>
                  <a:pt x="152400" y="160866"/>
                </a:lnTo>
                <a:lnTo>
                  <a:pt x="152400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37733" y="1634067"/>
            <a:ext cx="118535" cy="42334"/>
          </a:xfrm>
          <a:custGeom>
            <a:avLst/>
            <a:gdLst/>
            <a:ahLst/>
            <a:cxnLst/>
            <a:rect l="0" t="0" r="0" b="0"/>
            <a:pathLst>
              <a:path w="118535" h="42334">
                <a:moveTo>
                  <a:pt x="0" y="42333"/>
                </a:moveTo>
                <a:lnTo>
                  <a:pt x="0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25400" y="33866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4" y="25400"/>
                </a:lnTo>
                <a:lnTo>
                  <a:pt x="84667" y="16933"/>
                </a:lnTo>
                <a:lnTo>
                  <a:pt x="93134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29267" y="1566333"/>
            <a:ext cx="127001" cy="33868"/>
          </a:xfrm>
          <a:custGeom>
            <a:avLst/>
            <a:gdLst/>
            <a:ahLst/>
            <a:cxnLst/>
            <a:rect l="0" t="0" r="0" b="0"/>
            <a:pathLst>
              <a:path w="127001" h="33868">
                <a:moveTo>
                  <a:pt x="0" y="33867"/>
                </a:moveTo>
                <a:lnTo>
                  <a:pt x="0" y="33867"/>
                </a:lnTo>
                <a:lnTo>
                  <a:pt x="8466" y="33867"/>
                </a:lnTo>
                <a:lnTo>
                  <a:pt x="16933" y="25400"/>
                </a:lnTo>
                <a:lnTo>
                  <a:pt x="33866" y="16934"/>
                </a:lnTo>
                <a:lnTo>
                  <a:pt x="42333" y="8467"/>
                </a:lnTo>
                <a:lnTo>
                  <a:pt x="67733" y="8467"/>
                </a:lnTo>
                <a:lnTo>
                  <a:pt x="101600" y="0"/>
                </a:lnTo>
                <a:lnTo>
                  <a:pt x="101600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141133" y="1515533"/>
            <a:ext cx="1" cy="194735"/>
          </a:xfrm>
          <a:custGeom>
            <a:avLst/>
            <a:gdLst/>
            <a:ahLst/>
            <a:cxnLst/>
            <a:rect l="0" t="0" r="0" b="0"/>
            <a:pathLst>
              <a:path w="1" h="194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0" y="186267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24200" y="1507067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84667" y="8466"/>
                </a:lnTo>
                <a:lnTo>
                  <a:pt x="101600" y="8466"/>
                </a:lnTo>
                <a:lnTo>
                  <a:pt x="118533" y="0"/>
                </a:lnTo>
                <a:lnTo>
                  <a:pt x="135467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16002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52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9533" y="3048000"/>
            <a:ext cx="186268" cy="330201"/>
          </a:xfrm>
          <a:custGeom>
            <a:avLst/>
            <a:gdLst/>
            <a:ahLst/>
            <a:cxnLst/>
            <a:rect l="0" t="0" r="0" b="0"/>
            <a:pathLst>
              <a:path w="186268" h="330201">
                <a:moveTo>
                  <a:pt x="160867" y="59267"/>
                </a:moveTo>
                <a:lnTo>
                  <a:pt x="160867" y="59267"/>
                </a:lnTo>
                <a:lnTo>
                  <a:pt x="160867" y="59267"/>
                </a:lnTo>
                <a:lnTo>
                  <a:pt x="160867" y="67733"/>
                </a:lnTo>
                <a:lnTo>
                  <a:pt x="160867" y="67733"/>
                </a:lnTo>
                <a:lnTo>
                  <a:pt x="160867" y="67733"/>
                </a:lnTo>
                <a:lnTo>
                  <a:pt x="160867" y="67733"/>
                </a:lnTo>
                <a:lnTo>
                  <a:pt x="160867" y="67733"/>
                </a:lnTo>
                <a:lnTo>
                  <a:pt x="160867" y="59267"/>
                </a:lnTo>
                <a:lnTo>
                  <a:pt x="152400" y="59267"/>
                </a:lnTo>
                <a:lnTo>
                  <a:pt x="143934" y="50800"/>
                </a:lnTo>
                <a:lnTo>
                  <a:pt x="143934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0067" y="8467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25400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4" y="84667"/>
                </a:lnTo>
                <a:lnTo>
                  <a:pt x="8467" y="110067"/>
                </a:lnTo>
                <a:lnTo>
                  <a:pt x="0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8467" y="254000"/>
                </a:lnTo>
                <a:lnTo>
                  <a:pt x="16934" y="270933"/>
                </a:lnTo>
                <a:lnTo>
                  <a:pt x="25400" y="287867"/>
                </a:lnTo>
                <a:lnTo>
                  <a:pt x="42334" y="304800"/>
                </a:lnTo>
                <a:lnTo>
                  <a:pt x="59267" y="313267"/>
                </a:lnTo>
                <a:lnTo>
                  <a:pt x="76200" y="321733"/>
                </a:lnTo>
                <a:lnTo>
                  <a:pt x="93134" y="321733"/>
                </a:lnTo>
                <a:lnTo>
                  <a:pt x="110067" y="330200"/>
                </a:lnTo>
                <a:lnTo>
                  <a:pt x="118534" y="321733"/>
                </a:lnTo>
                <a:lnTo>
                  <a:pt x="135467" y="321733"/>
                </a:lnTo>
                <a:lnTo>
                  <a:pt x="152400" y="313267"/>
                </a:lnTo>
                <a:lnTo>
                  <a:pt x="160867" y="304800"/>
                </a:lnTo>
                <a:lnTo>
                  <a:pt x="169334" y="296333"/>
                </a:lnTo>
                <a:lnTo>
                  <a:pt x="177800" y="279400"/>
                </a:lnTo>
                <a:lnTo>
                  <a:pt x="186267" y="262467"/>
                </a:lnTo>
                <a:lnTo>
                  <a:pt x="186267" y="254000"/>
                </a:lnTo>
                <a:lnTo>
                  <a:pt x="177800" y="237067"/>
                </a:lnTo>
                <a:lnTo>
                  <a:pt x="177800" y="220133"/>
                </a:lnTo>
                <a:lnTo>
                  <a:pt x="160867" y="211667"/>
                </a:lnTo>
                <a:lnTo>
                  <a:pt x="143934" y="203200"/>
                </a:lnTo>
                <a:lnTo>
                  <a:pt x="135467" y="194733"/>
                </a:lnTo>
                <a:lnTo>
                  <a:pt x="110067" y="186267"/>
                </a:lnTo>
                <a:lnTo>
                  <a:pt x="93134" y="186267"/>
                </a:lnTo>
                <a:lnTo>
                  <a:pt x="76200" y="186267"/>
                </a:lnTo>
                <a:lnTo>
                  <a:pt x="67734" y="186267"/>
                </a:lnTo>
                <a:lnTo>
                  <a:pt x="59267" y="186267"/>
                </a:lnTo>
                <a:lnTo>
                  <a:pt x="59267" y="186267"/>
                </a:lnTo>
                <a:lnTo>
                  <a:pt x="59267" y="186267"/>
                </a:lnTo>
                <a:lnTo>
                  <a:pt x="59267" y="194733"/>
                </a:lnTo>
                <a:lnTo>
                  <a:pt x="67734" y="194733"/>
                </a:lnTo>
                <a:lnTo>
                  <a:pt x="84667" y="194733"/>
                </a:lnTo>
                <a:lnTo>
                  <a:pt x="101600" y="186267"/>
                </a:lnTo>
                <a:lnTo>
                  <a:pt x="118534" y="186267"/>
                </a:lnTo>
                <a:lnTo>
                  <a:pt x="143934" y="177800"/>
                </a:lnTo>
                <a:lnTo>
                  <a:pt x="169334" y="177800"/>
                </a:lnTo>
                <a:lnTo>
                  <a:pt x="169334" y="177800"/>
                </a:lnTo>
                <a:lnTo>
                  <a:pt x="186267" y="177800"/>
                </a:lnTo>
                <a:lnTo>
                  <a:pt x="186267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22133" y="3031067"/>
            <a:ext cx="16935" cy="270934"/>
          </a:xfrm>
          <a:custGeom>
            <a:avLst/>
            <a:gdLst/>
            <a:ahLst/>
            <a:cxnLst/>
            <a:rect l="0" t="0" r="0" b="0"/>
            <a:pathLst>
              <a:path w="16935" h="270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60866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8467" y="270933"/>
                </a:lnTo>
                <a:lnTo>
                  <a:pt x="8467" y="270933"/>
                </a:lnTo>
                <a:lnTo>
                  <a:pt x="16934" y="270933"/>
                </a:lnTo>
                <a:lnTo>
                  <a:pt x="16934" y="262466"/>
                </a:lnTo>
                <a:lnTo>
                  <a:pt x="16934" y="262466"/>
                </a:lnTo>
                <a:lnTo>
                  <a:pt x="16934" y="254000"/>
                </a:lnTo>
                <a:lnTo>
                  <a:pt x="16934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74533" y="3031067"/>
            <a:ext cx="25401" cy="270934"/>
          </a:xfrm>
          <a:custGeom>
            <a:avLst/>
            <a:gdLst/>
            <a:ahLst/>
            <a:cxnLst/>
            <a:rect l="0" t="0" r="0" b="0"/>
            <a:pathLst>
              <a:path w="25401" h="270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16934" y="93133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77800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37066"/>
                </a:lnTo>
                <a:lnTo>
                  <a:pt x="25400" y="254000"/>
                </a:lnTo>
                <a:lnTo>
                  <a:pt x="25400" y="262466"/>
                </a:lnTo>
                <a:lnTo>
                  <a:pt x="25400" y="270933"/>
                </a:lnTo>
                <a:lnTo>
                  <a:pt x="25400" y="270933"/>
                </a:lnTo>
                <a:lnTo>
                  <a:pt x="16934" y="270933"/>
                </a:lnTo>
                <a:lnTo>
                  <a:pt x="16934" y="262466"/>
                </a:lnTo>
                <a:lnTo>
                  <a:pt x="16934" y="262466"/>
                </a:lnTo>
                <a:lnTo>
                  <a:pt x="8467" y="254000"/>
                </a:lnTo>
                <a:lnTo>
                  <a:pt x="84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13667" y="3200400"/>
            <a:ext cx="211667" cy="16934"/>
          </a:xfrm>
          <a:custGeom>
            <a:avLst/>
            <a:gdLst/>
            <a:ahLst/>
            <a:cxnLst/>
            <a:rect l="0" t="0" r="0" b="0"/>
            <a:pathLst>
              <a:path w="211667" h="16934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33866" y="8467"/>
                </a:lnTo>
                <a:lnTo>
                  <a:pt x="59266" y="8467"/>
                </a:lnTo>
                <a:lnTo>
                  <a:pt x="84666" y="8467"/>
                </a:lnTo>
                <a:lnTo>
                  <a:pt x="110066" y="8467"/>
                </a:lnTo>
                <a:lnTo>
                  <a:pt x="143933" y="16933"/>
                </a:lnTo>
                <a:lnTo>
                  <a:pt x="169333" y="16933"/>
                </a:lnTo>
                <a:lnTo>
                  <a:pt x="194733" y="16933"/>
                </a:lnTo>
                <a:lnTo>
                  <a:pt x="194733" y="16933"/>
                </a:lnTo>
                <a:lnTo>
                  <a:pt x="211666" y="16933"/>
                </a:lnTo>
                <a:lnTo>
                  <a:pt x="211666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10733" y="2387600"/>
            <a:ext cx="1930401" cy="8468"/>
          </a:xfrm>
          <a:custGeom>
            <a:avLst/>
            <a:gdLst/>
            <a:ahLst/>
            <a:cxnLst/>
            <a:rect l="0" t="0" r="0" b="0"/>
            <a:pathLst>
              <a:path w="1930401" h="84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94734" y="0"/>
                </a:lnTo>
                <a:lnTo>
                  <a:pt x="220134" y="0"/>
                </a:lnTo>
                <a:lnTo>
                  <a:pt x="237067" y="0"/>
                </a:lnTo>
                <a:lnTo>
                  <a:pt x="254000" y="0"/>
                </a:lnTo>
                <a:lnTo>
                  <a:pt x="270934" y="0"/>
                </a:lnTo>
                <a:lnTo>
                  <a:pt x="287867" y="0"/>
                </a:lnTo>
                <a:lnTo>
                  <a:pt x="313267" y="0"/>
                </a:lnTo>
                <a:lnTo>
                  <a:pt x="330200" y="0"/>
                </a:lnTo>
                <a:lnTo>
                  <a:pt x="347134" y="0"/>
                </a:lnTo>
                <a:lnTo>
                  <a:pt x="372534" y="0"/>
                </a:lnTo>
                <a:lnTo>
                  <a:pt x="389467" y="0"/>
                </a:lnTo>
                <a:lnTo>
                  <a:pt x="414867" y="0"/>
                </a:lnTo>
                <a:lnTo>
                  <a:pt x="431800" y="0"/>
                </a:lnTo>
                <a:lnTo>
                  <a:pt x="457200" y="0"/>
                </a:lnTo>
                <a:lnTo>
                  <a:pt x="474134" y="0"/>
                </a:lnTo>
                <a:lnTo>
                  <a:pt x="499534" y="0"/>
                </a:lnTo>
                <a:lnTo>
                  <a:pt x="516467" y="0"/>
                </a:lnTo>
                <a:lnTo>
                  <a:pt x="541867" y="0"/>
                </a:lnTo>
                <a:lnTo>
                  <a:pt x="558800" y="8467"/>
                </a:lnTo>
                <a:lnTo>
                  <a:pt x="575734" y="8467"/>
                </a:lnTo>
                <a:lnTo>
                  <a:pt x="601134" y="8467"/>
                </a:lnTo>
                <a:lnTo>
                  <a:pt x="626534" y="8467"/>
                </a:lnTo>
                <a:lnTo>
                  <a:pt x="643467" y="8467"/>
                </a:lnTo>
                <a:lnTo>
                  <a:pt x="668867" y="8467"/>
                </a:lnTo>
                <a:lnTo>
                  <a:pt x="694267" y="8467"/>
                </a:lnTo>
                <a:lnTo>
                  <a:pt x="711200" y="8467"/>
                </a:lnTo>
                <a:lnTo>
                  <a:pt x="736600" y="8467"/>
                </a:lnTo>
                <a:lnTo>
                  <a:pt x="762000" y="8467"/>
                </a:lnTo>
                <a:lnTo>
                  <a:pt x="778934" y="8467"/>
                </a:lnTo>
                <a:lnTo>
                  <a:pt x="804334" y="8467"/>
                </a:lnTo>
                <a:lnTo>
                  <a:pt x="829734" y="8467"/>
                </a:lnTo>
                <a:lnTo>
                  <a:pt x="855134" y="8467"/>
                </a:lnTo>
                <a:lnTo>
                  <a:pt x="880534" y="8467"/>
                </a:lnTo>
                <a:lnTo>
                  <a:pt x="897467" y="8467"/>
                </a:lnTo>
                <a:lnTo>
                  <a:pt x="931334" y="8467"/>
                </a:lnTo>
                <a:lnTo>
                  <a:pt x="948267" y="8467"/>
                </a:lnTo>
                <a:lnTo>
                  <a:pt x="973667" y="8467"/>
                </a:lnTo>
                <a:lnTo>
                  <a:pt x="999067" y="8467"/>
                </a:lnTo>
                <a:lnTo>
                  <a:pt x="1024467" y="8467"/>
                </a:lnTo>
                <a:lnTo>
                  <a:pt x="1049867" y="8467"/>
                </a:lnTo>
                <a:lnTo>
                  <a:pt x="1075267" y="8467"/>
                </a:lnTo>
                <a:lnTo>
                  <a:pt x="1100667" y="8467"/>
                </a:lnTo>
                <a:lnTo>
                  <a:pt x="1117600" y="8467"/>
                </a:lnTo>
                <a:lnTo>
                  <a:pt x="1143000" y="8467"/>
                </a:lnTo>
                <a:lnTo>
                  <a:pt x="1168400" y="8467"/>
                </a:lnTo>
                <a:lnTo>
                  <a:pt x="1193800" y="8467"/>
                </a:lnTo>
                <a:lnTo>
                  <a:pt x="1219200" y="8467"/>
                </a:lnTo>
                <a:lnTo>
                  <a:pt x="1244600" y="8467"/>
                </a:lnTo>
                <a:lnTo>
                  <a:pt x="1261534" y="8467"/>
                </a:lnTo>
                <a:lnTo>
                  <a:pt x="1286934" y="8467"/>
                </a:lnTo>
                <a:lnTo>
                  <a:pt x="1312334" y="8467"/>
                </a:lnTo>
                <a:lnTo>
                  <a:pt x="1337734" y="8467"/>
                </a:lnTo>
                <a:lnTo>
                  <a:pt x="1363134" y="8467"/>
                </a:lnTo>
                <a:lnTo>
                  <a:pt x="1380067" y="8467"/>
                </a:lnTo>
                <a:lnTo>
                  <a:pt x="1405467" y="8467"/>
                </a:lnTo>
                <a:lnTo>
                  <a:pt x="1422400" y="8467"/>
                </a:lnTo>
                <a:lnTo>
                  <a:pt x="1447800" y="8467"/>
                </a:lnTo>
                <a:lnTo>
                  <a:pt x="1464734" y="8467"/>
                </a:lnTo>
                <a:lnTo>
                  <a:pt x="1490134" y="8467"/>
                </a:lnTo>
                <a:lnTo>
                  <a:pt x="1507067" y="8467"/>
                </a:lnTo>
                <a:lnTo>
                  <a:pt x="1532467" y="8467"/>
                </a:lnTo>
                <a:lnTo>
                  <a:pt x="1549400" y="8467"/>
                </a:lnTo>
                <a:lnTo>
                  <a:pt x="1566334" y="8467"/>
                </a:lnTo>
                <a:lnTo>
                  <a:pt x="1591734" y="8467"/>
                </a:lnTo>
                <a:lnTo>
                  <a:pt x="1608667" y="8467"/>
                </a:lnTo>
                <a:lnTo>
                  <a:pt x="1625600" y="8467"/>
                </a:lnTo>
                <a:lnTo>
                  <a:pt x="1642534" y="8467"/>
                </a:lnTo>
                <a:lnTo>
                  <a:pt x="1659467" y="8467"/>
                </a:lnTo>
                <a:lnTo>
                  <a:pt x="1676400" y="8467"/>
                </a:lnTo>
                <a:lnTo>
                  <a:pt x="1684867" y="8467"/>
                </a:lnTo>
                <a:lnTo>
                  <a:pt x="1701800" y="8467"/>
                </a:lnTo>
                <a:lnTo>
                  <a:pt x="1718734" y="8467"/>
                </a:lnTo>
                <a:lnTo>
                  <a:pt x="1735667" y="8467"/>
                </a:lnTo>
                <a:lnTo>
                  <a:pt x="1744134" y="8467"/>
                </a:lnTo>
                <a:lnTo>
                  <a:pt x="1761067" y="8467"/>
                </a:lnTo>
                <a:lnTo>
                  <a:pt x="1769534" y="8467"/>
                </a:lnTo>
                <a:lnTo>
                  <a:pt x="1786467" y="8467"/>
                </a:lnTo>
                <a:lnTo>
                  <a:pt x="1794934" y="8467"/>
                </a:lnTo>
                <a:lnTo>
                  <a:pt x="1811867" y="8467"/>
                </a:lnTo>
                <a:lnTo>
                  <a:pt x="1820334" y="8467"/>
                </a:lnTo>
                <a:lnTo>
                  <a:pt x="1837267" y="8467"/>
                </a:lnTo>
                <a:lnTo>
                  <a:pt x="1845734" y="8467"/>
                </a:lnTo>
                <a:lnTo>
                  <a:pt x="1854200" y="8467"/>
                </a:lnTo>
                <a:lnTo>
                  <a:pt x="1862667" y="8467"/>
                </a:lnTo>
                <a:lnTo>
                  <a:pt x="1871134" y="8467"/>
                </a:lnTo>
                <a:lnTo>
                  <a:pt x="1879600" y="8467"/>
                </a:lnTo>
                <a:lnTo>
                  <a:pt x="1888067" y="8467"/>
                </a:lnTo>
                <a:lnTo>
                  <a:pt x="1896534" y="8467"/>
                </a:lnTo>
                <a:lnTo>
                  <a:pt x="1905000" y="8467"/>
                </a:lnTo>
                <a:lnTo>
                  <a:pt x="1905000" y="8467"/>
                </a:lnTo>
                <a:lnTo>
                  <a:pt x="1913467" y="8467"/>
                </a:lnTo>
                <a:lnTo>
                  <a:pt x="1913467" y="8467"/>
                </a:lnTo>
                <a:lnTo>
                  <a:pt x="1921934" y="8467"/>
                </a:lnTo>
                <a:lnTo>
                  <a:pt x="1921934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  <a:lnTo>
                  <a:pt x="1930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36600" y="2108200"/>
            <a:ext cx="143934" cy="110068"/>
          </a:xfrm>
          <a:custGeom>
            <a:avLst/>
            <a:gdLst/>
            <a:ahLst/>
            <a:cxnLst/>
            <a:rect l="0" t="0" r="0" b="0"/>
            <a:pathLst>
              <a:path w="143934" h="110068">
                <a:moveTo>
                  <a:pt x="8467" y="16933"/>
                </a:moveTo>
                <a:lnTo>
                  <a:pt x="8467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3" y="42333"/>
                </a:lnTo>
                <a:lnTo>
                  <a:pt x="59267" y="59267"/>
                </a:lnTo>
                <a:lnTo>
                  <a:pt x="67733" y="67733"/>
                </a:lnTo>
                <a:lnTo>
                  <a:pt x="76200" y="76200"/>
                </a:lnTo>
                <a:lnTo>
                  <a:pt x="93133" y="84667"/>
                </a:lnTo>
                <a:lnTo>
                  <a:pt x="101600" y="101600"/>
                </a:lnTo>
                <a:lnTo>
                  <a:pt x="110067" y="101600"/>
                </a:lnTo>
                <a:lnTo>
                  <a:pt x="118533" y="110067"/>
                </a:lnTo>
                <a:lnTo>
                  <a:pt x="118533" y="110067"/>
                </a:lnTo>
                <a:lnTo>
                  <a:pt x="127000" y="110067"/>
                </a:lnTo>
                <a:lnTo>
                  <a:pt x="135467" y="110067"/>
                </a:lnTo>
                <a:lnTo>
                  <a:pt x="135467" y="110067"/>
                </a:lnTo>
                <a:lnTo>
                  <a:pt x="143933" y="101600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43933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46667" y="2065867"/>
            <a:ext cx="110067" cy="364067"/>
          </a:xfrm>
          <a:custGeom>
            <a:avLst/>
            <a:gdLst/>
            <a:ahLst/>
            <a:cxnLst/>
            <a:rect l="0" t="0" r="0" b="0"/>
            <a:pathLst>
              <a:path w="110067" h="364067">
                <a:moveTo>
                  <a:pt x="110066" y="8466"/>
                </a:moveTo>
                <a:lnTo>
                  <a:pt x="110066" y="8466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6"/>
                </a:lnTo>
                <a:lnTo>
                  <a:pt x="93133" y="8466"/>
                </a:lnTo>
                <a:lnTo>
                  <a:pt x="93133" y="16933"/>
                </a:lnTo>
                <a:lnTo>
                  <a:pt x="84666" y="33866"/>
                </a:lnTo>
                <a:lnTo>
                  <a:pt x="84666" y="50800"/>
                </a:lnTo>
                <a:lnTo>
                  <a:pt x="67733" y="76200"/>
                </a:lnTo>
                <a:lnTo>
                  <a:pt x="59266" y="101600"/>
                </a:lnTo>
                <a:lnTo>
                  <a:pt x="50800" y="127000"/>
                </a:lnTo>
                <a:lnTo>
                  <a:pt x="42333" y="152400"/>
                </a:lnTo>
                <a:lnTo>
                  <a:pt x="33866" y="177800"/>
                </a:lnTo>
                <a:lnTo>
                  <a:pt x="33866" y="203200"/>
                </a:lnTo>
                <a:lnTo>
                  <a:pt x="25400" y="228600"/>
                </a:lnTo>
                <a:lnTo>
                  <a:pt x="16933" y="245533"/>
                </a:lnTo>
                <a:lnTo>
                  <a:pt x="8466" y="270933"/>
                </a:lnTo>
                <a:lnTo>
                  <a:pt x="8466" y="287866"/>
                </a:lnTo>
                <a:lnTo>
                  <a:pt x="8466" y="304800"/>
                </a:lnTo>
                <a:lnTo>
                  <a:pt x="0" y="321733"/>
                </a:lnTo>
                <a:lnTo>
                  <a:pt x="0" y="330200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8466" y="364066"/>
                </a:lnTo>
                <a:lnTo>
                  <a:pt x="8466" y="364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03600" y="2150533"/>
            <a:ext cx="262468" cy="279401"/>
          </a:xfrm>
          <a:custGeom>
            <a:avLst/>
            <a:gdLst/>
            <a:ahLst/>
            <a:cxnLst/>
            <a:rect l="0" t="0" r="0" b="0"/>
            <a:pathLst>
              <a:path w="262468" h="279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0"/>
                </a:lnTo>
                <a:lnTo>
                  <a:pt x="135467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9333" y="16934"/>
                </a:lnTo>
                <a:lnTo>
                  <a:pt x="169333" y="16934"/>
                </a:lnTo>
                <a:lnTo>
                  <a:pt x="177800" y="25400"/>
                </a:lnTo>
                <a:lnTo>
                  <a:pt x="177800" y="33867"/>
                </a:lnTo>
                <a:lnTo>
                  <a:pt x="177800" y="33867"/>
                </a:lnTo>
                <a:lnTo>
                  <a:pt x="177800" y="42334"/>
                </a:lnTo>
                <a:lnTo>
                  <a:pt x="169333" y="50800"/>
                </a:lnTo>
                <a:lnTo>
                  <a:pt x="160867" y="67734"/>
                </a:lnTo>
                <a:lnTo>
                  <a:pt x="152400" y="76200"/>
                </a:lnTo>
                <a:lnTo>
                  <a:pt x="135467" y="93134"/>
                </a:lnTo>
                <a:lnTo>
                  <a:pt x="127000" y="101600"/>
                </a:lnTo>
                <a:lnTo>
                  <a:pt x="110067" y="110067"/>
                </a:lnTo>
                <a:lnTo>
                  <a:pt x="101600" y="127000"/>
                </a:lnTo>
                <a:lnTo>
                  <a:pt x="84667" y="135467"/>
                </a:lnTo>
                <a:lnTo>
                  <a:pt x="76200" y="152400"/>
                </a:lnTo>
                <a:lnTo>
                  <a:pt x="59267" y="160867"/>
                </a:lnTo>
                <a:lnTo>
                  <a:pt x="50800" y="177800"/>
                </a:lnTo>
                <a:lnTo>
                  <a:pt x="42333" y="186267"/>
                </a:lnTo>
                <a:lnTo>
                  <a:pt x="42333" y="194734"/>
                </a:lnTo>
                <a:lnTo>
                  <a:pt x="33867" y="211667"/>
                </a:lnTo>
                <a:lnTo>
                  <a:pt x="33867" y="220134"/>
                </a:lnTo>
                <a:lnTo>
                  <a:pt x="33867" y="228600"/>
                </a:lnTo>
                <a:lnTo>
                  <a:pt x="33867" y="237067"/>
                </a:lnTo>
                <a:lnTo>
                  <a:pt x="33867" y="245534"/>
                </a:lnTo>
                <a:lnTo>
                  <a:pt x="33867" y="245534"/>
                </a:lnTo>
                <a:lnTo>
                  <a:pt x="33867" y="254000"/>
                </a:lnTo>
                <a:lnTo>
                  <a:pt x="42333" y="262467"/>
                </a:lnTo>
                <a:lnTo>
                  <a:pt x="50800" y="262467"/>
                </a:lnTo>
                <a:lnTo>
                  <a:pt x="59267" y="262467"/>
                </a:lnTo>
                <a:lnTo>
                  <a:pt x="76200" y="270934"/>
                </a:lnTo>
                <a:lnTo>
                  <a:pt x="93133" y="270934"/>
                </a:lnTo>
                <a:lnTo>
                  <a:pt x="110067" y="270934"/>
                </a:lnTo>
                <a:lnTo>
                  <a:pt x="127000" y="279400"/>
                </a:lnTo>
                <a:lnTo>
                  <a:pt x="143933" y="270934"/>
                </a:lnTo>
                <a:lnTo>
                  <a:pt x="160867" y="279400"/>
                </a:lnTo>
                <a:lnTo>
                  <a:pt x="177800" y="279400"/>
                </a:lnTo>
                <a:lnTo>
                  <a:pt x="194733" y="279400"/>
                </a:lnTo>
                <a:lnTo>
                  <a:pt x="211667" y="279400"/>
                </a:lnTo>
                <a:lnTo>
                  <a:pt x="228600" y="279400"/>
                </a:lnTo>
                <a:lnTo>
                  <a:pt x="245533" y="279400"/>
                </a:lnTo>
                <a:lnTo>
                  <a:pt x="254000" y="279400"/>
                </a:lnTo>
                <a:lnTo>
                  <a:pt x="262467" y="270934"/>
                </a:lnTo>
                <a:lnTo>
                  <a:pt x="262467" y="270934"/>
                </a:lnTo>
                <a:lnTo>
                  <a:pt x="262467" y="270934"/>
                </a:lnTo>
                <a:lnTo>
                  <a:pt x="262467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403600" y="2286000"/>
            <a:ext cx="186268" cy="33868"/>
          </a:xfrm>
          <a:custGeom>
            <a:avLst/>
            <a:gdLst/>
            <a:ahLst/>
            <a:cxnLst/>
            <a:rect l="0" t="0" r="0" b="0"/>
            <a:pathLst>
              <a:path w="186268" h="33868">
                <a:moveTo>
                  <a:pt x="0" y="33867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25400" y="16933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989667" y="1498600"/>
            <a:ext cx="211667" cy="270934"/>
          </a:xfrm>
          <a:custGeom>
            <a:avLst/>
            <a:gdLst/>
            <a:ahLst/>
            <a:cxnLst/>
            <a:rect l="0" t="0" r="0" b="0"/>
            <a:pathLst>
              <a:path w="211667" h="270934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25400" y="16933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8467"/>
                </a:lnTo>
                <a:lnTo>
                  <a:pt x="143933" y="8467"/>
                </a:lnTo>
                <a:lnTo>
                  <a:pt x="143933" y="16933"/>
                </a:lnTo>
                <a:lnTo>
                  <a:pt x="143933" y="33867"/>
                </a:lnTo>
                <a:lnTo>
                  <a:pt x="143933" y="42333"/>
                </a:lnTo>
                <a:lnTo>
                  <a:pt x="143933" y="59267"/>
                </a:lnTo>
                <a:lnTo>
                  <a:pt x="135466" y="67733"/>
                </a:lnTo>
                <a:lnTo>
                  <a:pt x="127000" y="84667"/>
                </a:lnTo>
                <a:lnTo>
                  <a:pt x="118533" y="101600"/>
                </a:lnTo>
                <a:lnTo>
                  <a:pt x="110066" y="110067"/>
                </a:lnTo>
                <a:lnTo>
                  <a:pt x="101600" y="118533"/>
                </a:lnTo>
                <a:lnTo>
                  <a:pt x="101600" y="127000"/>
                </a:lnTo>
                <a:lnTo>
                  <a:pt x="93133" y="135467"/>
                </a:lnTo>
                <a:lnTo>
                  <a:pt x="84666" y="143933"/>
                </a:lnTo>
                <a:lnTo>
                  <a:pt x="84666" y="152400"/>
                </a:lnTo>
                <a:lnTo>
                  <a:pt x="84666" y="152400"/>
                </a:lnTo>
                <a:lnTo>
                  <a:pt x="93133" y="160867"/>
                </a:lnTo>
                <a:lnTo>
                  <a:pt x="101600" y="160867"/>
                </a:lnTo>
                <a:lnTo>
                  <a:pt x="110066" y="160867"/>
                </a:lnTo>
                <a:lnTo>
                  <a:pt x="127000" y="160867"/>
                </a:lnTo>
                <a:lnTo>
                  <a:pt x="143933" y="169333"/>
                </a:lnTo>
                <a:lnTo>
                  <a:pt x="160866" y="169333"/>
                </a:lnTo>
                <a:lnTo>
                  <a:pt x="177800" y="169333"/>
                </a:lnTo>
                <a:lnTo>
                  <a:pt x="186266" y="177800"/>
                </a:lnTo>
                <a:lnTo>
                  <a:pt x="203200" y="186267"/>
                </a:lnTo>
                <a:lnTo>
                  <a:pt x="203200" y="186267"/>
                </a:lnTo>
                <a:lnTo>
                  <a:pt x="211666" y="203200"/>
                </a:lnTo>
                <a:lnTo>
                  <a:pt x="211666" y="211667"/>
                </a:lnTo>
                <a:lnTo>
                  <a:pt x="203200" y="220133"/>
                </a:lnTo>
                <a:lnTo>
                  <a:pt x="203200" y="228600"/>
                </a:lnTo>
                <a:lnTo>
                  <a:pt x="186266" y="237067"/>
                </a:lnTo>
                <a:lnTo>
                  <a:pt x="169333" y="245533"/>
                </a:lnTo>
                <a:lnTo>
                  <a:pt x="152400" y="254000"/>
                </a:lnTo>
                <a:lnTo>
                  <a:pt x="135466" y="254000"/>
                </a:lnTo>
                <a:lnTo>
                  <a:pt x="110066" y="262467"/>
                </a:lnTo>
                <a:lnTo>
                  <a:pt x="93133" y="270933"/>
                </a:lnTo>
                <a:lnTo>
                  <a:pt x="76200" y="270933"/>
                </a:lnTo>
                <a:lnTo>
                  <a:pt x="59266" y="270933"/>
                </a:lnTo>
                <a:lnTo>
                  <a:pt x="59266" y="270933"/>
                </a:lnTo>
                <a:lnTo>
                  <a:pt x="59266" y="270933"/>
                </a:lnTo>
                <a:lnTo>
                  <a:pt x="50800" y="270933"/>
                </a:lnTo>
                <a:lnTo>
                  <a:pt x="50800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243667" y="1524000"/>
            <a:ext cx="110067" cy="211668"/>
          </a:xfrm>
          <a:custGeom>
            <a:avLst/>
            <a:gdLst/>
            <a:ahLst/>
            <a:cxnLst/>
            <a:rect l="0" t="0" r="0" b="0"/>
            <a:pathLst>
              <a:path w="110067" h="211668">
                <a:moveTo>
                  <a:pt x="110066" y="0"/>
                </a:move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3"/>
                </a:lnTo>
                <a:lnTo>
                  <a:pt x="101600" y="33867"/>
                </a:lnTo>
                <a:lnTo>
                  <a:pt x="84666" y="59267"/>
                </a:lnTo>
                <a:lnTo>
                  <a:pt x="76200" y="84667"/>
                </a:lnTo>
                <a:lnTo>
                  <a:pt x="59266" y="118533"/>
                </a:lnTo>
                <a:lnTo>
                  <a:pt x="50800" y="143933"/>
                </a:lnTo>
                <a:lnTo>
                  <a:pt x="33866" y="169333"/>
                </a:lnTo>
                <a:lnTo>
                  <a:pt x="16933" y="194733"/>
                </a:lnTo>
                <a:lnTo>
                  <a:pt x="8466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243667" y="1557867"/>
            <a:ext cx="84667" cy="135467"/>
          </a:xfrm>
          <a:custGeom>
            <a:avLst/>
            <a:gdLst/>
            <a:ahLst/>
            <a:cxnLst/>
            <a:rect l="0" t="0" r="0" b="0"/>
            <a:pathLst>
              <a:path w="84667" h="135467">
                <a:moveTo>
                  <a:pt x="0" y="8466"/>
                </a:moveTo>
                <a:lnTo>
                  <a:pt x="0" y="8466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25400" y="50800"/>
                </a:lnTo>
                <a:lnTo>
                  <a:pt x="25400" y="67733"/>
                </a:lnTo>
                <a:lnTo>
                  <a:pt x="42333" y="84666"/>
                </a:lnTo>
                <a:lnTo>
                  <a:pt x="50800" y="101600"/>
                </a:lnTo>
                <a:lnTo>
                  <a:pt x="59266" y="110066"/>
                </a:lnTo>
                <a:lnTo>
                  <a:pt x="67733" y="127000"/>
                </a:lnTo>
                <a:lnTo>
                  <a:pt x="76200" y="127000"/>
                </a:lnTo>
                <a:lnTo>
                  <a:pt x="76200" y="127000"/>
                </a:lnTo>
                <a:lnTo>
                  <a:pt x="84666" y="135466"/>
                </a:lnTo>
                <a:lnTo>
                  <a:pt x="84666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429933" y="1566333"/>
            <a:ext cx="8468" cy="143935"/>
          </a:xfrm>
          <a:custGeom>
            <a:avLst/>
            <a:gdLst/>
            <a:ahLst/>
            <a:cxnLst/>
            <a:rect l="0" t="0" r="0" b="0"/>
            <a:pathLst>
              <a:path w="8468" h="1439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43934"/>
                </a:lnTo>
                <a:lnTo>
                  <a:pt x="8467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70667" y="1634067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25400"/>
                </a:moveTo>
                <a:lnTo>
                  <a:pt x="8466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33866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97667" y="1473200"/>
            <a:ext cx="169334" cy="254001"/>
          </a:xfrm>
          <a:custGeom>
            <a:avLst/>
            <a:gdLst/>
            <a:ahLst/>
            <a:cxnLst/>
            <a:rect l="0" t="0" r="0" b="0"/>
            <a:pathLst>
              <a:path w="169334" h="254001">
                <a:moveTo>
                  <a:pt x="169333" y="42333"/>
                </a:moveTo>
                <a:lnTo>
                  <a:pt x="169333" y="42333"/>
                </a:lnTo>
                <a:lnTo>
                  <a:pt x="169333" y="33867"/>
                </a:lnTo>
                <a:lnTo>
                  <a:pt x="169333" y="25400"/>
                </a:lnTo>
                <a:lnTo>
                  <a:pt x="160866" y="16933"/>
                </a:lnTo>
                <a:lnTo>
                  <a:pt x="152400" y="8467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0"/>
                </a:lnTo>
                <a:lnTo>
                  <a:pt x="93133" y="0"/>
                </a:lnTo>
                <a:lnTo>
                  <a:pt x="76200" y="0"/>
                </a:lnTo>
                <a:lnTo>
                  <a:pt x="59266" y="8467"/>
                </a:lnTo>
                <a:lnTo>
                  <a:pt x="42333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6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6" y="76200"/>
                </a:lnTo>
                <a:lnTo>
                  <a:pt x="16933" y="93133"/>
                </a:lnTo>
                <a:lnTo>
                  <a:pt x="33866" y="110067"/>
                </a:lnTo>
                <a:lnTo>
                  <a:pt x="50800" y="127000"/>
                </a:lnTo>
                <a:lnTo>
                  <a:pt x="67733" y="143933"/>
                </a:lnTo>
                <a:lnTo>
                  <a:pt x="84666" y="160867"/>
                </a:lnTo>
                <a:lnTo>
                  <a:pt x="101600" y="177800"/>
                </a:lnTo>
                <a:lnTo>
                  <a:pt x="110066" y="186267"/>
                </a:lnTo>
                <a:lnTo>
                  <a:pt x="127000" y="203200"/>
                </a:lnTo>
                <a:lnTo>
                  <a:pt x="127000" y="211667"/>
                </a:lnTo>
                <a:lnTo>
                  <a:pt x="127000" y="228600"/>
                </a:lnTo>
                <a:lnTo>
                  <a:pt x="118533" y="237067"/>
                </a:lnTo>
                <a:lnTo>
                  <a:pt x="118533" y="237067"/>
                </a:lnTo>
                <a:lnTo>
                  <a:pt x="101600" y="245533"/>
                </a:lnTo>
                <a:lnTo>
                  <a:pt x="93133" y="254000"/>
                </a:lnTo>
                <a:lnTo>
                  <a:pt x="84666" y="254000"/>
                </a:lnTo>
                <a:lnTo>
                  <a:pt x="76200" y="254000"/>
                </a:lnTo>
                <a:lnTo>
                  <a:pt x="67733" y="254000"/>
                </a:lnTo>
                <a:lnTo>
                  <a:pt x="67733" y="245533"/>
                </a:lnTo>
                <a:lnTo>
                  <a:pt x="59266" y="245533"/>
                </a:lnTo>
                <a:lnTo>
                  <a:pt x="59266" y="228600"/>
                </a:lnTo>
                <a:lnTo>
                  <a:pt x="59266" y="220133"/>
                </a:lnTo>
                <a:lnTo>
                  <a:pt x="59266" y="203200"/>
                </a:lnTo>
                <a:lnTo>
                  <a:pt x="67733" y="177800"/>
                </a:lnTo>
                <a:lnTo>
                  <a:pt x="76200" y="152400"/>
                </a:lnTo>
                <a:lnTo>
                  <a:pt x="84666" y="127000"/>
                </a:lnTo>
                <a:lnTo>
                  <a:pt x="93133" y="101600"/>
                </a:lnTo>
                <a:lnTo>
                  <a:pt x="101600" y="76200"/>
                </a:lnTo>
                <a:lnTo>
                  <a:pt x="110066" y="59267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52600" y="3039533"/>
            <a:ext cx="118534" cy="194735"/>
          </a:xfrm>
          <a:custGeom>
            <a:avLst/>
            <a:gdLst/>
            <a:ahLst/>
            <a:cxnLst/>
            <a:rect l="0" t="0" r="0" b="0"/>
            <a:pathLst>
              <a:path w="118534" h="194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35467"/>
                </a:lnTo>
                <a:lnTo>
                  <a:pt x="8467" y="152400"/>
                </a:lnTo>
                <a:lnTo>
                  <a:pt x="16933" y="169334"/>
                </a:lnTo>
                <a:lnTo>
                  <a:pt x="25400" y="177800"/>
                </a:lnTo>
                <a:lnTo>
                  <a:pt x="42333" y="186267"/>
                </a:lnTo>
                <a:lnTo>
                  <a:pt x="59267" y="194734"/>
                </a:lnTo>
                <a:lnTo>
                  <a:pt x="67733" y="194734"/>
                </a:lnTo>
                <a:lnTo>
                  <a:pt x="84667" y="194734"/>
                </a:lnTo>
                <a:lnTo>
                  <a:pt x="101600" y="194734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18533" y="177800"/>
                </a:lnTo>
                <a:lnTo>
                  <a:pt x="1185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71133" y="3081867"/>
            <a:ext cx="16935" cy="279401"/>
          </a:xfrm>
          <a:custGeom>
            <a:avLst/>
            <a:gdLst/>
            <a:ahLst/>
            <a:cxnLst/>
            <a:rect l="0" t="0" r="0" b="0"/>
            <a:pathLst>
              <a:path w="16935" h="2794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16934" y="93133"/>
                </a:lnTo>
                <a:lnTo>
                  <a:pt x="8467" y="127000"/>
                </a:lnTo>
                <a:lnTo>
                  <a:pt x="8467" y="160866"/>
                </a:lnTo>
                <a:lnTo>
                  <a:pt x="0" y="194733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955800" y="3115733"/>
            <a:ext cx="152401" cy="245535"/>
          </a:xfrm>
          <a:custGeom>
            <a:avLst/>
            <a:gdLst/>
            <a:ahLst/>
            <a:cxnLst/>
            <a:rect l="0" t="0" r="0" b="0"/>
            <a:pathLst>
              <a:path w="152401" h="245535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8467"/>
                </a:lnTo>
                <a:lnTo>
                  <a:pt x="143933" y="25400"/>
                </a:lnTo>
                <a:lnTo>
                  <a:pt x="135467" y="42334"/>
                </a:lnTo>
                <a:lnTo>
                  <a:pt x="118533" y="67734"/>
                </a:lnTo>
                <a:lnTo>
                  <a:pt x="101600" y="93134"/>
                </a:lnTo>
                <a:lnTo>
                  <a:pt x="84667" y="127000"/>
                </a:lnTo>
                <a:lnTo>
                  <a:pt x="67733" y="152400"/>
                </a:lnTo>
                <a:lnTo>
                  <a:pt x="59267" y="186267"/>
                </a:lnTo>
                <a:lnTo>
                  <a:pt x="42333" y="211667"/>
                </a:lnTo>
                <a:lnTo>
                  <a:pt x="33867" y="228600"/>
                </a:lnTo>
                <a:lnTo>
                  <a:pt x="25400" y="245534"/>
                </a:lnTo>
                <a:lnTo>
                  <a:pt x="16933" y="245534"/>
                </a:lnTo>
                <a:lnTo>
                  <a:pt x="16933" y="245534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11667"/>
                </a:lnTo>
                <a:lnTo>
                  <a:pt x="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955800" y="3158067"/>
            <a:ext cx="135468" cy="177801"/>
          </a:xfrm>
          <a:custGeom>
            <a:avLst/>
            <a:gdLst/>
            <a:ahLst/>
            <a:cxnLst/>
            <a:rect l="0" t="0" r="0" b="0"/>
            <a:pathLst>
              <a:path w="135468" h="1778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7" y="84666"/>
                </a:lnTo>
                <a:lnTo>
                  <a:pt x="50800" y="101600"/>
                </a:lnTo>
                <a:lnTo>
                  <a:pt x="59267" y="118533"/>
                </a:lnTo>
                <a:lnTo>
                  <a:pt x="67733" y="135466"/>
                </a:lnTo>
                <a:lnTo>
                  <a:pt x="84667" y="152400"/>
                </a:lnTo>
                <a:lnTo>
                  <a:pt x="93133" y="169333"/>
                </a:lnTo>
                <a:lnTo>
                  <a:pt x="101600" y="177800"/>
                </a:lnTo>
                <a:lnTo>
                  <a:pt x="118533" y="177800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35467" y="169333"/>
                </a:lnTo>
                <a:lnTo>
                  <a:pt x="1354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67467" y="3242733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413000" y="3107267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25400" y="59266"/>
                </a:lnTo>
                <a:lnTo>
                  <a:pt x="25400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0" y="237066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497667" y="3141133"/>
            <a:ext cx="135467" cy="237068"/>
          </a:xfrm>
          <a:custGeom>
            <a:avLst/>
            <a:gdLst/>
            <a:ahLst/>
            <a:cxnLst/>
            <a:rect l="0" t="0" r="0" b="0"/>
            <a:pathLst>
              <a:path w="135467" h="237068">
                <a:moveTo>
                  <a:pt x="42333" y="8467"/>
                </a:move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8466" y="84667"/>
                </a:lnTo>
                <a:lnTo>
                  <a:pt x="8466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0"/>
                </a:lnTo>
                <a:lnTo>
                  <a:pt x="8466" y="194734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6" y="220134"/>
                </a:lnTo>
                <a:lnTo>
                  <a:pt x="42333" y="228600"/>
                </a:lnTo>
                <a:lnTo>
                  <a:pt x="59266" y="237067"/>
                </a:lnTo>
                <a:lnTo>
                  <a:pt x="67733" y="237067"/>
                </a:lnTo>
                <a:lnTo>
                  <a:pt x="84666" y="237067"/>
                </a:lnTo>
                <a:lnTo>
                  <a:pt x="93133" y="228600"/>
                </a:lnTo>
                <a:lnTo>
                  <a:pt x="101600" y="220134"/>
                </a:lnTo>
                <a:lnTo>
                  <a:pt x="118533" y="211667"/>
                </a:lnTo>
                <a:lnTo>
                  <a:pt x="127000" y="203200"/>
                </a:lnTo>
                <a:lnTo>
                  <a:pt x="127000" y="194734"/>
                </a:lnTo>
                <a:lnTo>
                  <a:pt x="135466" y="177800"/>
                </a:lnTo>
                <a:lnTo>
                  <a:pt x="135466" y="152400"/>
                </a:lnTo>
                <a:lnTo>
                  <a:pt x="135466" y="135467"/>
                </a:lnTo>
                <a:lnTo>
                  <a:pt x="135466" y="110067"/>
                </a:lnTo>
                <a:lnTo>
                  <a:pt x="127000" y="93134"/>
                </a:lnTo>
                <a:lnTo>
                  <a:pt x="118533" y="76200"/>
                </a:lnTo>
                <a:lnTo>
                  <a:pt x="101600" y="59267"/>
                </a:lnTo>
                <a:lnTo>
                  <a:pt x="93133" y="42334"/>
                </a:lnTo>
                <a:lnTo>
                  <a:pt x="76200" y="33867"/>
                </a:lnTo>
                <a:lnTo>
                  <a:pt x="59266" y="25400"/>
                </a:lnTo>
                <a:lnTo>
                  <a:pt x="42333" y="8467"/>
                </a:lnTo>
                <a:lnTo>
                  <a:pt x="25400" y="8467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116667" y="2150533"/>
            <a:ext cx="16934" cy="211668"/>
          </a:xfrm>
          <a:custGeom>
            <a:avLst/>
            <a:gdLst/>
            <a:ahLst/>
            <a:cxnLst/>
            <a:rect l="0" t="0" r="0" b="0"/>
            <a:pathLst>
              <a:path w="16934" h="211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8466" y="152400"/>
                </a:lnTo>
                <a:lnTo>
                  <a:pt x="8466" y="169334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03200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226733" y="2142067"/>
            <a:ext cx="177801" cy="194734"/>
          </a:xfrm>
          <a:custGeom>
            <a:avLst/>
            <a:gdLst/>
            <a:ahLst/>
            <a:cxnLst/>
            <a:rect l="0" t="0" r="0" b="0"/>
            <a:pathLst>
              <a:path w="177801" h="194734">
                <a:moveTo>
                  <a:pt x="0" y="33866"/>
                </a:moveTo>
                <a:lnTo>
                  <a:pt x="0" y="33866"/>
                </a:lnTo>
                <a:lnTo>
                  <a:pt x="8467" y="25400"/>
                </a:lnTo>
                <a:lnTo>
                  <a:pt x="8467" y="25400"/>
                </a:lnTo>
                <a:lnTo>
                  <a:pt x="16934" y="16933"/>
                </a:lnTo>
                <a:lnTo>
                  <a:pt x="25400" y="8466"/>
                </a:lnTo>
                <a:lnTo>
                  <a:pt x="33867" y="8466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0"/>
                </a:lnTo>
                <a:lnTo>
                  <a:pt x="93134" y="8466"/>
                </a:lnTo>
                <a:lnTo>
                  <a:pt x="101600" y="8466"/>
                </a:lnTo>
                <a:lnTo>
                  <a:pt x="110067" y="25400"/>
                </a:lnTo>
                <a:lnTo>
                  <a:pt x="118534" y="33866"/>
                </a:lnTo>
                <a:lnTo>
                  <a:pt x="118534" y="42333"/>
                </a:lnTo>
                <a:lnTo>
                  <a:pt x="118534" y="50800"/>
                </a:lnTo>
                <a:lnTo>
                  <a:pt x="110067" y="59266"/>
                </a:lnTo>
                <a:lnTo>
                  <a:pt x="101600" y="76200"/>
                </a:lnTo>
                <a:lnTo>
                  <a:pt x="93134" y="84666"/>
                </a:lnTo>
                <a:lnTo>
                  <a:pt x="84667" y="84666"/>
                </a:lnTo>
                <a:lnTo>
                  <a:pt x="76200" y="93133"/>
                </a:lnTo>
                <a:lnTo>
                  <a:pt x="67734" y="101600"/>
                </a:lnTo>
                <a:lnTo>
                  <a:pt x="67734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0800" y="110066"/>
                </a:lnTo>
                <a:lnTo>
                  <a:pt x="50800" y="110066"/>
                </a:lnTo>
                <a:lnTo>
                  <a:pt x="59267" y="101600"/>
                </a:lnTo>
                <a:lnTo>
                  <a:pt x="59267" y="101600"/>
                </a:lnTo>
                <a:lnTo>
                  <a:pt x="67734" y="101600"/>
                </a:lnTo>
                <a:lnTo>
                  <a:pt x="76200" y="93133"/>
                </a:lnTo>
                <a:lnTo>
                  <a:pt x="84667" y="93133"/>
                </a:lnTo>
                <a:lnTo>
                  <a:pt x="101600" y="93133"/>
                </a:lnTo>
                <a:lnTo>
                  <a:pt x="118534" y="93133"/>
                </a:lnTo>
                <a:lnTo>
                  <a:pt x="135467" y="101600"/>
                </a:lnTo>
                <a:lnTo>
                  <a:pt x="143934" y="101600"/>
                </a:lnTo>
                <a:lnTo>
                  <a:pt x="152400" y="118533"/>
                </a:lnTo>
                <a:lnTo>
                  <a:pt x="169334" y="127000"/>
                </a:lnTo>
                <a:lnTo>
                  <a:pt x="169334" y="135466"/>
                </a:lnTo>
                <a:lnTo>
                  <a:pt x="177800" y="143933"/>
                </a:lnTo>
                <a:lnTo>
                  <a:pt x="177800" y="160866"/>
                </a:lnTo>
                <a:lnTo>
                  <a:pt x="169334" y="169333"/>
                </a:lnTo>
                <a:lnTo>
                  <a:pt x="169334" y="177800"/>
                </a:lnTo>
                <a:lnTo>
                  <a:pt x="160867" y="177800"/>
                </a:lnTo>
                <a:lnTo>
                  <a:pt x="143934" y="186266"/>
                </a:lnTo>
                <a:lnTo>
                  <a:pt x="127000" y="194733"/>
                </a:lnTo>
                <a:lnTo>
                  <a:pt x="110067" y="194733"/>
                </a:lnTo>
                <a:lnTo>
                  <a:pt x="93134" y="194733"/>
                </a:lnTo>
                <a:lnTo>
                  <a:pt x="67734" y="194733"/>
                </a:lnTo>
                <a:lnTo>
                  <a:pt x="50800" y="194733"/>
                </a:lnTo>
                <a:lnTo>
                  <a:pt x="33867" y="194733"/>
                </a:lnTo>
                <a:lnTo>
                  <a:pt x="33867" y="194733"/>
                </a:lnTo>
                <a:lnTo>
                  <a:pt x="16934" y="194733"/>
                </a:lnTo>
                <a:lnTo>
                  <a:pt x="16934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646333" y="1591733"/>
            <a:ext cx="84668" cy="203201"/>
          </a:xfrm>
          <a:custGeom>
            <a:avLst/>
            <a:gdLst/>
            <a:ahLst/>
            <a:cxnLst/>
            <a:rect l="0" t="0" r="0" b="0"/>
            <a:pathLst>
              <a:path w="84668" h="203201">
                <a:moveTo>
                  <a:pt x="16933" y="25400"/>
                </a:moveTo>
                <a:lnTo>
                  <a:pt x="16933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8467"/>
                </a:lnTo>
                <a:lnTo>
                  <a:pt x="25401" y="16934"/>
                </a:lnTo>
                <a:lnTo>
                  <a:pt x="25401" y="33867"/>
                </a:lnTo>
                <a:lnTo>
                  <a:pt x="25401" y="42334"/>
                </a:lnTo>
                <a:lnTo>
                  <a:pt x="33867" y="67734"/>
                </a:lnTo>
                <a:lnTo>
                  <a:pt x="33867" y="84667"/>
                </a:lnTo>
                <a:lnTo>
                  <a:pt x="33867" y="93134"/>
                </a:lnTo>
                <a:lnTo>
                  <a:pt x="42334" y="110067"/>
                </a:lnTo>
                <a:lnTo>
                  <a:pt x="42334" y="127000"/>
                </a:lnTo>
                <a:lnTo>
                  <a:pt x="42334" y="143934"/>
                </a:lnTo>
                <a:lnTo>
                  <a:pt x="42334" y="152400"/>
                </a:lnTo>
                <a:lnTo>
                  <a:pt x="50800" y="160867"/>
                </a:lnTo>
                <a:lnTo>
                  <a:pt x="50800" y="169334"/>
                </a:lnTo>
                <a:lnTo>
                  <a:pt x="50800" y="186267"/>
                </a:lnTo>
                <a:lnTo>
                  <a:pt x="59267" y="186267"/>
                </a:lnTo>
                <a:lnTo>
                  <a:pt x="59267" y="194734"/>
                </a:lnTo>
                <a:lnTo>
                  <a:pt x="67734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84667" y="203200"/>
                </a:lnTo>
                <a:lnTo>
                  <a:pt x="84667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747934" y="1617133"/>
            <a:ext cx="194734" cy="237068"/>
          </a:xfrm>
          <a:custGeom>
            <a:avLst/>
            <a:gdLst/>
            <a:ahLst/>
            <a:cxnLst/>
            <a:rect l="0" t="0" r="0" b="0"/>
            <a:pathLst>
              <a:path w="194734" h="237068">
                <a:moveTo>
                  <a:pt x="194733" y="8467"/>
                </a:moveTo>
                <a:lnTo>
                  <a:pt x="194733" y="8467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77799" y="8467"/>
                </a:lnTo>
                <a:lnTo>
                  <a:pt x="177799" y="8467"/>
                </a:lnTo>
                <a:lnTo>
                  <a:pt x="160866" y="25400"/>
                </a:lnTo>
                <a:lnTo>
                  <a:pt x="152400" y="42334"/>
                </a:lnTo>
                <a:lnTo>
                  <a:pt x="135466" y="67734"/>
                </a:lnTo>
                <a:lnTo>
                  <a:pt x="118533" y="84667"/>
                </a:lnTo>
                <a:lnTo>
                  <a:pt x="93133" y="110067"/>
                </a:lnTo>
                <a:lnTo>
                  <a:pt x="76200" y="135467"/>
                </a:lnTo>
                <a:lnTo>
                  <a:pt x="59266" y="152400"/>
                </a:lnTo>
                <a:lnTo>
                  <a:pt x="42333" y="169334"/>
                </a:lnTo>
                <a:lnTo>
                  <a:pt x="33866" y="186267"/>
                </a:lnTo>
                <a:lnTo>
                  <a:pt x="16933" y="203200"/>
                </a:lnTo>
                <a:lnTo>
                  <a:pt x="8466" y="211667"/>
                </a:lnTo>
                <a:lnTo>
                  <a:pt x="8466" y="228600"/>
                </a:lnTo>
                <a:lnTo>
                  <a:pt x="0" y="228600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722533" y="1837267"/>
            <a:ext cx="33868" cy="304801"/>
          </a:xfrm>
          <a:custGeom>
            <a:avLst/>
            <a:gdLst/>
            <a:ahLst/>
            <a:cxnLst/>
            <a:rect l="0" t="0" r="0" b="0"/>
            <a:pathLst>
              <a:path w="33868" h="304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25401" y="262466"/>
                </a:lnTo>
                <a:lnTo>
                  <a:pt x="25401" y="279400"/>
                </a:lnTo>
                <a:lnTo>
                  <a:pt x="25401" y="296333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296333"/>
                </a:lnTo>
                <a:lnTo>
                  <a:pt x="33867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985000" y="1676400"/>
            <a:ext cx="211667" cy="474134"/>
          </a:xfrm>
          <a:custGeom>
            <a:avLst/>
            <a:gdLst/>
            <a:ahLst/>
            <a:cxnLst/>
            <a:rect l="0" t="0" r="0" b="0"/>
            <a:pathLst>
              <a:path w="211667" h="474134">
                <a:moveTo>
                  <a:pt x="25400" y="50800"/>
                </a:moveTo>
                <a:lnTo>
                  <a:pt x="25400" y="50800"/>
                </a:lnTo>
                <a:lnTo>
                  <a:pt x="25400" y="42333"/>
                </a:lnTo>
                <a:lnTo>
                  <a:pt x="33867" y="42333"/>
                </a:lnTo>
                <a:lnTo>
                  <a:pt x="42333" y="33867"/>
                </a:lnTo>
                <a:lnTo>
                  <a:pt x="50800" y="25400"/>
                </a:lnTo>
                <a:lnTo>
                  <a:pt x="67734" y="16933"/>
                </a:lnTo>
                <a:lnTo>
                  <a:pt x="84667" y="8467"/>
                </a:lnTo>
                <a:lnTo>
                  <a:pt x="101600" y="0"/>
                </a:lnTo>
                <a:lnTo>
                  <a:pt x="118533" y="0"/>
                </a:lnTo>
                <a:lnTo>
                  <a:pt x="135466" y="0"/>
                </a:lnTo>
                <a:lnTo>
                  <a:pt x="152400" y="0"/>
                </a:lnTo>
                <a:lnTo>
                  <a:pt x="169333" y="0"/>
                </a:lnTo>
                <a:lnTo>
                  <a:pt x="177800" y="0"/>
                </a:lnTo>
                <a:lnTo>
                  <a:pt x="186267" y="0"/>
                </a:lnTo>
                <a:lnTo>
                  <a:pt x="186267" y="8467"/>
                </a:lnTo>
                <a:lnTo>
                  <a:pt x="186267" y="16933"/>
                </a:lnTo>
                <a:lnTo>
                  <a:pt x="186267" y="25400"/>
                </a:lnTo>
                <a:lnTo>
                  <a:pt x="186267" y="42333"/>
                </a:lnTo>
                <a:lnTo>
                  <a:pt x="177800" y="59267"/>
                </a:lnTo>
                <a:lnTo>
                  <a:pt x="169333" y="76200"/>
                </a:lnTo>
                <a:lnTo>
                  <a:pt x="160867" y="101600"/>
                </a:lnTo>
                <a:lnTo>
                  <a:pt x="143934" y="127000"/>
                </a:lnTo>
                <a:lnTo>
                  <a:pt x="127000" y="152400"/>
                </a:lnTo>
                <a:lnTo>
                  <a:pt x="110067" y="186267"/>
                </a:lnTo>
                <a:lnTo>
                  <a:pt x="84667" y="211667"/>
                </a:lnTo>
                <a:lnTo>
                  <a:pt x="67734" y="245533"/>
                </a:lnTo>
                <a:lnTo>
                  <a:pt x="50800" y="270933"/>
                </a:lnTo>
                <a:lnTo>
                  <a:pt x="42333" y="296333"/>
                </a:lnTo>
                <a:lnTo>
                  <a:pt x="25400" y="330200"/>
                </a:lnTo>
                <a:lnTo>
                  <a:pt x="16933" y="347133"/>
                </a:lnTo>
                <a:lnTo>
                  <a:pt x="8467" y="372533"/>
                </a:lnTo>
                <a:lnTo>
                  <a:pt x="0" y="389467"/>
                </a:lnTo>
                <a:lnTo>
                  <a:pt x="0" y="414867"/>
                </a:lnTo>
                <a:lnTo>
                  <a:pt x="0" y="423333"/>
                </a:lnTo>
                <a:lnTo>
                  <a:pt x="8467" y="440267"/>
                </a:lnTo>
                <a:lnTo>
                  <a:pt x="16933" y="448733"/>
                </a:lnTo>
                <a:lnTo>
                  <a:pt x="25400" y="457200"/>
                </a:lnTo>
                <a:lnTo>
                  <a:pt x="42333" y="465667"/>
                </a:lnTo>
                <a:lnTo>
                  <a:pt x="50800" y="474133"/>
                </a:lnTo>
                <a:lnTo>
                  <a:pt x="67734" y="474133"/>
                </a:lnTo>
                <a:lnTo>
                  <a:pt x="84667" y="474133"/>
                </a:lnTo>
                <a:lnTo>
                  <a:pt x="101600" y="474133"/>
                </a:lnTo>
                <a:lnTo>
                  <a:pt x="118533" y="465667"/>
                </a:lnTo>
                <a:lnTo>
                  <a:pt x="143934" y="457200"/>
                </a:lnTo>
                <a:lnTo>
                  <a:pt x="160867" y="448733"/>
                </a:lnTo>
                <a:lnTo>
                  <a:pt x="177800" y="440267"/>
                </a:lnTo>
                <a:lnTo>
                  <a:pt x="194733" y="423333"/>
                </a:lnTo>
                <a:lnTo>
                  <a:pt x="203200" y="414867"/>
                </a:lnTo>
                <a:lnTo>
                  <a:pt x="203200" y="414867"/>
                </a:lnTo>
                <a:lnTo>
                  <a:pt x="211666" y="406400"/>
                </a:lnTo>
                <a:lnTo>
                  <a:pt x="211666" y="406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976534" y="1854200"/>
            <a:ext cx="245534" cy="67734"/>
          </a:xfrm>
          <a:custGeom>
            <a:avLst/>
            <a:gdLst/>
            <a:ahLst/>
            <a:cxnLst/>
            <a:rect l="0" t="0" r="0" b="0"/>
            <a:pathLst>
              <a:path w="245534" h="67734">
                <a:moveTo>
                  <a:pt x="8466" y="67733"/>
                </a:moveTo>
                <a:lnTo>
                  <a:pt x="8466" y="67733"/>
                </a:lnTo>
                <a:lnTo>
                  <a:pt x="0" y="59267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50799" y="16933"/>
                </a:lnTo>
                <a:lnTo>
                  <a:pt x="76200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2" y="8467"/>
                </a:lnTo>
                <a:lnTo>
                  <a:pt x="160866" y="8467"/>
                </a:lnTo>
                <a:lnTo>
                  <a:pt x="186266" y="8467"/>
                </a:lnTo>
                <a:lnTo>
                  <a:pt x="203199" y="8467"/>
                </a:lnTo>
                <a:lnTo>
                  <a:pt x="220132" y="8467"/>
                </a:lnTo>
                <a:lnTo>
                  <a:pt x="237066" y="0"/>
                </a:lnTo>
                <a:lnTo>
                  <a:pt x="237066" y="0"/>
                </a:lnTo>
                <a:lnTo>
                  <a:pt x="245533" y="0"/>
                </a:lnTo>
                <a:lnTo>
                  <a:pt x="2455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374467" y="18288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25400" y="0"/>
                </a:lnTo>
                <a:lnTo>
                  <a:pt x="33866" y="0"/>
                </a:lnTo>
                <a:lnTo>
                  <a:pt x="50799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8533" y="8467"/>
                </a:lnTo>
                <a:lnTo>
                  <a:pt x="126999" y="8467"/>
                </a:lnTo>
                <a:lnTo>
                  <a:pt x="126999" y="16933"/>
                </a:lnTo>
                <a:lnTo>
                  <a:pt x="126999" y="16933"/>
                </a:lnTo>
                <a:lnTo>
                  <a:pt x="135467" y="16933"/>
                </a:lnTo>
                <a:lnTo>
                  <a:pt x="135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408333" y="1930400"/>
            <a:ext cx="203201" cy="33868"/>
          </a:xfrm>
          <a:custGeom>
            <a:avLst/>
            <a:gdLst/>
            <a:ahLst/>
            <a:cxnLst/>
            <a:rect l="0" t="0" r="0" b="0"/>
            <a:pathLst>
              <a:path w="203201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16933" y="25400"/>
                </a:lnTo>
                <a:lnTo>
                  <a:pt x="33867" y="25400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8467"/>
                </a:lnTo>
                <a:lnTo>
                  <a:pt x="110067" y="8467"/>
                </a:lnTo>
                <a:lnTo>
                  <a:pt x="127000" y="0"/>
                </a:lnTo>
                <a:lnTo>
                  <a:pt x="143934" y="0"/>
                </a:lnTo>
                <a:lnTo>
                  <a:pt x="160867" y="0"/>
                </a:lnTo>
                <a:lnTo>
                  <a:pt x="186267" y="0"/>
                </a:lnTo>
                <a:lnTo>
                  <a:pt x="186267" y="0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034866" y="1566333"/>
            <a:ext cx="50802" cy="211668"/>
          </a:xfrm>
          <a:custGeom>
            <a:avLst/>
            <a:gdLst/>
            <a:ahLst/>
            <a:cxnLst/>
            <a:rect l="0" t="0" r="0" b="0"/>
            <a:pathLst>
              <a:path w="50802" h="211668">
                <a:moveTo>
                  <a:pt x="0" y="0"/>
                </a:moveTo>
                <a:lnTo>
                  <a:pt x="0" y="0"/>
                </a:lnTo>
                <a:lnTo>
                  <a:pt x="0" y="16934"/>
                </a:lnTo>
                <a:lnTo>
                  <a:pt x="0" y="25400"/>
                </a:lnTo>
                <a:lnTo>
                  <a:pt x="0" y="42334"/>
                </a:lnTo>
                <a:lnTo>
                  <a:pt x="8468" y="59267"/>
                </a:lnTo>
                <a:lnTo>
                  <a:pt x="8468" y="76200"/>
                </a:lnTo>
                <a:lnTo>
                  <a:pt x="16934" y="93134"/>
                </a:lnTo>
                <a:lnTo>
                  <a:pt x="25401" y="118534"/>
                </a:lnTo>
                <a:lnTo>
                  <a:pt x="33867" y="135467"/>
                </a:lnTo>
                <a:lnTo>
                  <a:pt x="42334" y="152400"/>
                </a:lnTo>
                <a:lnTo>
                  <a:pt x="42334" y="169334"/>
                </a:lnTo>
                <a:lnTo>
                  <a:pt x="42334" y="186267"/>
                </a:lnTo>
                <a:lnTo>
                  <a:pt x="50801" y="194734"/>
                </a:lnTo>
                <a:lnTo>
                  <a:pt x="50801" y="203200"/>
                </a:lnTo>
                <a:lnTo>
                  <a:pt x="50801" y="203200"/>
                </a:lnTo>
                <a:lnTo>
                  <a:pt x="42334" y="211667"/>
                </a:lnTo>
                <a:lnTo>
                  <a:pt x="42334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831667" y="1786467"/>
            <a:ext cx="372534" cy="67734"/>
          </a:xfrm>
          <a:custGeom>
            <a:avLst/>
            <a:gdLst/>
            <a:ahLst/>
            <a:cxnLst/>
            <a:rect l="0" t="0" r="0" b="0"/>
            <a:pathLst>
              <a:path w="372534" h="67734">
                <a:moveTo>
                  <a:pt x="8466" y="16933"/>
                </a:moveTo>
                <a:lnTo>
                  <a:pt x="8466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67733" y="16933"/>
                </a:lnTo>
                <a:lnTo>
                  <a:pt x="93133" y="16933"/>
                </a:lnTo>
                <a:lnTo>
                  <a:pt x="126999" y="25400"/>
                </a:lnTo>
                <a:lnTo>
                  <a:pt x="152400" y="33866"/>
                </a:lnTo>
                <a:lnTo>
                  <a:pt x="186266" y="33866"/>
                </a:lnTo>
                <a:lnTo>
                  <a:pt x="220133" y="42333"/>
                </a:lnTo>
                <a:lnTo>
                  <a:pt x="254000" y="50800"/>
                </a:lnTo>
                <a:lnTo>
                  <a:pt x="279399" y="59266"/>
                </a:lnTo>
                <a:lnTo>
                  <a:pt x="304800" y="59266"/>
                </a:lnTo>
                <a:lnTo>
                  <a:pt x="321733" y="67733"/>
                </a:lnTo>
                <a:lnTo>
                  <a:pt x="347133" y="67733"/>
                </a:lnTo>
                <a:lnTo>
                  <a:pt x="364067" y="67733"/>
                </a:lnTo>
                <a:lnTo>
                  <a:pt x="364067" y="67733"/>
                </a:lnTo>
                <a:lnTo>
                  <a:pt x="372533" y="67733"/>
                </a:lnTo>
                <a:lnTo>
                  <a:pt x="372533" y="6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984067" y="1938867"/>
            <a:ext cx="211668" cy="270934"/>
          </a:xfrm>
          <a:custGeom>
            <a:avLst/>
            <a:gdLst/>
            <a:ahLst/>
            <a:cxnLst/>
            <a:rect l="0" t="0" r="0" b="0"/>
            <a:pathLst>
              <a:path w="211668" h="270934">
                <a:moveTo>
                  <a:pt x="25400" y="8466"/>
                </a:moveTo>
                <a:lnTo>
                  <a:pt x="25400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799" y="0"/>
                </a:lnTo>
                <a:lnTo>
                  <a:pt x="67733" y="8466"/>
                </a:lnTo>
                <a:lnTo>
                  <a:pt x="84666" y="16933"/>
                </a:lnTo>
                <a:lnTo>
                  <a:pt x="101600" y="25400"/>
                </a:lnTo>
                <a:lnTo>
                  <a:pt x="118533" y="33866"/>
                </a:lnTo>
                <a:lnTo>
                  <a:pt x="135467" y="50800"/>
                </a:lnTo>
                <a:lnTo>
                  <a:pt x="143933" y="76200"/>
                </a:lnTo>
                <a:lnTo>
                  <a:pt x="152400" y="93133"/>
                </a:lnTo>
                <a:lnTo>
                  <a:pt x="160866" y="118533"/>
                </a:lnTo>
                <a:lnTo>
                  <a:pt x="160866" y="135466"/>
                </a:lnTo>
                <a:lnTo>
                  <a:pt x="152400" y="152400"/>
                </a:lnTo>
                <a:lnTo>
                  <a:pt x="143933" y="169333"/>
                </a:lnTo>
                <a:lnTo>
                  <a:pt x="135467" y="186266"/>
                </a:lnTo>
                <a:lnTo>
                  <a:pt x="126999" y="203200"/>
                </a:lnTo>
                <a:lnTo>
                  <a:pt x="110066" y="220133"/>
                </a:lnTo>
                <a:lnTo>
                  <a:pt x="93133" y="228600"/>
                </a:lnTo>
                <a:lnTo>
                  <a:pt x="76200" y="237066"/>
                </a:lnTo>
                <a:lnTo>
                  <a:pt x="59267" y="245533"/>
                </a:lnTo>
                <a:lnTo>
                  <a:pt x="42333" y="245533"/>
                </a:lnTo>
                <a:lnTo>
                  <a:pt x="25400" y="237066"/>
                </a:lnTo>
                <a:lnTo>
                  <a:pt x="16933" y="228600"/>
                </a:lnTo>
                <a:lnTo>
                  <a:pt x="8466" y="220133"/>
                </a:lnTo>
                <a:lnTo>
                  <a:pt x="0" y="203200"/>
                </a:lnTo>
                <a:lnTo>
                  <a:pt x="0" y="186266"/>
                </a:lnTo>
                <a:lnTo>
                  <a:pt x="0" y="169333"/>
                </a:lnTo>
                <a:lnTo>
                  <a:pt x="0" y="152400"/>
                </a:lnTo>
                <a:lnTo>
                  <a:pt x="16933" y="143933"/>
                </a:lnTo>
                <a:lnTo>
                  <a:pt x="25400" y="135466"/>
                </a:lnTo>
                <a:lnTo>
                  <a:pt x="42333" y="127000"/>
                </a:lnTo>
                <a:lnTo>
                  <a:pt x="59267" y="127000"/>
                </a:lnTo>
                <a:lnTo>
                  <a:pt x="84666" y="127000"/>
                </a:lnTo>
                <a:lnTo>
                  <a:pt x="101600" y="127000"/>
                </a:lnTo>
                <a:lnTo>
                  <a:pt x="126999" y="135466"/>
                </a:lnTo>
                <a:lnTo>
                  <a:pt x="143933" y="152400"/>
                </a:lnTo>
                <a:lnTo>
                  <a:pt x="160866" y="169333"/>
                </a:lnTo>
                <a:lnTo>
                  <a:pt x="177800" y="186266"/>
                </a:lnTo>
                <a:lnTo>
                  <a:pt x="186266" y="203200"/>
                </a:lnTo>
                <a:lnTo>
                  <a:pt x="194733" y="220133"/>
                </a:lnTo>
                <a:lnTo>
                  <a:pt x="203199" y="237066"/>
                </a:lnTo>
                <a:lnTo>
                  <a:pt x="211667" y="245533"/>
                </a:lnTo>
                <a:lnTo>
                  <a:pt x="211667" y="254000"/>
                </a:lnTo>
                <a:lnTo>
                  <a:pt x="211667" y="262466"/>
                </a:lnTo>
                <a:lnTo>
                  <a:pt x="211667" y="262466"/>
                </a:lnTo>
                <a:lnTo>
                  <a:pt x="211667" y="262466"/>
                </a:lnTo>
                <a:lnTo>
                  <a:pt x="211667" y="270933"/>
                </a:lnTo>
                <a:lnTo>
                  <a:pt x="211667" y="270933"/>
                </a:lnTo>
                <a:lnTo>
                  <a:pt x="211667" y="270933"/>
                </a:lnTo>
                <a:lnTo>
                  <a:pt x="211667" y="270933"/>
                </a:lnTo>
                <a:lnTo>
                  <a:pt x="211667" y="270933"/>
                </a:lnTo>
                <a:lnTo>
                  <a:pt x="211667" y="270933"/>
                </a:lnTo>
                <a:lnTo>
                  <a:pt x="211667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390467" y="1557867"/>
            <a:ext cx="177800" cy="635001"/>
          </a:xfrm>
          <a:custGeom>
            <a:avLst/>
            <a:gdLst/>
            <a:ahLst/>
            <a:cxnLst/>
            <a:rect l="0" t="0" r="0" b="0"/>
            <a:pathLst>
              <a:path w="177800" h="635001">
                <a:moveTo>
                  <a:pt x="177799" y="0"/>
                </a:moveTo>
                <a:lnTo>
                  <a:pt x="177799" y="0"/>
                </a:lnTo>
                <a:lnTo>
                  <a:pt x="177799" y="0"/>
                </a:lnTo>
                <a:lnTo>
                  <a:pt x="169333" y="8466"/>
                </a:lnTo>
                <a:lnTo>
                  <a:pt x="160866" y="8466"/>
                </a:lnTo>
                <a:lnTo>
                  <a:pt x="143933" y="8466"/>
                </a:lnTo>
                <a:lnTo>
                  <a:pt x="135466" y="16933"/>
                </a:lnTo>
                <a:lnTo>
                  <a:pt x="127000" y="25400"/>
                </a:lnTo>
                <a:lnTo>
                  <a:pt x="110067" y="42333"/>
                </a:lnTo>
                <a:lnTo>
                  <a:pt x="101599" y="59266"/>
                </a:lnTo>
                <a:lnTo>
                  <a:pt x="84666" y="76200"/>
                </a:lnTo>
                <a:lnTo>
                  <a:pt x="76200" y="101600"/>
                </a:lnTo>
                <a:lnTo>
                  <a:pt x="67733" y="118533"/>
                </a:lnTo>
                <a:lnTo>
                  <a:pt x="59266" y="143933"/>
                </a:lnTo>
                <a:lnTo>
                  <a:pt x="42333" y="177800"/>
                </a:lnTo>
                <a:lnTo>
                  <a:pt x="33867" y="211666"/>
                </a:lnTo>
                <a:lnTo>
                  <a:pt x="16933" y="245533"/>
                </a:lnTo>
                <a:lnTo>
                  <a:pt x="8466" y="279400"/>
                </a:lnTo>
                <a:lnTo>
                  <a:pt x="0" y="313266"/>
                </a:lnTo>
                <a:lnTo>
                  <a:pt x="0" y="355600"/>
                </a:lnTo>
                <a:lnTo>
                  <a:pt x="0" y="389466"/>
                </a:lnTo>
                <a:lnTo>
                  <a:pt x="8466" y="423333"/>
                </a:lnTo>
                <a:lnTo>
                  <a:pt x="16933" y="457200"/>
                </a:lnTo>
                <a:lnTo>
                  <a:pt x="25399" y="491066"/>
                </a:lnTo>
                <a:lnTo>
                  <a:pt x="42333" y="516466"/>
                </a:lnTo>
                <a:lnTo>
                  <a:pt x="59266" y="541866"/>
                </a:lnTo>
                <a:lnTo>
                  <a:pt x="76200" y="567266"/>
                </a:lnTo>
                <a:lnTo>
                  <a:pt x="93133" y="592666"/>
                </a:lnTo>
                <a:lnTo>
                  <a:pt x="110067" y="609600"/>
                </a:lnTo>
                <a:lnTo>
                  <a:pt x="127000" y="618066"/>
                </a:lnTo>
                <a:lnTo>
                  <a:pt x="143933" y="626533"/>
                </a:lnTo>
                <a:lnTo>
                  <a:pt x="169333" y="635000"/>
                </a:lnTo>
                <a:lnTo>
                  <a:pt x="169333" y="635000"/>
                </a:lnTo>
                <a:lnTo>
                  <a:pt x="177799" y="635000"/>
                </a:lnTo>
                <a:lnTo>
                  <a:pt x="177799" y="635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610600" y="1794933"/>
            <a:ext cx="169334" cy="262468"/>
          </a:xfrm>
          <a:custGeom>
            <a:avLst/>
            <a:gdLst/>
            <a:ahLst/>
            <a:cxnLst/>
            <a:rect l="0" t="0" r="0" b="0"/>
            <a:pathLst>
              <a:path w="169334" h="262468">
                <a:moveTo>
                  <a:pt x="42334" y="0"/>
                </a:moveTo>
                <a:lnTo>
                  <a:pt x="33866" y="0"/>
                </a:lnTo>
                <a:lnTo>
                  <a:pt x="33866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8467" y="84667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9334"/>
                </a:lnTo>
                <a:lnTo>
                  <a:pt x="0" y="194734"/>
                </a:lnTo>
                <a:lnTo>
                  <a:pt x="0" y="220134"/>
                </a:lnTo>
                <a:lnTo>
                  <a:pt x="0" y="237067"/>
                </a:lnTo>
                <a:lnTo>
                  <a:pt x="0" y="245534"/>
                </a:lnTo>
                <a:lnTo>
                  <a:pt x="0" y="254000"/>
                </a:lnTo>
                <a:lnTo>
                  <a:pt x="8467" y="262467"/>
                </a:lnTo>
                <a:lnTo>
                  <a:pt x="16933" y="262467"/>
                </a:lnTo>
                <a:lnTo>
                  <a:pt x="25400" y="262467"/>
                </a:lnTo>
                <a:lnTo>
                  <a:pt x="42334" y="262467"/>
                </a:lnTo>
                <a:lnTo>
                  <a:pt x="59267" y="262467"/>
                </a:lnTo>
                <a:lnTo>
                  <a:pt x="76200" y="262467"/>
                </a:lnTo>
                <a:lnTo>
                  <a:pt x="93133" y="254000"/>
                </a:lnTo>
                <a:lnTo>
                  <a:pt x="110066" y="254000"/>
                </a:lnTo>
                <a:lnTo>
                  <a:pt x="135467" y="254000"/>
                </a:lnTo>
                <a:lnTo>
                  <a:pt x="152400" y="245534"/>
                </a:lnTo>
                <a:lnTo>
                  <a:pt x="152400" y="245534"/>
                </a:lnTo>
                <a:lnTo>
                  <a:pt x="169333" y="245534"/>
                </a:lnTo>
                <a:lnTo>
                  <a:pt x="169333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661400" y="1862667"/>
            <a:ext cx="118534" cy="33867"/>
          </a:xfrm>
          <a:custGeom>
            <a:avLst/>
            <a:gdLst/>
            <a:ahLst/>
            <a:cxnLst/>
            <a:rect l="0" t="0" r="0" b="0"/>
            <a:pathLst>
              <a:path w="118534" h="33867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3" y="25400"/>
                </a:lnTo>
                <a:lnTo>
                  <a:pt x="67734" y="16933"/>
                </a:lnTo>
                <a:lnTo>
                  <a:pt x="84667" y="16933"/>
                </a:lnTo>
                <a:lnTo>
                  <a:pt x="101600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652934" y="1684867"/>
            <a:ext cx="143933" cy="59267"/>
          </a:xfrm>
          <a:custGeom>
            <a:avLst/>
            <a:gdLst/>
            <a:ahLst/>
            <a:cxnLst/>
            <a:rect l="0" t="0" r="0" b="0"/>
            <a:pathLst>
              <a:path w="143933" h="59267">
                <a:moveTo>
                  <a:pt x="0" y="59266"/>
                </a:moveTo>
                <a:lnTo>
                  <a:pt x="0" y="50800"/>
                </a:lnTo>
                <a:lnTo>
                  <a:pt x="0" y="50800"/>
                </a:lnTo>
                <a:lnTo>
                  <a:pt x="8466" y="42333"/>
                </a:lnTo>
                <a:lnTo>
                  <a:pt x="8466" y="33866"/>
                </a:lnTo>
                <a:lnTo>
                  <a:pt x="16933" y="25400"/>
                </a:lnTo>
                <a:lnTo>
                  <a:pt x="25399" y="16933"/>
                </a:lnTo>
                <a:lnTo>
                  <a:pt x="42333" y="16933"/>
                </a:lnTo>
                <a:lnTo>
                  <a:pt x="67732" y="8466"/>
                </a:lnTo>
                <a:lnTo>
                  <a:pt x="931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43932" y="0"/>
                </a:lnTo>
                <a:lnTo>
                  <a:pt x="1439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898467" y="1676400"/>
            <a:ext cx="237067" cy="364068"/>
          </a:xfrm>
          <a:custGeom>
            <a:avLst/>
            <a:gdLst/>
            <a:ahLst/>
            <a:cxnLst/>
            <a:rect l="0" t="0" r="0" b="0"/>
            <a:pathLst>
              <a:path w="237067" h="364068">
                <a:moveTo>
                  <a:pt x="42333" y="93133"/>
                </a:moveTo>
                <a:lnTo>
                  <a:pt x="42333" y="93133"/>
                </a:lnTo>
                <a:lnTo>
                  <a:pt x="42333" y="101600"/>
                </a:lnTo>
                <a:lnTo>
                  <a:pt x="42333" y="110067"/>
                </a:lnTo>
                <a:lnTo>
                  <a:pt x="42333" y="127000"/>
                </a:lnTo>
                <a:lnTo>
                  <a:pt x="42333" y="152400"/>
                </a:lnTo>
                <a:lnTo>
                  <a:pt x="42333" y="177800"/>
                </a:lnTo>
                <a:lnTo>
                  <a:pt x="42333" y="203200"/>
                </a:lnTo>
                <a:lnTo>
                  <a:pt x="50799" y="228600"/>
                </a:lnTo>
                <a:lnTo>
                  <a:pt x="50799" y="262467"/>
                </a:lnTo>
                <a:lnTo>
                  <a:pt x="50799" y="287867"/>
                </a:lnTo>
                <a:lnTo>
                  <a:pt x="50799" y="313267"/>
                </a:lnTo>
                <a:lnTo>
                  <a:pt x="50799" y="330200"/>
                </a:lnTo>
                <a:lnTo>
                  <a:pt x="59267" y="347133"/>
                </a:lnTo>
                <a:lnTo>
                  <a:pt x="59267" y="355600"/>
                </a:lnTo>
                <a:lnTo>
                  <a:pt x="59267" y="364067"/>
                </a:lnTo>
                <a:lnTo>
                  <a:pt x="59267" y="364067"/>
                </a:lnTo>
                <a:lnTo>
                  <a:pt x="59267" y="364067"/>
                </a:lnTo>
                <a:lnTo>
                  <a:pt x="50799" y="364067"/>
                </a:lnTo>
                <a:lnTo>
                  <a:pt x="42333" y="355600"/>
                </a:lnTo>
                <a:lnTo>
                  <a:pt x="42333" y="338667"/>
                </a:lnTo>
                <a:lnTo>
                  <a:pt x="33866" y="321733"/>
                </a:lnTo>
                <a:lnTo>
                  <a:pt x="25400" y="304800"/>
                </a:lnTo>
                <a:lnTo>
                  <a:pt x="16933" y="279400"/>
                </a:lnTo>
                <a:lnTo>
                  <a:pt x="16933" y="254000"/>
                </a:lnTo>
                <a:lnTo>
                  <a:pt x="8466" y="228600"/>
                </a:lnTo>
                <a:lnTo>
                  <a:pt x="8466" y="203200"/>
                </a:lnTo>
                <a:lnTo>
                  <a:pt x="0" y="177800"/>
                </a:lnTo>
                <a:lnTo>
                  <a:pt x="0" y="152400"/>
                </a:lnTo>
                <a:lnTo>
                  <a:pt x="0" y="135467"/>
                </a:lnTo>
                <a:lnTo>
                  <a:pt x="8466" y="110067"/>
                </a:lnTo>
                <a:lnTo>
                  <a:pt x="8466" y="93133"/>
                </a:lnTo>
                <a:lnTo>
                  <a:pt x="16933" y="76200"/>
                </a:lnTo>
                <a:lnTo>
                  <a:pt x="16933" y="59267"/>
                </a:lnTo>
                <a:lnTo>
                  <a:pt x="33866" y="50800"/>
                </a:lnTo>
                <a:lnTo>
                  <a:pt x="42333" y="42333"/>
                </a:lnTo>
                <a:lnTo>
                  <a:pt x="50799" y="33867"/>
                </a:lnTo>
                <a:lnTo>
                  <a:pt x="67733" y="33867"/>
                </a:lnTo>
                <a:lnTo>
                  <a:pt x="93133" y="25400"/>
                </a:lnTo>
                <a:lnTo>
                  <a:pt x="110066" y="16933"/>
                </a:lnTo>
                <a:lnTo>
                  <a:pt x="126999" y="8467"/>
                </a:lnTo>
                <a:lnTo>
                  <a:pt x="143933" y="8467"/>
                </a:lnTo>
                <a:lnTo>
                  <a:pt x="169333" y="8467"/>
                </a:lnTo>
                <a:lnTo>
                  <a:pt x="194733" y="0"/>
                </a:lnTo>
                <a:lnTo>
                  <a:pt x="211667" y="0"/>
                </a:lnTo>
                <a:lnTo>
                  <a:pt x="228600" y="0"/>
                </a:lnTo>
                <a:lnTo>
                  <a:pt x="228600" y="0"/>
                </a:lnTo>
                <a:lnTo>
                  <a:pt x="237066" y="0"/>
                </a:lnTo>
                <a:lnTo>
                  <a:pt x="2370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008533" y="1862667"/>
            <a:ext cx="135468" cy="25401"/>
          </a:xfrm>
          <a:custGeom>
            <a:avLst/>
            <a:gdLst/>
            <a:ahLst/>
            <a:cxnLst/>
            <a:rect l="0" t="0" r="0" b="0"/>
            <a:pathLst>
              <a:path w="135468" h="25401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25401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110067" y="0"/>
                </a:lnTo>
                <a:lnTo>
                  <a:pt x="110067" y="0"/>
                </a:lnTo>
                <a:lnTo>
                  <a:pt x="135467" y="0"/>
                </a:lnTo>
                <a:lnTo>
                  <a:pt x="135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9304867" y="1828800"/>
            <a:ext cx="8467" cy="177801"/>
          </a:xfrm>
          <a:custGeom>
            <a:avLst/>
            <a:gdLst/>
            <a:ahLst/>
            <a:cxnLst/>
            <a:rect l="0" t="0" r="0" b="0"/>
            <a:pathLst>
              <a:path w="8467" h="1778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524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9203267" y="1938867"/>
            <a:ext cx="160867" cy="33867"/>
          </a:xfrm>
          <a:custGeom>
            <a:avLst/>
            <a:gdLst/>
            <a:ahLst/>
            <a:cxnLst/>
            <a:rect l="0" t="0" r="0" b="0"/>
            <a:pathLst>
              <a:path w="160867" h="33867">
                <a:moveTo>
                  <a:pt x="0" y="33866"/>
                </a:move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33866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26999" y="8466"/>
                </a:lnTo>
                <a:lnTo>
                  <a:pt x="126999" y="8466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508067" y="1727200"/>
            <a:ext cx="254001" cy="321734"/>
          </a:xfrm>
          <a:custGeom>
            <a:avLst/>
            <a:gdLst/>
            <a:ahLst/>
            <a:cxnLst/>
            <a:rect l="0" t="0" r="0" b="0"/>
            <a:pathLst>
              <a:path w="254001" h="321734">
                <a:moveTo>
                  <a:pt x="177800" y="42333"/>
                </a:moveTo>
                <a:lnTo>
                  <a:pt x="177800" y="33867"/>
                </a:lnTo>
                <a:lnTo>
                  <a:pt x="177800" y="25400"/>
                </a:lnTo>
                <a:lnTo>
                  <a:pt x="177800" y="16933"/>
                </a:lnTo>
                <a:lnTo>
                  <a:pt x="177800" y="8467"/>
                </a:lnTo>
                <a:lnTo>
                  <a:pt x="169333" y="0"/>
                </a:lnTo>
                <a:lnTo>
                  <a:pt x="160866" y="0"/>
                </a:lnTo>
                <a:lnTo>
                  <a:pt x="143933" y="0"/>
                </a:lnTo>
                <a:lnTo>
                  <a:pt x="135467" y="8467"/>
                </a:lnTo>
                <a:lnTo>
                  <a:pt x="110066" y="25400"/>
                </a:lnTo>
                <a:lnTo>
                  <a:pt x="84666" y="42333"/>
                </a:lnTo>
                <a:lnTo>
                  <a:pt x="59267" y="59267"/>
                </a:lnTo>
                <a:lnTo>
                  <a:pt x="42333" y="84667"/>
                </a:lnTo>
                <a:lnTo>
                  <a:pt x="16933" y="110067"/>
                </a:lnTo>
                <a:lnTo>
                  <a:pt x="8466" y="135467"/>
                </a:lnTo>
                <a:lnTo>
                  <a:pt x="0" y="160867"/>
                </a:lnTo>
                <a:lnTo>
                  <a:pt x="0" y="194733"/>
                </a:lnTo>
                <a:lnTo>
                  <a:pt x="8466" y="220133"/>
                </a:lnTo>
                <a:lnTo>
                  <a:pt x="16933" y="245533"/>
                </a:lnTo>
                <a:lnTo>
                  <a:pt x="33866" y="270933"/>
                </a:lnTo>
                <a:lnTo>
                  <a:pt x="42333" y="287867"/>
                </a:lnTo>
                <a:lnTo>
                  <a:pt x="59267" y="296333"/>
                </a:lnTo>
                <a:lnTo>
                  <a:pt x="84666" y="313267"/>
                </a:lnTo>
                <a:lnTo>
                  <a:pt x="101600" y="313267"/>
                </a:lnTo>
                <a:lnTo>
                  <a:pt x="118533" y="321733"/>
                </a:lnTo>
                <a:lnTo>
                  <a:pt x="135467" y="321733"/>
                </a:lnTo>
                <a:lnTo>
                  <a:pt x="152400" y="313267"/>
                </a:lnTo>
                <a:lnTo>
                  <a:pt x="169333" y="313267"/>
                </a:lnTo>
                <a:lnTo>
                  <a:pt x="177800" y="296333"/>
                </a:lnTo>
                <a:lnTo>
                  <a:pt x="186266" y="287867"/>
                </a:lnTo>
                <a:lnTo>
                  <a:pt x="194733" y="279400"/>
                </a:lnTo>
                <a:lnTo>
                  <a:pt x="186266" y="262467"/>
                </a:lnTo>
                <a:lnTo>
                  <a:pt x="186266" y="245533"/>
                </a:lnTo>
                <a:lnTo>
                  <a:pt x="169333" y="228600"/>
                </a:lnTo>
                <a:lnTo>
                  <a:pt x="152400" y="220133"/>
                </a:lnTo>
                <a:lnTo>
                  <a:pt x="135467" y="211667"/>
                </a:lnTo>
                <a:lnTo>
                  <a:pt x="118533" y="203200"/>
                </a:lnTo>
                <a:lnTo>
                  <a:pt x="101600" y="194733"/>
                </a:lnTo>
                <a:lnTo>
                  <a:pt x="93133" y="194733"/>
                </a:lnTo>
                <a:lnTo>
                  <a:pt x="84666" y="194733"/>
                </a:lnTo>
                <a:lnTo>
                  <a:pt x="84666" y="194733"/>
                </a:lnTo>
                <a:lnTo>
                  <a:pt x="84666" y="194733"/>
                </a:lnTo>
                <a:lnTo>
                  <a:pt x="84666" y="194733"/>
                </a:lnTo>
                <a:lnTo>
                  <a:pt x="93133" y="194733"/>
                </a:lnTo>
                <a:lnTo>
                  <a:pt x="101600" y="194733"/>
                </a:lnTo>
                <a:lnTo>
                  <a:pt x="118533" y="194733"/>
                </a:lnTo>
                <a:lnTo>
                  <a:pt x="135467" y="194733"/>
                </a:lnTo>
                <a:lnTo>
                  <a:pt x="160866" y="194733"/>
                </a:lnTo>
                <a:lnTo>
                  <a:pt x="186266" y="194733"/>
                </a:lnTo>
                <a:lnTo>
                  <a:pt x="211667" y="186267"/>
                </a:lnTo>
                <a:lnTo>
                  <a:pt x="237066" y="186267"/>
                </a:lnTo>
                <a:lnTo>
                  <a:pt x="237066" y="186267"/>
                </a:lnTo>
                <a:lnTo>
                  <a:pt x="254000" y="177800"/>
                </a:lnTo>
                <a:lnTo>
                  <a:pt x="2540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872134" y="1727200"/>
            <a:ext cx="33867" cy="321734"/>
          </a:xfrm>
          <a:custGeom>
            <a:avLst/>
            <a:gdLst/>
            <a:ahLst/>
            <a:cxnLst/>
            <a:rect l="0" t="0" r="0" b="0"/>
            <a:pathLst>
              <a:path w="33867" h="321734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27000"/>
                </a:lnTo>
                <a:lnTo>
                  <a:pt x="8466" y="160867"/>
                </a:lnTo>
                <a:lnTo>
                  <a:pt x="0" y="194733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8466" y="296333"/>
                </a:lnTo>
                <a:lnTo>
                  <a:pt x="8466" y="313267"/>
                </a:lnTo>
                <a:lnTo>
                  <a:pt x="16932" y="321733"/>
                </a:lnTo>
                <a:lnTo>
                  <a:pt x="16932" y="321733"/>
                </a:lnTo>
                <a:lnTo>
                  <a:pt x="33866" y="321733"/>
                </a:lnTo>
                <a:lnTo>
                  <a:pt x="33866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0007600" y="1752600"/>
            <a:ext cx="16935" cy="228601"/>
          </a:xfrm>
          <a:custGeom>
            <a:avLst/>
            <a:gdLst/>
            <a:ahLst/>
            <a:cxnLst/>
            <a:rect l="0" t="0" r="0" b="0"/>
            <a:pathLst>
              <a:path w="16935" h="2286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16934" y="93133"/>
                </a:lnTo>
                <a:lnTo>
                  <a:pt x="8466" y="127000"/>
                </a:lnTo>
                <a:lnTo>
                  <a:pt x="8466" y="160867"/>
                </a:lnTo>
                <a:lnTo>
                  <a:pt x="8466" y="194733"/>
                </a:lnTo>
                <a:lnTo>
                  <a:pt x="8466" y="211667"/>
                </a:lnTo>
                <a:lnTo>
                  <a:pt x="8466" y="211667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9863666" y="1871133"/>
            <a:ext cx="228601" cy="33868"/>
          </a:xfrm>
          <a:custGeom>
            <a:avLst/>
            <a:gdLst/>
            <a:ahLst/>
            <a:cxnLst/>
            <a:rect l="0" t="0" r="0" b="0"/>
            <a:pathLst>
              <a:path w="228601" h="33868">
                <a:moveTo>
                  <a:pt x="0" y="33867"/>
                </a:moveTo>
                <a:lnTo>
                  <a:pt x="0" y="25400"/>
                </a:lnTo>
                <a:lnTo>
                  <a:pt x="0" y="25400"/>
                </a:lnTo>
                <a:lnTo>
                  <a:pt x="8468" y="16934"/>
                </a:lnTo>
                <a:lnTo>
                  <a:pt x="8468" y="8467"/>
                </a:lnTo>
                <a:lnTo>
                  <a:pt x="16934" y="0"/>
                </a:lnTo>
                <a:lnTo>
                  <a:pt x="42334" y="0"/>
                </a:lnTo>
                <a:lnTo>
                  <a:pt x="59268" y="0"/>
                </a:lnTo>
                <a:lnTo>
                  <a:pt x="84668" y="0"/>
                </a:lnTo>
                <a:lnTo>
                  <a:pt x="118534" y="8467"/>
                </a:lnTo>
                <a:lnTo>
                  <a:pt x="152400" y="8467"/>
                </a:lnTo>
                <a:lnTo>
                  <a:pt x="177800" y="16934"/>
                </a:lnTo>
                <a:lnTo>
                  <a:pt x="211668" y="16934"/>
                </a:lnTo>
                <a:lnTo>
                  <a:pt x="211668" y="16934"/>
                </a:lnTo>
                <a:lnTo>
                  <a:pt x="228600" y="25400"/>
                </a:lnTo>
                <a:lnTo>
                  <a:pt x="22860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0075334" y="1532467"/>
            <a:ext cx="237067" cy="643467"/>
          </a:xfrm>
          <a:custGeom>
            <a:avLst/>
            <a:gdLst/>
            <a:ahLst/>
            <a:cxnLst/>
            <a:rect l="0" t="0" r="0" b="0"/>
            <a:pathLst>
              <a:path w="237067" h="643467">
                <a:moveTo>
                  <a:pt x="0" y="16933"/>
                </a:moveTo>
                <a:lnTo>
                  <a:pt x="8466" y="16933"/>
                </a:lnTo>
                <a:lnTo>
                  <a:pt x="8466" y="8466"/>
                </a:lnTo>
                <a:lnTo>
                  <a:pt x="16932" y="0"/>
                </a:lnTo>
                <a:lnTo>
                  <a:pt x="25400" y="0"/>
                </a:lnTo>
                <a:lnTo>
                  <a:pt x="50799" y="8466"/>
                </a:lnTo>
                <a:lnTo>
                  <a:pt x="67733" y="16933"/>
                </a:lnTo>
                <a:lnTo>
                  <a:pt x="93132" y="25400"/>
                </a:lnTo>
                <a:lnTo>
                  <a:pt x="118532" y="50800"/>
                </a:lnTo>
                <a:lnTo>
                  <a:pt x="143933" y="67733"/>
                </a:lnTo>
                <a:lnTo>
                  <a:pt x="160866" y="101600"/>
                </a:lnTo>
                <a:lnTo>
                  <a:pt x="186266" y="135466"/>
                </a:lnTo>
                <a:lnTo>
                  <a:pt x="211666" y="169333"/>
                </a:lnTo>
                <a:lnTo>
                  <a:pt x="228600" y="211666"/>
                </a:lnTo>
                <a:lnTo>
                  <a:pt x="237066" y="262466"/>
                </a:lnTo>
                <a:lnTo>
                  <a:pt x="237066" y="304800"/>
                </a:lnTo>
                <a:lnTo>
                  <a:pt x="237066" y="347133"/>
                </a:lnTo>
                <a:lnTo>
                  <a:pt x="228600" y="389466"/>
                </a:lnTo>
                <a:lnTo>
                  <a:pt x="211666" y="431800"/>
                </a:lnTo>
                <a:lnTo>
                  <a:pt x="177800" y="474133"/>
                </a:lnTo>
                <a:lnTo>
                  <a:pt x="143933" y="524933"/>
                </a:lnTo>
                <a:lnTo>
                  <a:pt x="101600" y="584200"/>
                </a:lnTo>
                <a:lnTo>
                  <a:pt x="101600" y="584200"/>
                </a:lnTo>
                <a:lnTo>
                  <a:pt x="50799" y="643466"/>
                </a:lnTo>
                <a:lnTo>
                  <a:pt x="50799" y="643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688667" y="2548467"/>
            <a:ext cx="33867" cy="330201"/>
          </a:xfrm>
          <a:custGeom>
            <a:avLst/>
            <a:gdLst/>
            <a:ahLst/>
            <a:cxnLst/>
            <a:rect l="0" t="0" r="0" b="0"/>
            <a:pathLst>
              <a:path w="33867" h="3302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27000"/>
                </a:lnTo>
                <a:lnTo>
                  <a:pt x="16933" y="152400"/>
                </a:lnTo>
                <a:lnTo>
                  <a:pt x="16933" y="186266"/>
                </a:lnTo>
                <a:lnTo>
                  <a:pt x="16933" y="220133"/>
                </a:lnTo>
                <a:lnTo>
                  <a:pt x="16933" y="245533"/>
                </a:lnTo>
                <a:lnTo>
                  <a:pt x="16933" y="270933"/>
                </a:lnTo>
                <a:lnTo>
                  <a:pt x="16933" y="287866"/>
                </a:lnTo>
                <a:lnTo>
                  <a:pt x="25400" y="304800"/>
                </a:lnTo>
                <a:lnTo>
                  <a:pt x="25400" y="321733"/>
                </a:lnTo>
                <a:lnTo>
                  <a:pt x="25400" y="330200"/>
                </a:lnTo>
                <a:lnTo>
                  <a:pt x="33866" y="330200"/>
                </a:lnTo>
                <a:lnTo>
                  <a:pt x="33866" y="330200"/>
                </a:lnTo>
                <a:lnTo>
                  <a:pt x="33866" y="330200"/>
                </a:lnTo>
                <a:lnTo>
                  <a:pt x="33866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790267" y="2548467"/>
            <a:ext cx="245534" cy="381001"/>
          </a:xfrm>
          <a:custGeom>
            <a:avLst/>
            <a:gdLst/>
            <a:ahLst/>
            <a:cxnLst/>
            <a:rect l="0" t="0" r="0" b="0"/>
            <a:pathLst>
              <a:path w="245534" h="381001">
                <a:moveTo>
                  <a:pt x="0" y="42333"/>
                </a:moveTo>
                <a:lnTo>
                  <a:pt x="0" y="42333"/>
                </a:lnTo>
                <a:lnTo>
                  <a:pt x="0" y="33866"/>
                </a:lnTo>
                <a:lnTo>
                  <a:pt x="8466" y="33866"/>
                </a:lnTo>
                <a:lnTo>
                  <a:pt x="16933" y="25400"/>
                </a:lnTo>
                <a:lnTo>
                  <a:pt x="25399" y="16933"/>
                </a:lnTo>
                <a:lnTo>
                  <a:pt x="42333" y="8466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8466"/>
                </a:lnTo>
                <a:lnTo>
                  <a:pt x="118533" y="16933"/>
                </a:lnTo>
                <a:lnTo>
                  <a:pt x="127000" y="33866"/>
                </a:lnTo>
                <a:lnTo>
                  <a:pt x="135466" y="50800"/>
                </a:lnTo>
                <a:lnTo>
                  <a:pt x="135466" y="59266"/>
                </a:lnTo>
                <a:lnTo>
                  <a:pt x="135466" y="76200"/>
                </a:lnTo>
                <a:lnTo>
                  <a:pt x="127000" y="93133"/>
                </a:lnTo>
                <a:lnTo>
                  <a:pt x="110067" y="110066"/>
                </a:lnTo>
                <a:lnTo>
                  <a:pt x="101599" y="127000"/>
                </a:lnTo>
                <a:lnTo>
                  <a:pt x="93133" y="143933"/>
                </a:lnTo>
                <a:lnTo>
                  <a:pt x="84666" y="152400"/>
                </a:lnTo>
                <a:lnTo>
                  <a:pt x="76200" y="160866"/>
                </a:lnTo>
                <a:lnTo>
                  <a:pt x="67733" y="169333"/>
                </a:lnTo>
                <a:lnTo>
                  <a:pt x="59266" y="169333"/>
                </a:lnTo>
                <a:lnTo>
                  <a:pt x="59266" y="169333"/>
                </a:lnTo>
                <a:lnTo>
                  <a:pt x="50800" y="169333"/>
                </a:lnTo>
                <a:lnTo>
                  <a:pt x="59266" y="160866"/>
                </a:lnTo>
                <a:lnTo>
                  <a:pt x="59266" y="160866"/>
                </a:lnTo>
                <a:lnTo>
                  <a:pt x="67733" y="152400"/>
                </a:lnTo>
                <a:lnTo>
                  <a:pt x="76200" y="152400"/>
                </a:lnTo>
                <a:lnTo>
                  <a:pt x="93133" y="143933"/>
                </a:lnTo>
                <a:lnTo>
                  <a:pt x="110067" y="143933"/>
                </a:lnTo>
                <a:lnTo>
                  <a:pt x="127000" y="143933"/>
                </a:lnTo>
                <a:lnTo>
                  <a:pt x="152400" y="143933"/>
                </a:lnTo>
                <a:lnTo>
                  <a:pt x="169333" y="152400"/>
                </a:lnTo>
                <a:lnTo>
                  <a:pt x="186267" y="160866"/>
                </a:lnTo>
                <a:lnTo>
                  <a:pt x="203200" y="169333"/>
                </a:lnTo>
                <a:lnTo>
                  <a:pt x="220133" y="186266"/>
                </a:lnTo>
                <a:lnTo>
                  <a:pt x="228600" y="203200"/>
                </a:lnTo>
                <a:lnTo>
                  <a:pt x="237066" y="220133"/>
                </a:lnTo>
                <a:lnTo>
                  <a:pt x="245533" y="237066"/>
                </a:lnTo>
                <a:lnTo>
                  <a:pt x="245533" y="254000"/>
                </a:lnTo>
                <a:lnTo>
                  <a:pt x="245533" y="270933"/>
                </a:lnTo>
                <a:lnTo>
                  <a:pt x="245533" y="287866"/>
                </a:lnTo>
                <a:lnTo>
                  <a:pt x="237066" y="304800"/>
                </a:lnTo>
                <a:lnTo>
                  <a:pt x="237066" y="313266"/>
                </a:lnTo>
                <a:lnTo>
                  <a:pt x="220133" y="330200"/>
                </a:lnTo>
                <a:lnTo>
                  <a:pt x="211666" y="338666"/>
                </a:lnTo>
                <a:lnTo>
                  <a:pt x="203200" y="355600"/>
                </a:lnTo>
                <a:lnTo>
                  <a:pt x="194733" y="364066"/>
                </a:lnTo>
                <a:lnTo>
                  <a:pt x="177799" y="372533"/>
                </a:lnTo>
                <a:lnTo>
                  <a:pt x="160866" y="381000"/>
                </a:lnTo>
                <a:lnTo>
                  <a:pt x="143933" y="381000"/>
                </a:lnTo>
                <a:lnTo>
                  <a:pt x="135466" y="381000"/>
                </a:lnTo>
                <a:lnTo>
                  <a:pt x="118533" y="372533"/>
                </a:lnTo>
                <a:lnTo>
                  <a:pt x="110067" y="364066"/>
                </a:lnTo>
                <a:lnTo>
                  <a:pt x="101599" y="347133"/>
                </a:lnTo>
                <a:lnTo>
                  <a:pt x="93133" y="338666"/>
                </a:lnTo>
                <a:lnTo>
                  <a:pt x="93133" y="338666"/>
                </a:lnTo>
                <a:lnTo>
                  <a:pt x="101599" y="321733"/>
                </a:lnTo>
                <a:lnTo>
                  <a:pt x="101599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171267" y="2692400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101599" y="8467"/>
                </a:lnTo>
                <a:lnTo>
                  <a:pt x="118533" y="16933"/>
                </a:lnTo>
                <a:lnTo>
                  <a:pt x="135466" y="8467"/>
                </a:lnTo>
                <a:lnTo>
                  <a:pt x="143933" y="16933"/>
                </a:lnTo>
                <a:lnTo>
                  <a:pt x="143933" y="16933"/>
                </a:lnTo>
                <a:lnTo>
                  <a:pt x="152400" y="16933"/>
                </a:lnTo>
                <a:lnTo>
                  <a:pt x="1524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213600" y="2785533"/>
            <a:ext cx="152401" cy="16935"/>
          </a:xfrm>
          <a:custGeom>
            <a:avLst/>
            <a:gdLst/>
            <a:ahLst/>
            <a:cxnLst/>
            <a:rect l="0" t="0" r="0" b="0"/>
            <a:pathLst>
              <a:path w="152401" h="16935">
                <a:moveTo>
                  <a:pt x="0" y="16934"/>
                </a:move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67734" y="0"/>
                </a:lnTo>
                <a:lnTo>
                  <a:pt x="93133" y="0"/>
                </a:lnTo>
                <a:lnTo>
                  <a:pt x="118533" y="0"/>
                </a:lnTo>
                <a:lnTo>
                  <a:pt x="118533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679267" y="2379133"/>
            <a:ext cx="25401" cy="254001"/>
          </a:xfrm>
          <a:custGeom>
            <a:avLst/>
            <a:gdLst/>
            <a:ahLst/>
            <a:cxnLst/>
            <a:rect l="0" t="0" r="0" b="0"/>
            <a:pathLst>
              <a:path w="25401" h="254001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16934"/>
                </a:lnTo>
                <a:lnTo>
                  <a:pt x="16933" y="33867"/>
                </a:lnTo>
                <a:lnTo>
                  <a:pt x="16933" y="59267"/>
                </a:lnTo>
                <a:lnTo>
                  <a:pt x="25400" y="84667"/>
                </a:lnTo>
                <a:lnTo>
                  <a:pt x="25400" y="110067"/>
                </a:lnTo>
                <a:lnTo>
                  <a:pt x="25400" y="143934"/>
                </a:lnTo>
                <a:lnTo>
                  <a:pt x="25400" y="169334"/>
                </a:lnTo>
                <a:lnTo>
                  <a:pt x="25400" y="194734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569200" y="2607733"/>
            <a:ext cx="330201" cy="42335"/>
          </a:xfrm>
          <a:custGeom>
            <a:avLst/>
            <a:gdLst/>
            <a:ahLst/>
            <a:cxnLst/>
            <a:rect l="0" t="0" r="0" b="0"/>
            <a:pathLst>
              <a:path w="330201" h="423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16934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93134" y="8467"/>
                </a:lnTo>
                <a:lnTo>
                  <a:pt x="127000" y="8467"/>
                </a:lnTo>
                <a:lnTo>
                  <a:pt x="160866" y="16934"/>
                </a:lnTo>
                <a:lnTo>
                  <a:pt x="186267" y="16934"/>
                </a:lnTo>
                <a:lnTo>
                  <a:pt x="211667" y="25400"/>
                </a:lnTo>
                <a:lnTo>
                  <a:pt x="245534" y="25400"/>
                </a:lnTo>
                <a:lnTo>
                  <a:pt x="270933" y="33867"/>
                </a:lnTo>
                <a:lnTo>
                  <a:pt x="296333" y="33867"/>
                </a:lnTo>
                <a:lnTo>
                  <a:pt x="313266" y="42334"/>
                </a:lnTo>
                <a:lnTo>
                  <a:pt x="313266" y="42334"/>
                </a:lnTo>
                <a:lnTo>
                  <a:pt x="330200" y="42334"/>
                </a:lnTo>
                <a:lnTo>
                  <a:pt x="330200" y="42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7636933" y="2717800"/>
            <a:ext cx="228601" cy="287868"/>
          </a:xfrm>
          <a:custGeom>
            <a:avLst/>
            <a:gdLst/>
            <a:ahLst/>
            <a:cxnLst/>
            <a:rect l="0" t="0" r="0" b="0"/>
            <a:pathLst>
              <a:path w="228601" h="287868">
                <a:moveTo>
                  <a:pt x="8467" y="50800"/>
                </a:moveTo>
                <a:lnTo>
                  <a:pt x="8467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0"/>
                </a:lnTo>
                <a:lnTo>
                  <a:pt x="76200" y="8467"/>
                </a:lnTo>
                <a:lnTo>
                  <a:pt x="101601" y="16933"/>
                </a:lnTo>
                <a:lnTo>
                  <a:pt x="127000" y="25400"/>
                </a:lnTo>
                <a:lnTo>
                  <a:pt x="143934" y="33867"/>
                </a:lnTo>
                <a:lnTo>
                  <a:pt x="160867" y="59267"/>
                </a:lnTo>
                <a:lnTo>
                  <a:pt x="169333" y="76200"/>
                </a:lnTo>
                <a:lnTo>
                  <a:pt x="177801" y="101600"/>
                </a:lnTo>
                <a:lnTo>
                  <a:pt x="186267" y="118533"/>
                </a:lnTo>
                <a:lnTo>
                  <a:pt x="186267" y="135467"/>
                </a:lnTo>
                <a:lnTo>
                  <a:pt x="177801" y="152400"/>
                </a:lnTo>
                <a:lnTo>
                  <a:pt x="169333" y="169333"/>
                </a:lnTo>
                <a:lnTo>
                  <a:pt x="152400" y="186267"/>
                </a:lnTo>
                <a:lnTo>
                  <a:pt x="135467" y="203200"/>
                </a:lnTo>
                <a:lnTo>
                  <a:pt x="118534" y="211667"/>
                </a:lnTo>
                <a:lnTo>
                  <a:pt x="110067" y="220133"/>
                </a:lnTo>
                <a:lnTo>
                  <a:pt x="93133" y="220133"/>
                </a:lnTo>
                <a:lnTo>
                  <a:pt x="76200" y="228600"/>
                </a:lnTo>
                <a:lnTo>
                  <a:pt x="59267" y="220133"/>
                </a:lnTo>
                <a:lnTo>
                  <a:pt x="50800" y="211667"/>
                </a:lnTo>
                <a:lnTo>
                  <a:pt x="33867" y="203200"/>
                </a:lnTo>
                <a:lnTo>
                  <a:pt x="25401" y="186267"/>
                </a:lnTo>
                <a:lnTo>
                  <a:pt x="16933" y="169333"/>
                </a:lnTo>
                <a:lnTo>
                  <a:pt x="25401" y="152400"/>
                </a:lnTo>
                <a:lnTo>
                  <a:pt x="33867" y="135467"/>
                </a:lnTo>
                <a:lnTo>
                  <a:pt x="50800" y="127000"/>
                </a:lnTo>
                <a:lnTo>
                  <a:pt x="76200" y="127000"/>
                </a:lnTo>
                <a:lnTo>
                  <a:pt x="101601" y="127000"/>
                </a:lnTo>
                <a:lnTo>
                  <a:pt x="118534" y="127000"/>
                </a:lnTo>
                <a:lnTo>
                  <a:pt x="143934" y="135467"/>
                </a:lnTo>
                <a:lnTo>
                  <a:pt x="169333" y="152400"/>
                </a:lnTo>
                <a:lnTo>
                  <a:pt x="186267" y="169333"/>
                </a:lnTo>
                <a:lnTo>
                  <a:pt x="203200" y="186267"/>
                </a:lnTo>
                <a:lnTo>
                  <a:pt x="211667" y="211667"/>
                </a:lnTo>
                <a:lnTo>
                  <a:pt x="220134" y="228600"/>
                </a:lnTo>
                <a:lnTo>
                  <a:pt x="220134" y="245533"/>
                </a:lnTo>
                <a:lnTo>
                  <a:pt x="220134" y="262467"/>
                </a:lnTo>
                <a:lnTo>
                  <a:pt x="220134" y="270933"/>
                </a:lnTo>
                <a:lnTo>
                  <a:pt x="220134" y="279400"/>
                </a:lnTo>
                <a:lnTo>
                  <a:pt x="220134" y="287867"/>
                </a:lnTo>
                <a:lnTo>
                  <a:pt x="220134" y="287867"/>
                </a:lnTo>
                <a:lnTo>
                  <a:pt x="228600" y="279400"/>
                </a:lnTo>
                <a:lnTo>
                  <a:pt x="228600" y="279400"/>
                </a:lnTo>
                <a:lnTo>
                  <a:pt x="228600" y="279400"/>
                </a:lnTo>
                <a:lnTo>
                  <a:pt x="2286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8077200" y="2446867"/>
            <a:ext cx="245534" cy="694267"/>
          </a:xfrm>
          <a:custGeom>
            <a:avLst/>
            <a:gdLst/>
            <a:ahLst/>
            <a:cxnLst/>
            <a:rect l="0" t="0" r="0" b="0"/>
            <a:pathLst>
              <a:path w="245534" h="694267">
                <a:moveTo>
                  <a:pt x="135467" y="0"/>
                </a:moveTo>
                <a:lnTo>
                  <a:pt x="135467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4" y="8466"/>
                </a:lnTo>
                <a:lnTo>
                  <a:pt x="110066" y="8466"/>
                </a:lnTo>
                <a:lnTo>
                  <a:pt x="101600" y="25400"/>
                </a:lnTo>
                <a:lnTo>
                  <a:pt x="93133" y="42333"/>
                </a:lnTo>
                <a:lnTo>
                  <a:pt x="76200" y="67733"/>
                </a:lnTo>
                <a:lnTo>
                  <a:pt x="67733" y="101600"/>
                </a:lnTo>
                <a:lnTo>
                  <a:pt x="50800" y="135466"/>
                </a:lnTo>
                <a:lnTo>
                  <a:pt x="33866" y="177800"/>
                </a:lnTo>
                <a:lnTo>
                  <a:pt x="16933" y="228600"/>
                </a:lnTo>
                <a:lnTo>
                  <a:pt x="8467" y="279400"/>
                </a:lnTo>
                <a:lnTo>
                  <a:pt x="0" y="330200"/>
                </a:lnTo>
                <a:lnTo>
                  <a:pt x="0" y="381000"/>
                </a:lnTo>
                <a:lnTo>
                  <a:pt x="0" y="423333"/>
                </a:lnTo>
                <a:lnTo>
                  <a:pt x="8467" y="465666"/>
                </a:lnTo>
                <a:lnTo>
                  <a:pt x="8467" y="499533"/>
                </a:lnTo>
                <a:lnTo>
                  <a:pt x="25400" y="533400"/>
                </a:lnTo>
                <a:lnTo>
                  <a:pt x="42334" y="567266"/>
                </a:lnTo>
                <a:lnTo>
                  <a:pt x="50800" y="592666"/>
                </a:lnTo>
                <a:lnTo>
                  <a:pt x="67733" y="609600"/>
                </a:lnTo>
                <a:lnTo>
                  <a:pt x="93133" y="635000"/>
                </a:lnTo>
                <a:lnTo>
                  <a:pt x="118534" y="651933"/>
                </a:lnTo>
                <a:lnTo>
                  <a:pt x="135467" y="660400"/>
                </a:lnTo>
                <a:lnTo>
                  <a:pt x="160867" y="668866"/>
                </a:lnTo>
                <a:lnTo>
                  <a:pt x="177800" y="677333"/>
                </a:lnTo>
                <a:lnTo>
                  <a:pt x="203200" y="685800"/>
                </a:lnTo>
                <a:lnTo>
                  <a:pt x="220133" y="685800"/>
                </a:lnTo>
                <a:lnTo>
                  <a:pt x="228600" y="685800"/>
                </a:lnTo>
                <a:lnTo>
                  <a:pt x="237067" y="694266"/>
                </a:lnTo>
                <a:lnTo>
                  <a:pt x="245533" y="694266"/>
                </a:lnTo>
                <a:lnTo>
                  <a:pt x="245533" y="694266"/>
                </a:lnTo>
                <a:lnTo>
                  <a:pt x="245533" y="694266"/>
                </a:lnTo>
                <a:lnTo>
                  <a:pt x="245533" y="694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382000" y="2616200"/>
            <a:ext cx="228601" cy="355601"/>
          </a:xfrm>
          <a:custGeom>
            <a:avLst/>
            <a:gdLst/>
            <a:ahLst/>
            <a:cxnLst/>
            <a:rect l="0" t="0" r="0" b="0"/>
            <a:pathLst>
              <a:path w="228601" h="355601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42334" y="8467"/>
                </a:lnTo>
                <a:lnTo>
                  <a:pt x="59267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7" y="16933"/>
                </a:lnTo>
                <a:lnTo>
                  <a:pt x="135467" y="33867"/>
                </a:lnTo>
                <a:lnTo>
                  <a:pt x="135467" y="50800"/>
                </a:lnTo>
                <a:lnTo>
                  <a:pt x="135467" y="67733"/>
                </a:lnTo>
                <a:lnTo>
                  <a:pt x="127000" y="84667"/>
                </a:lnTo>
                <a:lnTo>
                  <a:pt x="110066" y="101600"/>
                </a:lnTo>
                <a:lnTo>
                  <a:pt x="93133" y="118533"/>
                </a:lnTo>
                <a:lnTo>
                  <a:pt x="84667" y="135467"/>
                </a:lnTo>
                <a:lnTo>
                  <a:pt x="67733" y="143933"/>
                </a:lnTo>
                <a:lnTo>
                  <a:pt x="59267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59267" y="160867"/>
                </a:lnTo>
                <a:lnTo>
                  <a:pt x="67733" y="152400"/>
                </a:lnTo>
                <a:lnTo>
                  <a:pt x="84667" y="143933"/>
                </a:lnTo>
                <a:lnTo>
                  <a:pt x="101600" y="143933"/>
                </a:lnTo>
                <a:lnTo>
                  <a:pt x="127000" y="143933"/>
                </a:lnTo>
                <a:lnTo>
                  <a:pt x="143933" y="143933"/>
                </a:lnTo>
                <a:lnTo>
                  <a:pt x="169333" y="152400"/>
                </a:lnTo>
                <a:lnTo>
                  <a:pt x="186266" y="160867"/>
                </a:lnTo>
                <a:lnTo>
                  <a:pt x="203200" y="169333"/>
                </a:lnTo>
                <a:lnTo>
                  <a:pt x="220133" y="194733"/>
                </a:lnTo>
                <a:lnTo>
                  <a:pt x="228600" y="211667"/>
                </a:lnTo>
                <a:lnTo>
                  <a:pt x="228600" y="237067"/>
                </a:lnTo>
                <a:lnTo>
                  <a:pt x="228600" y="254000"/>
                </a:lnTo>
                <a:lnTo>
                  <a:pt x="220133" y="279400"/>
                </a:lnTo>
                <a:lnTo>
                  <a:pt x="203200" y="296333"/>
                </a:lnTo>
                <a:lnTo>
                  <a:pt x="194734" y="313267"/>
                </a:lnTo>
                <a:lnTo>
                  <a:pt x="177800" y="330200"/>
                </a:lnTo>
                <a:lnTo>
                  <a:pt x="160867" y="338667"/>
                </a:lnTo>
                <a:lnTo>
                  <a:pt x="135467" y="347133"/>
                </a:lnTo>
                <a:lnTo>
                  <a:pt x="127000" y="355600"/>
                </a:lnTo>
                <a:lnTo>
                  <a:pt x="110066" y="355600"/>
                </a:lnTo>
                <a:lnTo>
                  <a:pt x="93133" y="355600"/>
                </a:lnTo>
                <a:lnTo>
                  <a:pt x="84667" y="355600"/>
                </a:lnTo>
                <a:lnTo>
                  <a:pt x="76200" y="347133"/>
                </a:lnTo>
                <a:lnTo>
                  <a:pt x="67733" y="330200"/>
                </a:lnTo>
                <a:lnTo>
                  <a:pt x="67733" y="313267"/>
                </a:lnTo>
                <a:lnTo>
                  <a:pt x="67733" y="313267"/>
                </a:lnTo>
                <a:lnTo>
                  <a:pt x="67733" y="296333"/>
                </a:lnTo>
                <a:lnTo>
                  <a:pt x="67733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8636000" y="2675467"/>
            <a:ext cx="143934" cy="270934"/>
          </a:xfrm>
          <a:custGeom>
            <a:avLst/>
            <a:gdLst/>
            <a:ahLst/>
            <a:cxnLst/>
            <a:rect l="0" t="0" r="0" b="0"/>
            <a:pathLst>
              <a:path w="143934" h="270934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16933"/>
                </a:lnTo>
                <a:lnTo>
                  <a:pt x="127000" y="33866"/>
                </a:lnTo>
                <a:lnTo>
                  <a:pt x="118533" y="42333"/>
                </a:lnTo>
                <a:lnTo>
                  <a:pt x="101600" y="67733"/>
                </a:lnTo>
                <a:lnTo>
                  <a:pt x="93134" y="84666"/>
                </a:lnTo>
                <a:lnTo>
                  <a:pt x="84666" y="110066"/>
                </a:lnTo>
                <a:lnTo>
                  <a:pt x="76200" y="135466"/>
                </a:lnTo>
                <a:lnTo>
                  <a:pt x="59267" y="152400"/>
                </a:lnTo>
                <a:lnTo>
                  <a:pt x="42333" y="177800"/>
                </a:lnTo>
                <a:lnTo>
                  <a:pt x="33867" y="203200"/>
                </a:lnTo>
                <a:lnTo>
                  <a:pt x="25400" y="228600"/>
                </a:lnTo>
                <a:lnTo>
                  <a:pt x="8466" y="245533"/>
                </a:lnTo>
                <a:lnTo>
                  <a:pt x="8466" y="254000"/>
                </a:lnTo>
                <a:lnTo>
                  <a:pt x="0" y="262466"/>
                </a:lnTo>
                <a:lnTo>
                  <a:pt x="0" y="270933"/>
                </a:lnTo>
                <a:lnTo>
                  <a:pt x="0" y="270933"/>
                </a:lnTo>
                <a:lnTo>
                  <a:pt x="8466" y="270933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45533"/>
                </a:lnTo>
                <a:lnTo>
                  <a:pt x="8466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8636000" y="2726267"/>
            <a:ext cx="160867" cy="169334"/>
          </a:xfrm>
          <a:custGeom>
            <a:avLst/>
            <a:gdLst/>
            <a:ahLst/>
            <a:cxnLst/>
            <a:rect l="0" t="0" r="0" b="0"/>
            <a:pathLst>
              <a:path w="160867" h="169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16934" y="16933"/>
                </a:lnTo>
                <a:lnTo>
                  <a:pt x="25400" y="25400"/>
                </a:lnTo>
                <a:lnTo>
                  <a:pt x="33867" y="33866"/>
                </a:lnTo>
                <a:lnTo>
                  <a:pt x="42333" y="42333"/>
                </a:lnTo>
                <a:lnTo>
                  <a:pt x="59267" y="59266"/>
                </a:lnTo>
                <a:lnTo>
                  <a:pt x="76200" y="76200"/>
                </a:lnTo>
                <a:lnTo>
                  <a:pt x="84666" y="93133"/>
                </a:lnTo>
                <a:lnTo>
                  <a:pt x="101600" y="110066"/>
                </a:lnTo>
                <a:lnTo>
                  <a:pt x="110067" y="118533"/>
                </a:lnTo>
                <a:lnTo>
                  <a:pt x="127000" y="135466"/>
                </a:lnTo>
                <a:lnTo>
                  <a:pt x="135467" y="143933"/>
                </a:lnTo>
                <a:lnTo>
                  <a:pt x="152400" y="160866"/>
                </a:lnTo>
                <a:lnTo>
                  <a:pt x="152400" y="160866"/>
                </a:lnTo>
                <a:lnTo>
                  <a:pt x="160866" y="169333"/>
                </a:lnTo>
                <a:lnTo>
                  <a:pt x="160866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906933" y="2717800"/>
            <a:ext cx="42334" cy="211668"/>
          </a:xfrm>
          <a:custGeom>
            <a:avLst/>
            <a:gdLst/>
            <a:ahLst/>
            <a:cxnLst/>
            <a:rect l="0" t="0" r="0" b="0"/>
            <a:pathLst>
              <a:path w="42334" h="2116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16934" y="42333"/>
                </a:lnTo>
                <a:lnTo>
                  <a:pt x="25400" y="67733"/>
                </a:lnTo>
                <a:lnTo>
                  <a:pt x="25400" y="101600"/>
                </a:lnTo>
                <a:lnTo>
                  <a:pt x="33867" y="127000"/>
                </a:lnTo>
                <a:lnTo>
                  <a:pt x="42333" y="152400"/>
                </a:lnTo>
                <a:lnTo>
                  <a:pt x="42333" y="177800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211667"/>
                </a:lnTo>
                <a:lnTo>
                  <a:pt x="42333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8856133" y="2827867"/>
            <a:ext cx="169334" cy="16934"/>
          </a:xfrm>
          <a:custGeom>
            <a:avLst/>
            <a:gdLst/>
            <a:ahLst/>
            <a:cxnLst/>
            <a:rect l="0" t="0" r="0" b="0"/>
            <a:pathLst>
              <a:path w="169334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8466"/>
                </a:lnTo>
                <a:lnTo>
                  <a:pt x="25401" y="8466"/>
                </a:lnTo>
                <a:lnTo>
                  <a:pt x="42334" y="8466"/>
                </a:lnTo>
                <a:lnTo>
                  <a:pt x="67734" y="8466"/>
                </a:lnTo>
                <a:lnTo>
                  <a:pt x="93133" y="0"/>
                </a:lnTo>
                <a:lnTo>
                  <a:pt x="118534" y="0"/>
                </a:lnTo>
                <a:lnTo>
                  <a:pt x="143934" y="0"/>
                </a:lnTo>
                <a:lnTo>
                  <a:pt x="143934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9059333" y="2658533"/>
            <a:ext cx="152401" cy="330201"/>
          </a:xfrm>
          <a:custGeom>
            <a:avLst/>
            <a:gdLst/>
            <a:ahLst/>
            <a:cxnLst/>
            <a:rect l="0" t="0" r="0" b="0"/>
            <a:pathLst>
              <a:path w="152401" h="330201">
                <a:moveTo>
                  <a:pt x="127001" y="42334"/>
                </a:moveTo>
                <a:lnTo>
                  <a:pt x="127001" y="33867"/>
                </a:lnTo>
                <a:lnTo>
                  <a:pt x="118533" y="25400"/>
                </a:lnTo>
                <a:lnTo>
                  <a:pt x="110067" y="16934"/>
                </a:lnTo>
                <a:lnTo>
                  <a:pt x="101600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67734" y="0"/>
                </a:lnTo>
                <a:lnTo>
                  <a:pt x="59267" y="8467"/>
                </a:lnTo>
                <a:lnTo>
                  <a:pt x="42333" y="8467"/>
                </a:lnTo>
                <a:lnTo>
                  <a:pt x="25400" y="16934"/>
                </a:lnTo>
                <a:lnTo>
                  <a:pt x="8467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7" y="84667"/>
                </a:lnTo>
                <a:lnTo>
                  <a:pt x="25400" y="101600"/>
                </a:lnTo>
                <a:lnTo>
                  <a:pt x="42333" y="118534"/>
                </a:lnTo>
                <a:lnTo>
                  <a:pt x="59267" y="127000"/>
                </a:lnTo>
                <a:lnTo>
                  <a:pt x="76200" y="143934"/>
                </a:lnTo>
                <a:lnTo>
                  <a:pt x="101600" y="160867"/>
                </a:lnTo>
                <a:lnTo>
                  <a:pt x="110067" y="177800"/>
                </a:lnTo>
                <a:lnTo>
                  <a:pt x="127001" y="186267"/>
                </a:lnTo>
                <a:lnTo>
                  <a:pt x="135467" y="211667"/>
                </a:lnTo>
                <a:lnTo>
                  <a:pt x="143934" y="228600"/>
                </a:lnTo>
                <a:lnTo>
                  <a:pt x="143934" y="245534"/>
                </a:lnTo>
                <a:lnTo>
                  <a:pt x="143934" y="262467"/>
                </a:lnTo>
                <a:lnTo>
                  <a:pt x="135467" y="279400"/>
                </a:lnTo>
                <a:lnTo>
                  <a:pt x="127001" y="296334"/>
                </a:lnTo>
                <a:lnTo>
                  <a:pt x="118533" y="313267"/>
                </a:lnTo>
                <a:lnTo>
                  <a:pt x="110067" y="321734"/>
                </a:lnTo>
                <a:lnTo>
                  <a:pt x="101600" y="330200"/>
                </a:lnTo>
                <a:lnTo>
                  <a:pt x="93134" y="330200"/>
                </a:lnTo>
                <a:lnTo>
                  <a:pt x="76200" y="330200"/>
                </a:lnTo>
                <a:lnTo>
                  <a:pt x="67734" y="321734"/>
                </a:lnTo>
                <a:lnTo>
                  <a:pt x="50801" y="313267"/>
                </a:lnTo>
                <a:lnTo>
                  <a:pt x="42333" y="304800"/>
                </a:lnTo>
                <a:lnTo>
                  <a:pt x="33867" y="287867"/>
                </a:lnTo>
                <a:lnTo>
                  <a:pt x="25400" y="270934"/>
                </a:lnTo>
                <a:lnTo>
                  <a:pt x="25400" y="245534"/>
                </a:lnTo>
                <a:lnTo>
                  <a:pt x="33867" y="228600"/>
                </a:lnTo>
                <a:lnTo>
                  <a:pt x="33867" y="203200"/>
                </a:lnTo>
                <a:lnTo>
                  <a:pt x="42333" y="186267"/>
                </a:lnTo>
                <a:lnTo>
                  <a:pt x="50801" y="169334"/>
                </a:lnTo>
                <a:lnTo>
                  <a:pt x="67734" y="152400"/>
                </a:lnTo>
                <a:lnTo>
                  <a:pt x="76200" y="135467"/>
                </a:lnTo>
                <a:lnTo>
                  <a:pt x="93134" y="118534"/>
                </a:lnTo>
                <a:lnTo>
                  <a:pt x="110067" y="101600"/>
                </a:lnTo>
                <a:lnTo>
                  <a:pt x="118533" y="93134"/>
                </a:lnTo>
                <a:lnTo>
                  <a:pt x="127001" y="84667"/>
                </a:lnTo>
                <a:lnTo>
                  <a:pt x="143934" y="76200"/>
                </a:lnTo>
                <a:lnTo>
                  <a:pt x="143934" y="67734"/>
                </a:lnTo>
                <a:lnTo>
                  <a:pt x="152400" y="67734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9267"/>
                </a:lnTo>
                <a:lnTo>
                  <a:pt x="143934" y="59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9499600" y="2667000"/>
            <a:ext cx="33868" cy="313268"/>
          </a:xfrm>
          <a:custGeom>
            <a:avLst/>
            <a:gdLst/>
            <a:ahLst/>
            <a:cxnLst/>
            <a:rect l="0" t="0" r="0" b="0"/>
            <a:pathLst>
              <a:path w="33868" h="313268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7" y="50800"/>
                </a:lnTo>
                <a:lnTo>
                  <a:pt x="33867" y="67733"/>
                </a:lnTo>
                <a:lnTo>
                  <a:pt x="25400" y="93133"/>
                </a:lnTo>
                <a:lnTo>
                  <a:pt x="25400" y="127000"/>
                </a:lnTo>
                <a:lnTo>
                  <a:pt x="16933" y="160867"/>
                </a:lnTo>
                <a:lnTo>
                  <a:pt x="8467" y="194733"/>
                </a:lnTo>
                <a:lnTo>
                  <a:pt x="8467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04800"/>
                </a:lnTo>
                <a:lnTo>
                  <a:pt x="8467" y="313267"/>
                </a:lnTo>
                <a:lnTo>
                  <a:pt x="8467" y="313267"/>
                </a:lnTo>
                <a:lnTo>
                  <a:pt x="8467" y="313267"/>
                </a:lnTo>
                <a:lnTo>
                  <a:pt x="8467" y="313267"/>
                </a:lnTo>
                <a:lnTo>
                  <a:pt x="8467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9372600" y="2827867"/>
            <a:ext cx="220134" cy="1"/>
          </a:xfrm>
          <a:custGeom>
            <a:avLst/>
            <a:gdLst/>
            <a:ahLst/>
            <a:cxnLst/>
            <a:rect l="0" t="0" r="0" b="0"/>
            <a:pathLst>
              <a:path w="2201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8534" y="0"/>
                </a:lnTo>
                <a:lnTo>
                  <a:pt x="135467" y="0"/>
                </a:lnTo>
                <a:lnTo>
                  <a:pt x="160867" y="0"/>
                </a:lnTo>
                <a:lnTo>
                  <a:pt x="177800" y="0"/>
                </a:lnTo>
                <a:lnTo>
                  <a:pt x="186266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9787466" y="2658533"/>
            <a:ext cx="169335" cy="186268"/>
          </a:xfrm>
          <a:custGeom>
            <a:avLst/>
            <a:gdLst/>
            <a:ahLst/>
            <a:cxnLst/>
            <a:rect l="0" t="0" r="0" b="0"/>
            <a:pathLst>
              <a:path w="169335" h="186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8468" y="160867"/>
                </a:lnTo>
                <a:lnTo>
                  <a:pt x="8468" y="169334"/>
                </a:lnTo>
                <a:lnTo>
                  <a:pt x="16934" y="177800"/>
                </a:lnTo>
                <a:lnTo>
                  <a:pt x="25400" y="177800"/>
                </a:lnTo>
                <a:lnTo>
                  <a:pt x="42334" y="186267"/>
                </a:lnTo>
                <a:lnTo>
                  <a:pt x="50801" y="186267"/>
                </a:lnTo>
                <a:lnTo>
                  <a:pt x="76200" y="186267"/>
                </a:lnTo>
                <a:lnTo>
                  <a:pt x="93134" y="177800"/>
                </a:lnTo>
                <a:lnTo>
                  <a:pt x="110067" y="177800"/>
                </a:lnTo>
                <a:lnTo>
                  <a:pt x="127001" y="177800"/>
                </a:lnTo>
                <a:lnTo>
                  <a:pt x="143934" y="169334"/>
                </a:lnTo>
                <a:lnTo>
                  <a:pt x="160868" y="169334"/>
                </a:lnTo>
                <a:lnTo>
                  <a:pt x="160868" y="169334"/>
                </a:lnTo>
                <a:lnTo>
                  <a:pt x="169334" y="160867"/>
                </a:lnTo>
                <a:lnTo>
                  <a:pt x="169334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9906000" y="2667000"/>
            <a:ext cx="33867" cy="355601"/>
          </a:xfrm>
          <a:custGeom>
            <a:avLst/>
            <a:gdLst/>
            <a:ahLst/>
            <a:cxnLst/>
            <a:rect l="0" t="0" r="0" b="0"/>
            <a:pathLst>
              <a:path w="33867" h="355601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8467" y="42333"/>
                </a:lnTo>
                <a:lnTo>
                  <a:pt x="8467" y="76200"/>
                </a:lnTo>
                <a:lnTo>
                  <a:pt x="8467" y="110067"/>
                </a:lnTo>
                <a:lnTo>
                  <a:pt x="8467" y="152400"/>
                </a:lnTo>
                <a:lnTo>
                  <a:pt x="8467" y="194733"/>
                </a:lnTo>
                <a:lnTo>
                  <a:pt x="0" y="237067"/>
                </a:lnTo>
                <a:lnTo>
                  <a:pt x="0" y="279400"/>
                </a:lnTo>
                <a:lnTo>
                  <a:pt x="0" y="313267"/>
                </a:lnTo>
                <a:lnTo>
                  <a:pt x="8467" y="338667"/>
                </a:lnTo>
                <a:lnTo>
                  <a:pt x="16934" y="347133"/>
                </a:lnTo>
                <a:lnTo>
                  <a:pt x="25400" y="355600"/>
                </a:lnTo>
                <a:lnTo>
                  <a:pt x="25400" y="355600"/>
                </a:lnTo>
                <a:lnTo>
                  <a:pt x="33866" y="347133"/>
                </a:lnTo>
                <a:lnTo>
                  <a:pt x="33866" y="347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49933" y="2709333"/>
            <a:ext cx="160868" cy="304801"/>
          </a:xfrm>
          <a:custGeom>
            <a:avLst/>
            <a:gdLst/>
            <a:ahLst/>
            <a:cxnLst/>
            <a:rect l="0" t="0" r="0" b="0"/>
            <a:pathLst>
              <a:path w="160868" h="304801">
                <a:moveTo>
                  <a:pt x="160867" y="0"/>
                </a:moveTo>
                <a:lnTo>
                  <a:pt x="160867" y="0"/>
                </a:lnTo>
                <a:lnTo>
                  <a:pt x="152400" y="8467"/>
                </a:lnTo>
                <a:lnTo>
                  <a:pt x="143933" y="16934"/>
                </a:lnTo>
                <a:lnTo>
                  <a:pt x="135467" y="25400"/>
                </a:lnTo>
                <a:lnTo>
                  <a:pt x="118533" y="50800"/>
                </a:lnTo>
                <a:lnTo>
                  <a:pt x="93134" y="84667"/>
                </a:lnTo>
                <a:lnTo>
                  <a:pt x="76200" y="127000"/>
                </a:lnTo>
                <a:lnTo>
                  <a:pt x="59267" y="169334"/>
                </a:lnTo>
                <a:lnTo>
                  <a:pt x="42333" y="211667"/>
                </a:lnTo>
                <a:lnTo>
                  <a:pt x="25401" y="245534"/>
                </a:lnTo>
                <a:lnTo>
                  <a:pt x="16934" y="279400"/>
                </a:lnTo>
                <a:lnTo>
                  <a:pt x="8467" y="296334"/>
                </a:lnTo>
                <a:lnTo>
                  <a:pt x="8467" y="304800"/>
                </a:lnTo>
                <a:lnTo>
                  <a:pt x="0" y="304800"/>
                </a:lnTo>
                <a:lnTo>
                  <a:pt x="0" y="304800"/>
                </a:lnTo>
                <a:lnTo>
                  <a:pt x="0" y="296334"/>
                </a:lnTo>
                <a:lnTo>
                  <a:pt x="0" y="296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0075334" y="2751667"/>
            <a:ext cx="169333" cy="203201"/>
          </a:xfrm>
          <a:custGeom>
            <a:avLst/>
            <a:gdLst/>
            <a:ahLst/>
            <a:cxnLst/>
            <a:rect l="0" t="0" r="0" b="0"/>
            <a:pathLst>
              <a:path w="169333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16933"/>
                </a:lnTo>
                <a:lnTo>
                  <a:pt x="33866" y="33866"/>
                </a:lnTo>
                <a:lnTo>
                  <a:pt x="42332" y="59266"/>
                </a:lnTo>
                <a:lnTo>
                  <a:pt x="59266" y="84666"/>
                </a:lnTo>
                <a:lnTo>
                  <a:pt x="76200" y="110066"/>
                </a:lnTo>
                <a:lnTo>
                  <a:pt x="84666" y="143933"/>
                </a:lnTo>
                <a:lnTo>
                  <a:pt x="101600" y="160866"/>
                </a:lnTo>
                <a:lnTo>
                  <a:pt x="118532" y="177800"/>
                </a:lnTo>
                <a:lnTo>
                  <a:pt x="126999" y="194733"/>
                </a:lnTo>
                <a:lnTo>
                  <a:pt x="143933" y="203200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69332" y="203200"/>
                </a:lnTo>
                <a:lnTo>
                  <a:pt x="169332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346266" y="2836333"/>
            <a:ext cx="127001" cy="8468"/>
          </a:xfrm>
          <a:custGeom>
            <a:avLst/>
            <a:gdLst/>
            <a:ahLst/>
            <a:cxnLst/>
            <a:rect l="0" t="0" r="0" b="0"/>
            <a:pathLst>
              <a:path w="1270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33868" y="0"/>
                </a:lnTo>
                <a:lnTo>
                  <a:pt x="59268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270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10600267" y="2692400"/>
            <a:ext cx="33868" cy="262468"/>
          </a:xfrm>
          <a:custGeom>
            <a:avLst/>
            <a:gdLst/>
            <a:ahLst/>
            <a:cxnLst/>
            <a:rect l="0" t="0" r="0" b="0"/>
            <a:pathLst>
              <a:path w="33868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9267"/>
                </a:lnTo>
                <a:lnTo>
                  <a:pt x="16933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8467" y="237067"/>
                </a:lnTo>
                <a:lnTo>
                  <a:pt x="16933" y="254000"/>
                </a:lnTo>
                <a:lnTo>
                  <a:pt x="25399" y="262467"/>
                </a:lnTo>
                <a:lnTo>
                  <a:pt x="25399" y="262467"/>
                </a:lnTo>
                <a:lnTo>
                  <a:pt x="33867" y="262467"/>
                </a:lnTo>
                <a:lnTo>
                  <a:pt x="33867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0752667" y="2667000"/>
            <a:ext cx="135467" cy="313268"/>
          </a:xfrm>
          <a:custGeom>
            <a:avLst/>
            <a:gdLst/>
            <a:ahLst/>
            <a:cxnLst/>
            <a:rect l="0" t="0" r="0" b="0"/>
            <a:pathLst>
              <a:path w="135467" h="313268">
                <a:moveTo>
                  <a:pt x="42333" y="33867"/>
                </a:moveTo>
                <a:lnTo>
                  <a:pt x="42333" y="33867"/>
                </a:lnTo>
                <a:lnTo>
                  <a:pt x="42333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25399" y="67733"/>
                </a:lnTo>
                <a:lnTo>
                  <a:pt x="16933" y="93133"/>
                </a:lnTo>
                <a:lnTo>
                  <a:pt x="8467" y="127000"/>
                </a:lnTo>
                <a:lnTo>
                  <a:pt x="0" y="169333"/>
                </a:lnTo>
                <a:lnTo>
                  <a:pt x="0" y="211667"/>
                </a:lnTo>
                <a:lnTo>
                  <a:pt x="0" y="254000"/>
                </a:lnTo>
                <a:lnTo>
                  <a:pt x="8467" y="279400"/>
                </a:lnTo>
                <a:lnTo>
                  <a:pt x="16933" y="296333"/>
                </a:lnTo>
                <a:lnTo>
                  <a:pt x="33867" y="313267"/>
                </a:lnTo>
                <a:lnTo>
                  <a:pt x="50799" y="313267"/>
                </a:lnTo>
                <a:lnTo>
                  <a:pt x="59266" y="313267"/>
                </a:lnTo>
                <a:lnTo>
                  <a:pt x="84667" y="304800"/>
                </a:lnTo>
                <a:lnTo>
                  <a:pt x="101599" y="296333"/>
                </a:lnTo>
                <a:lnTo>
                  <a:pt x="110067" y="279400"/>
                </a:lnTo>
                <a:lnTo>
                  <a:pt x="118533" y="262467"/>
                </a:lnTo>
                <a:lnTo>
                  <a:pt x="135466" y="237067"/>
                </a:lnTo>
                <a:lnTo>
                  <a:pt x="135466" y="211667"/>
                </a:lnTo>
                <a:lnTo>
                  <a:pt x="135466" y="186267"/>
                </a:lnTo>
                <a:lnTo>
                  <a:pt x="135466" y="152400"/>
                </a:lnTo>
                <a:lnTo>
                  <a:pt x="118533" y="118533"/>
                </a:lnTo>
                <a:lnTo>
                  <a:pt x="110067" y="84667"/>
                </a:lnTo>
                <a:lnTo>
                  <a:pt x="93133" y="59267"/>
                </a:lnTo>
                <a:lnTo>
                  <a:pt x="76200" y="33867"/>
                </a:lnTo>
                <a:lnTo>
                  <a:pt x="59266" y="16933"/>
                </a:lnTo>
                <a:lnTo>
                  <a:pt x="50799" y="8467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0778066" y="2514600"/>
            <a:ext cx="287869" cy="668868"/>
          </a:xfrm>
          <a:custGeom>
            <a:avLst/>
            <a:gdLst/>
            <a:ahLst/>
            <a:cxnLst/>
            <a:rect l="0" t="0" r="0" b="0"/>
            <a:pathLst>
              <a:path w="287869" h="668868">
                <a:moveTo>
                  <a:pt x="93134" y="8467"/>
                </a:moveTo>
                <a:lnTo>
                  <a:pt x="93134" y="8467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35468" y="16933"/>
                </a:lnTo>
                <a:lnTo>
                  <a:pt x="152400" y="33867"/>
                </a:lnTo>
                <a:lnTo>
                  <a:pt x="177800" y="50800"/>
                </a:lnTo>
                <a:lnTo>
                  <a:pt x="203201" y="76200"/>
                </a:lnTo>
                <a:lnTo>
                  <a:pt x="228600" y="118533"/>
                </a:lnTo>
                <a:lnTo>
                  <a:pt x="245534" y="160867"/>
                </a:lnTo>
                <a:lnTo>
                  <a:pt x="270934" y="211667"/>
                </a:lnTo>
                <a:lnTo>
                  <a:pt x="279401" y="262467"/>
                </a:lnTo>
                <a:lnTo>
                  <a:pt x="287868" y="304800"/>
                </a:lnTo>
                <a:lnTo>
                  <a:pt x="287868" y="347133"/>
                </a:lnTo>
                <a:lnTo>
                  <a:pt x="279401" y="381000"/>
                </a:lnTo>
                <a:lnTo>
                  <a:pt x="270934" y="406400"/>
                </a:lnTo>
                <a:lnTo>
                  <a:pt x="254000" y="440267"/>
                </a:lnTo>
                <a:lnTo>
                  <a:pt x="237068" y="474133"/>
                </a:lnTo>
                <a:lnTo>
                  <a:pt x="211668" y="508000"/>
                </a:lnTo>
                <a:lnTo>
                  <a:pt x="186267" y="533400"/>
                </a:lnTo>
                <a:lnTo>
                  <a:pt x="152400" y="567267"/>
                </a:lnTo>
                <a:lnTo>
                  <a:pt x="118534" y="601133"/>
                </a:lnTo>
                <a:lnTo>
                  <a:pt x="84668" y="626533"/>
                </a:lnTo>
                <a:lnTo>
                  <a:pt x="59268" y="643467"/>
                </a:lnTo>
                <a:lnTo>
                  <a:pt x="33867" y="660400"/>
                </a:lnTo>
                <a:lnTo>
                  <a:pt x="16934" y="668867"/>
                </a:lnTo>
                <a:lnTo>
                  <a:pt x="0" y="668867"/>
                </a:lnTo>
                <a:lnTo>
                  <a:pt x="0" y="668867"/>
                </a:lnTo>
                <a:lnTo>
                  <a:pt x="0" y="668867"/>
                </a:lnTo>
                <a:lnTo>
                  <a:pt x="0" y="668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697133" y="3530600"/>
            <a:ext cx="186268" cy="355601"/>
          </a:xfrm>
          <a:custGeom>
            <a:avLst/>
            <a:gdLst/>
            <a:ahLst/>
            <a:cxnLst/>
            <a:rect l="0" t="0" r="0" b="0"/>
            <a:pathLst>
              <a:path w="186268" h="355601">
                <a:moveTo>
                  <a:pt x="67734" y="84667"/>
                </a:moveTo>
                <a:lnTo>
                  <a:pt x="59267" y="84667"/>
                </a:lnTo>
                <a:lnTo>
                  <a:pt x="50801" y="84667"/>
                </a:lnTo>
                <a:lnTo>
                  <a:pt x="42333" y="84667"/>
                </a:lnTo>
                <a:lnTo>
                  <a:pt x="33867" y="76200"/>
                </a:lnTo>
                <a:lnTo>
                  <a:pt x="33867" y="76200"/>
                </a:lnTo>
                <a:lnTo>
                  <a:pt x="25400" y="67733"/>
                </a:lnTo>
                <a:lnTo>
                  <a:pt x="25400" y="59267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1" y="33867"/>
                </a:lnTo>
                <a:lnTo>
                  <a:pt x="59267" y="16933"/>
                </a:lnTo>
                <a:lnTo>
                  <a:pt x="76200" y="8467"/>
                </a:lnTo>
                <a:lnTo>
                  <a:pt x="93134" y="8467"/>
                </a:lnTo>
                <a:lnTo>
                  <a:pt x="110067" y="0"/>
                </a:lnTo>
                <a:lnTo>
                  <a:pt x="118533" y="0"/>
                </a:lnTo>
                <a:lnTo>
                  <a:pt x="135467" y="8467"/>
                </a:lnTo>
                <a:lnTo>
                  <a:pt x="143934" y="16933"/>
                </a:lnTo>
                <a:lnTo>
                  <a:pt x="152400" y="42333"/>
                </a:lnTo>
                <a:lnTo>
                  <a:pt x="160867" y="59267"/>
                </a:lnTo>
                <a:lnTo>
                  <a:pt x="160867" y="84667"/>
                </a:lnTo>
                <a:lnTo>
                  <a:pt x="160867" y="110067"/>
                </a:lnTo>
                <a:lnTo>
                  <a:pt x="152400" y="143933"/>
                </a:lnTo>
                <a:lnTo>
                  <a:pt x="143934" y="177800"/>
                </a:lnTo>
                <a:lnTo>
                  <a:pt x="135467" y="203200"/>
                </a:lnTo>
                <a:lnTo>
                  <a:pt x="118533" y="237067"/>
                </a:lnTo>
                <a:lnTo>
                  <a:pt x="101600" y="262467"/>
                </a:lnTo>
                <a:lnTo>
                  <a:pt x="84667" y="287867"/>
                </a:lnTo>
                <a:lnTo>
                  <a:pt x="67734" y="313267"/>
                </a:lnTo>
                <a:lnTo>
                  <a:pt x="59267" y="330200"/>
                </a:lnTo>
                <a:lnTo>
                  <a:pt x="42333" y="338667"/>
                </a:lnTo>
                <a:lnTo>
                  <a:pt x="33867" y="347133"/>
                </a:lnTo>
                <a:lnTo>
                  <a:pt x="25400" y="347133"/>
                </a:lnTo>
                <a:lnTo>
                  <a:pt x="16934" y="347133"/>
                </a:lnTo>
                <a:lnTo>
                  <a:pt x="16934" y="338667"/>
                </a:lnTo>
                <a:lnTo>
                  <a:pt x="8467" y="330200"/>
                </a:lnTo>
                <a:lnTo>
                  <a:pt x="0" y="313267"/>
                </a:lnTo>
                <a:lnTo>
                  <a:pt x="0" y="296333"/>
                </a:lnTo>
                <a:lnTo>
                  <a:pt x="0" y="270933"/>
                </a:lnTo>
                <a:lnTo>
                  <a:pt x="8467" y="254000"/>
                </a:lnTo>
                <a:lnTo>
                  <a:pt x="16934" y="237067"/>
                </a:lnTo>
                <a:lnTo>
                  <a:pt x="25400" y="228600"/>
                </a:lnTo>
                <a:lnTo>
                  <a:pt x="33867" y="220133"/>
                </a:lnTo>
                <a:lnTo>
                  <a:pt x="42333" y="220133"/>
                </a:lnTo>
                <a:lnTo>
                  <a:pt x="59267" y="220133"/>
                </a:lnTo>
                <a:lnTo>
                  <a:pt x="76200" y="220133"/>
                </a:lnTo>
                <a:lnTo>
                  <a:pt x="84667" y="237067"/>
                </a:lnTo>
                <a:lnTo>
                  <a:pt x="101600" y="245533"/>
                </a:lnTo>
                <a:lnTo>
                  <a:pt x="110067" y="262467"/>
                </a:lnTo>
                <a:lnTo>
                  <a:pt x="118533" y="287867"/>
                </a:lnTo>
                <a:lnTo>
                  <a:pt x="127001" y="296333"/>
                </a:lnTo>
                <a:lnTo>
                  <a:pt x="135467" y="313267"/>
                </a:lnTo>
                <a:lnTo>
                  <a:pt x="135467" y="330200"/>
                </a:lnTo>
                <a:lnTo>
                  <a:pt x="143934" y="338667"/>
                </a:lnTo>
                <a:lnTo>
                  <a:pt x="152400" y="347133"/>
                </a:lnTo>
                <a:lnTo>
                  <a:pt x="160867" y="355600"/>
                </a:lnTo>
                <a:lnTo>
                  <a:pt x="169334" y="355600"/>
                </a:lnTo>
                <a:lnTo>
                  <a:pt x="177800" y="355600"/>
                </a:lnTo>
                <a:lnTo>
                  <a:pt x="177800" y="355600"/>
                </a:lnTo>
                <a:lnTo>
                  <a:pt x="186267" y="355600"/>
                </a:lnTo>
                <a:lnTo>
                  <a:pt x="186267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976534" y="3505200"/>
            <a:ext cx="177800" cy="381001"/>
          </a:xfrm>
          <a:custGeom>
            <a:avLst/>
            <a:gdLst/>
            <a:ahLst/>
            <a:cxnLst/>
            <a:rect l="0" t="0" r="0" b="0"/>
            <a:pathLst>
              <a:path w="177800" h="381001">
                <a:moveTo>
                  <a:pt x="101599" y="16933"/>
                </a:moveTo>
                <a:lnTo>
                  <a:pt x="101599" y="16933"/>
                </a:lnTo>
                <a:lnTo>
                  <a:pt x="101599" y="8467"/>
                </a:lnTo>
                <a:lnTo>
                  <a:pt x="101599" y="8467"/>
                </a:ln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2" y="8467"/>
                </a:lnTo>
                <a:lnTo>
                  <a:pt x="59266" y="16933"/>
                </a:lnTo>
                <a:lnTo>
                  <a:pt x="50799" y="25400"/>
                </a:lnTo>
                <a:lnTo>
                  <a:pt x="42333" y="50800"/>
                </a:lnTo>
                <a:lnTo>
                  <a:pt x="25399" y="67733"/>
                </a:lnTo>
                <a:lnTo>
                  <a:pt x="16933" y="93133"/>
                </a:lnTo>
                <a:lnTo>
                  <a:pt x="8466" y="127000"/>
                </a:lnTo>
                <a:lnTo>
                  <a:pt x="8466" y="160867"/>
                </a:lnTo>
                <a:lnTo>
                  <a:pt x="0" y="194733"/>
                </a:lnTo>
                <a:lnTo>
                  <a:pt x="0" y="228600"/>
                </a:lnTo>
                <a:lnTo>
                  <a:pt x="8466" y="262467"/>
                </a:lnTo>
                <a:lnTo>
                  <a:pt x="8466" y="287867"/>
                </a:lnTo>
                <a:lnTo>
                  <a:pt x="16933" y="304800"/>
                </a:lnTo>
                <a:lnTo>
                  <a:pt x="33866" y="321733"/>
                </a:lnTo>
                <a:lnTo>
                  <a:pt x="50799" y="330200"/>
                </a:lnTo>
                <a:lnTo>
                  <a:pt x="59266" y="330200"/>
                </a:lnTo>
                <a:lnTo>
                  <a:pt x="76200" y="330200"/>
                </a:lnTo>
                <a:lnTo>
                  <a:pt x="84666" y="330200"/>
                </a:lnTo>
                <a:lnTo>
                  <a:pt x="110066" y="321733"/>
                </a:lnTo>
                <a:lnTo>
                  <a:pt x="118533" y="313267"/>
                </a:lnTo>
                <a:lnTo>
                  <a:pt x="135466" y="304800"/>
                </a:lnTo>
                <a:lnTo>
                  <a:pt x="152400" y="287867"/>
                </a:lnTo>
                <a:lnTo>
                  <a:pt x="160866" y="279400"/>
                </a:lnTo>
                <a:lnTo>
                  <a:pt x="169333" y="262467"/>
                </a:lnTo>
                <a:lnTo>
                  <a:pt x="177799" y="254000"/>
                </a:lnTo>
                <a:lnTo>
                  <a:pt x="177799" y="237067"/>
                </a:lnTo>
                <a:lnTo>
                  <a:pt x="169333" y="228600"/>
                </a:lnTo>
                <a:lnTo>
                  <a:pt x="160866" y="228600"/>
                </a:lnTo>
                <a:lnTo>
                  <a:pt x="143932" y="220133"/>
                </a:lnTo>
                <a:lnTo>
                  <a:pt x="126999" y="220133"/>
                </a:lnTo>
                <a:lnTo>
                  <a:pt x="110066" y="228600"/>
                </a:lnTo>
                <a:lnTo>
                  <a:pt x="93133" y="237067"/>
                </a:lnTo>
                <a:lnTo>
                  <a:pt x="76200" y="245533"/>
                </a:lnTo>
                <a:lnTo>
                  <a:pt x="67732" y="270933"/>
                </a:lnTo>
                <a:lnTo>
                  <a:pt x="59266" y="287867"/>
                </a:lnTo>
                <a:lnTo>
                  <a:pt x="59266" y="313267"/>
                </a:lnTo>
                <a:lnTo>
                  <a:pt x="59266" y="338667"/>
                </a:lnTo>
                <a:lnTo>
                  <a:pt x="67732" y="355600"/>
                </a:lnTo>
                <a:lnTo>
                  <a:pt x="76200" y="372533"/>
                </a:lnTo>
                <a:lnTo>
                  <a:pt x="93133" y="381000"/>
                </a:lnTo>
                <a:lnTo>
                  <a:pt x="110066" y="381000"/>
                </a:lnTo>
                <a:lnTo>
                  <a:pt x="110066" y="381000"/>
                </a:lnTo>
                <a:lnTo>
                  <a:pt x="126999" y="364067"/>
                </a:lnTo>
                <a:lnTo>
                  <a:pt x="126999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289800" y="3606800"/>
            <a:ext cx="143935" cy="1"/>
          </a:xfrm>
          <a:custGeom>
            <a:avLst/>
            <a:gdLst/>
            <a:ahLst/>
            <a:cxnLst/>
            <a:rect l="0" t="0" r="0" b="0"/>
            <a:pathLst>
              <a:path w="143935" h="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306733" y="37084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1" y="0"/>
                </a:lnTo>
                <a:lnTo>
                  <a:pt x="127001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1" y="0"/>
                </a:lnTo>
                <a:lnTo>
                  <a:pt x="127001" y="8467"/>
                </a:lnTo>
                <a:lnTo>
                  <a:pt x="127001" y="8467"/>
                </a:lnTo>
                <a:lnTo>
                  <a:pt x="127001" y="8467"/>
                </a:lnTo>
                <a:lnTo>
                  <a:pt x="127001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7857067" y="3505200"/>
            <a:ext cx="287867" cy="270934"/>
          </a:xfrm>
          <a:custGeom>
            <a:avLst/>
            <a:gdLst/>
            <a:ahLst/>
            <a:cxnLst/>
            <a:rect l="0" t="0" r="0" b="0"/>
            <a:pathLst>
              <a:path w="287867" h="270934">
                <a:moveTo>
                  <a:pt x="42333" y="0"/>
                </a:moveTo>
                <a:lnTo>
                  <a:pt x="42333" y="0"/>
                </a:lnTo>
                <a:lnTo>
                  <a:pt x="33867" y="0"/>
                </a:lnTo>
                <a:lnTo>
                  <a:pt x="25399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25400"/>
                </a:lnTo>
                <a:lnTo>
                  <a:pt x="93133" y="16933"/>
                </a:lnTo>
                <a:lnTo>
                  <a:pt x="110067" y="16933"/>
                </a:lnTo>
                <a:lnTo>
                  <a:pt x="135466" y="16933"/>
                </a:lnTo>
                <a:lnTo>
                  <a:pt x="160866" y="8467"/>
                </a:lnTo>
                <a:lnTo>
                  <a:pt x="186267" y="8467"/>
                </a:lnTo>
                <a:lnTo>
                  <a:pt x="203200" y="0"/>
                </a:lnTo>
                <a:lnTo>
                  <a:pt x="220133" y="0"/>
                </a:lnTo>
                <a:lnTo>
                  <a:pt x="237066" y="0"/>
                </a:lnTo>
                <a:lnTo>
                  <a:pt x="253999" y="0"/>
                </a:lnTo>
                <a:lnTo>
                  <a:pt x="270933" y="0"/>
                </a:lnTo>
                <a:lnTo>
                  <a:pt x="279400" y="0"/>
                </a:lnTo>
                <a:lnTo>
                  <a:pt x="279400" y="0"/>
                </a:lnTo>
                <a:lnTo>
                  <a:pt x="287866" y="8467"/>
                </a:lnTo>
                <a:lnTo>
                  <a:pt x="287866" y="8467"/>
                </a:lnTo>
                <a:lnTo>
                  <a:pt x="279400" y="16933"/>
                </a:lnTo>
                <a:lnTo>
                  <a:pt x="279400" y="25400"/>
                </a:lnTo>
                <a:lnTo>
                  <a:pt x="270933" y="33867"/>
                </a:lnTo>
                <a:lnTo>
                  <a:pt x="262467" y="50800"/>
                </a:lnTo>
                <a:lnTo>
                  <a:pt x="253999" y="67733"/>
                </a:lnTo>
                <a:lnTo>
                  <a:pt x="245533" y="84667"/>
                </a:lnTo>
                <a:lnTo>
                  <a:pt x="237066" y="101600"/>
                </a:lnTo>
                <a:lnTo>
                  <a:pt x="228600" y="127000"/>
                </a:lnTo>
                <a:lnTo>
                  <a:pt x="220133" y="152400"/>
                </a:lnTo>
                <a:lnTo>
                  <a:pt x="211666" y="169333"/>
                </a:lnTo>
                <a:lnTo>
                  <a:pt x="203200" y="194733"/>
                </a:lnTo>
                <a:lnTo>
                  <a:pt x="194733" y="211667"/>
                </a:lnTo>
                <a:lnTo>
                  <a:pt x="194733" y="228600"/>
                </a:lnTo>
                <a:lnTo>
                  <a:pt x="186267" y="245533"/>
                </a:lnTo>
                <a:lnTo>
                  <a:pt x="186267" y="254000"/>
                </a:lnTo>
                <a:lnTo>
                  <a:pt x="194733" y="262467"/>
                </a:lnTo>
                <a:lnTo>
                  <a:pt x="203200" y="270933"/>
                </a:lnTo>
                <a:lnTo>
                  <a:pt x="203200" y="270933"/>
                </a:lnTo>
                <a:lnTo>
                  <a:pt x="203200" y="262467"/>
                </a:lnTo>
                <a:lnTo>
                  <a:pt x="203200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212667" y="3488267"/>
            <a:ext cx="203200" cy="270934"/>
          </a:xfrm>
          <a:custGeom>
            <a:avLst/>
            <a:gdLst/>
            <a:ahLst/>
            <a:cxnLst/>
            <a:rect l="0" t="0" r="0" b="0"/>
            <a:pathLst>
              <a:path w="203200" h="270934">
                <a:moveTo>
                  <a:pt x="203199" y="0"/>
                </a:moveTo>
                <a:lnTo>
                  <a:pt x="194733" y="0"/>
                </a:lnTo>
                <a:lnTo>
                  <a:pt x="194733" y="8466"/>
                </a:lnTo>
                <a:lnTo>
                  <a:pt x="194733" y="8466"/>
                </a:lnTo>
                <a:lnTo>
                  <a:pt x="186266" y="16933"/>
                </a:lnTo>
                <a:lnTo>
                  <a:pt x="177800" y="25400"/>
                </a:lnTo>
                <a:lnTo>
                  <a:pt x="169333" y="42333"/>
                </a:lnTo>
                <a:lnTo>
                  <a:pt x="160866" y="67733"/>
                </a:lnTo>
                <a:lnTo>
                  <a:pt x="143933" y="93133"/>
                </a:lnTo>
                <a:lnTo>
                  <a:pt x="126999" y="118533"/>
                </a:lnTo>
                <a:lnTo>
                  <a:pt x="101600" y="143933"/>
                </a:lnTo>
                <a:lnTo>
                  <a:pt x="84666" y="169333"/>
                </a:lnTo>
                <a:lnTo>
                  <a:pt x="67733" y="194733"/>
                </a:lnTo>
                <a:lnTo>
                  <a:pt x="42333" y="220133"/>
                </a:lnTo>
                <a:lnTo>
                  <a:pt x="25400" y="237066"/>
                </a:lnTo>
                <a:lnTo>
                  <a:pt x="16933" y="254000"/>
                </a:lnTo>
                <a:lnTo>
                  <a:pt x="8466" y="270933"/>
                </a:lnTo>
                <a:lnTo>
                  <a:pt x="8466" y="270933"/>
                </a:lnTo>
                <a:lnTo>
                  <a:pt x="0" y="270933"/>
                </a:lnTo>
                <a:lnTo>
                  <a:pt x="0" y="270933"/>
                </a:lnTo>
                <a:lnTo>
                  <a:pt x="8466" y="270933"/>
                </a:lnTo>
                <a:lnTo>
                  <a:pt x="8466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8238067" y="3530600"/>
            <a:ext cx="169334" cy="237068"/>
          </a:xfrm>
          <a:custGeom>
            <a:avLst/>
            <a:gdLst/>
            <a:ahLst/>
            <a:cxnLst/>
            <a:rect l="0" t="0" r="0" b="0"/>
            <a:pathLst>
              <a:path w="169334" h="2370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25400"/>
                </a:lnTo>
                <a:lnTo>
                  <a:pt x="25399" y="42333"/>
                </a:lnTo>
                <a:lnTo>
                  <a:pt x="33867" y="59267"/>
                </a:lnTo>
                <a:lnTo>
                  <a:pt x="42333" y="84667"/>
                </a:lnTo>
                <a:lnTo>
                  <a:pt x="59266" y="101600"/>
                </a:lnTo>
                <a:lnTo>
                  <a:pt x="76200" y="127000"/>
                </a:lnTo>
                <a:lnTo>
                  <a:pt x="84666" y="143933"/>
                </a:lnTo>
                <a:lnTo>
                  <a:pt x="101599" y="152400"/>
                </a:lnTo>
                <a:lnTo>
                  <a:pt x="110067" y="169333"/>
                </a:lnTo>
                <a:lnTo>
                  <a:pt x="118533" y="186267"/>
                </a:lnTo>
                <a:lnTo>
                  <a:pt x="127000" y="194733"/>
                </a:lnTo>
                <a:lnTo>
                  <a:pt x="143933" y="203200"/>
                </a:lnTo>
                <a:lnTo>
                  <a:pt x="143933" y="211667"/>
                </a:lnTo>
                <a:lnTo>
                  <a:pt x="152400" y="220133"/>
                </a:lnTo>
                <a:lnTo>
                  <a:pt x="152400" y="228600"/>
                </a:lnTo>
                <a:lnTo>
                  <a:pt x="160866" y="228600"/>
                </a:lnTo>
                <a:lnTo>
                  <a:pt x="160866" y="237067"/>
                </a:lnTo>
                <a:lnTo>
                  <a:pt x="160866" y="237067"/>
                </a:lnTo>
                <a:lnTo>
                  <a:pt x="160866" y="237067"/>
                </a:lnTo>
                <a:lnTo>
                  <a:pt x="160866" y="237067"/>
                </a:lnTo>
                <a:lnTo>
                  <a:pt x="169333" y="237067"/>
                </a:lnTo>
                <a:lnTo>
                  <a:pt x="169333" y="237067"/>
                </a:lnTo>
                <a:lnTo>
                  <a:pt x="169333" y="237067"/>
                </a:lnTo>
                <a:lnTo>
                  <a:pt x="169333" y="237067"/>
                </a:lnTo>
                <a:lnTo>
                  <a:pt x="169333" y="228600"/>
                </a:lnTo>
                <a:lnTo>
                  <a:pt x="16933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627533" y="3606800"/>
            <a:ext cx="254002" cy="8468"/>
          </a:xfrm>
          <a:custGeom>
            <a:avLst/>
            <a:gdLst/>
            <a:ahLst/>
            <a:cxnLst/>
            <a:rect l="0" t="0" r="0" b="0"/>
            <a:pathLst>
              <a:path w="254002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35467" y="8467"/>
                </a:lnTo>
                <a:lnTo>
                  <a:pt x="160867" y="8467"/>
                </a:lnTo>
                <a:lnTo>
                  <a:pt x="186267" y="8467"/>
                </a:lnTo>
                <a:lnTo>
                  <a:pt x="211667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54001" y="8467"/>
                </a:lnTo>
                <a:lnTo>
                  <a:pt x="254001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9050867" y="3471333"/>
            <a:ext cx="355600" cy="270935"/>
          </a:xfrm>
          <a:custGeom>
            <a:avLst/>
            <a:gdLst/>
            <a:ahLst/>
            <a:cxnLst/>
            <a:rect l="0" t="0" r="0" b="0"/>
            <a:pathLst>
              <a:path w="355600" h="270935">
                <a:moveTo>
                  <a:pt x="93133" y="16934"/>
                </a:move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0"/>
                </a:lnTo>
                <a:lnTo>
                  <a:pt x="126999" y="0"/>
                </a:lnTo>
                <a:lnTo>
                  <a:pt x="143933" y="0"/>
                </a:lnTo>
                <a:lnTo>
                  <a:pt x="160866" y="8467"/>
                </a:lnTo>
                <a:lnTo>
                  <a:pt x="169333" y="16934"/>
                </a:lnTo>
                <a:lnTo>
                  <a:pt x="186266" y="25400"/>
                </a:lnTo>
                <a:lnTo>
                  <a:pt x="186266" y="42334"/>
                </a:lnTo>
                <a:lnTo>
                  <a:pt x="194733" y="59267"/>
                </a:lnTo>
                <a:lnTo>
                  <a:pt x="203199" y="76200"/>
                </a:lnTo>
                <a:lnTo>
                  <a:pt x="194733" y="93134"/>
                </a:lnTo>
                <a:lnTo>
                  <a:pt x="194733" y="118534"/>
                </a:lnTo>
                <a:lnTo>
                  <a:pt x="186266" y="135467"/>
                </a:lnTo>
                <a:lnTo>
                  <a:pt x="177800" y="152400"/>
                </a:lnTo>
                <a:lnTo>
                  <a:pt x="160866" y="169334"/>
                </a:lnTo>
                <a:lnTo>
                  <a:pt x="152400" y="186267"/>
                </a:lnTo>
                <a:lnTo>
                  <a:pt x="135467" y="203200"/>
                </a:lnTo>
                <a:lnTo>
                  <a:pt x="126999" y="220134"/>
                </a:lnTo>
                <a:lnTo>
                  <a:pt x="110066" y="228600"/>
                </a:lnTo>
                <a:lnTo>
                  <a:pt x="101600" y="245534"/>
                </a:lnTo>
                <a:lnTo>
                  <a:pt x="84666" y="254000"/>
                </a:lnTo>
                <a:lnTo>
                  <a:pt x="67733" y="262467"/>
                </a:lnTo>
                <a:lnTo>
                  <a:pt x="50799" y="270934"/>
                </a:lnTo>
                <a:lnTo>
                  <a:pt x="42333" y="270934"/>
                </a:lnTo>
                <a:lnTo>
                  <a:pt x="25400" y="262467"/>
                </a:lnTo>
                <a:lnTo>
                  <a:pt x="16933" y="262467"/>
                </a:lnTo>
                <a:lnTo>
                  <a:pt x="8466" y="254000"/>
                </a:lnTo>
                <a:lnTo>
                  <a:pt x="0" y="245534"/>
                </a:lnTo>
                <a:lnTo>
                  <a:pt x="0" y="228600"/>
                </a:lnTo>
                <a:lnTo>
                  <a:pt x="8466" y="220134"/>
                </a:lnTo>
                <a:lnTo>
                  <a:pt x="8466" y="211667"/>
                </a:lnTo>
                <a:lnTo>
                  <a:pt x="16933" y="203200"/>
                </a:lnTo>
                <a:lnTo>
                  <a:pt x="33866" y="194734"/>
                </a:lnTo>
                <a:lnTo>
                  <a:pt x="42333" y="186267"/>
                </a:lnTo>
                <a:lnTo>
                  <a:pt x="59267" y="177800"/>
                </a:lnTo>
                <a:lnTo>
                  <a:pt x="76200" y="177800"/>
                </a:lnTo>
                <a:lnTo>
                  <a:pt x="101600" y="169334"/>
                </a:lnTo>
                <a:lnTo>
                  <a:pt x="118533" y="169334"/>
                </a:lnTo>
                <a:lnTo>
                  <a:pt x="135467" y="177800"/>
                </a:lnTo>
                <a:lnTo>
                  <a:pt x="152400" y="177800"/>
                </a:lnTo>
                <a:lnTo>
                  <a:pt x="169333" y="186267"/>
                </a:lnTo>
                <a:lnTo>
                  <a:pt x="186266" y="194734"/>
                </a:lnTo>
                <a:lnTo>
                  <a:pt x="203199" y="203200"/>
                </a:lnTo>
                <a:lnTo>
                  <a:pt x="211667" y="211667"/>
                </a:lnTo>
                <a:lnTo>
                  <a:pt x="228600" y="220134"/>
                </a:lnTo>
                <a:lnTo>
                  <a:pt x="237066" y="220134"/>
                </a:lnTo>
                <a:lnTo>
                  <a:pt x="254000" y="228600"/>
                </a:lnTo>
                <a:lnTo>
                  <a:pt x="270933" y="228600"/>
                </a:lnTo>
                <a:lnTo>
                  <a:pt x="279399" y="237067"/>
                </a:lnTo>
                <a:lnTo>
                  <a:pt x="296333" y="237067"/>
                </a:lnTo>
                <a:lnTo>
                  <a:pt x="313266" y="237067"/>
                </a:lnTo>
                <a:lnTo>
                  <a:pt x="330200" y="237067"/>
                </a:lnTo>
                <a:lnTo>
                  <a:pt x="347133" y="237067"/>
                </a:lnTo>
                <a:lnTo>
                  <a:pt x="347133" y="237067"/>
                </a:lnTo>
                <a:lnTo>
                  <a:pt x="355599" y="228600"/>
                </a:lnTo>
                <a:lnTo>
                  <a:pt x="355599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6798733" y="4301067"/>
            <a:ext cx="194735" cy="338667"/>
          </a:xfrm>
          <a:custGeom>
            <a:avLst/>
            <a:gdLst/>
            <a:ahLst/>
            <a:cxnLst/>
            <a:rect l="0" t="0" r="0" b="0"/>
            <a:pathLst>
              <a:path w="194735" h="338667">
                <a:moveTo>
                  <a:pt x="8467" y="59266"/>
                </a:moveTo>
                <a:lnTo>
                  <a:pt x="8467" y="59266"/>
                </a:lnTo>
                <a:lnTo>
                  <a:pt x="8467" y="59266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33866"/>
                </a:lnTo>
                <a:lnTo>
                  <a:pt x="8467" y="16933"/>
                </a:lnTo>
                <a:lnTo>
                  <a:pt x="16933" y="8466"/>
                </a:lnTo>
                <a:lnTo>
                  <a:pt x="33867" y="8466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6"/>
                </a:lnTo>
                <a:lnTo>
                  <a:pt x="101601" y="16933"/>
                </a:lnTo>
                <a:lnTo>
                  <a:pt x="110067" y="33866"/>
                </a:lnTo>
                <a:lnTo>
                  <a:pt x="118534" y="50800"/>
                </a:lnTo>
                <a:lnTo>
                  <a:pt x="127000" y="76200"/>
                </a:lnTo>
                <a:lnTo>
                  <a:pt x="127000" y="93133"/>
                </a:lnTo>
                <a:lnTo>
                  <a:pt x="127000" y="118533"/>
                </a:lnTo>
                <a:lnTo>
                  <a:pt x="127000" y="135466"/>
                </a:lnTo>
                <a:lnTo>
                  <a:pt x="118534" y="169333"/>
                </a:lnTo>
                <a:lnTo>
                  <a:pt x="110067" y="194733"/>
                </a:lnTo>
                <a:lnTo>
                  <a:pt x="101601" y="220133"/>
                </a:lnTo>
                <a:lnTo>
                  <a:pt x="84667" y="245533"/>
                </a:lnTo>
                <a:lnTo>
                  <a:pt x="76200" y="270933"/>
                </a:lnTo>
                <a:lnTo>
                  <a:pt x="67734" y="296333"/>
                </a:lnTo>
                <a:lnTo>
                  <a:pt x="50800" y="313266"/>
                </a:lnTo>
                <a:lnTo>
                  <a:pt x="42334" y="321733"/>
                </a:lnTo>
                <a:lnTo>
                  <a:pt x="33867" y="330200"/>
                </a:lnTo>
                <a:lnTo>
                  <a:pt x="25401" y="338666"/>
                </a:lnTo>
                <a:lnTo>
                  <a:pt x="16933" y="330200"/>
                </a:lnTo>
                <a:lnTo>
                  <a:pt x="8467" y="330200"/>
                </a:lnTo>
                <a:lnTo>
                  <a:pt x="8467" y="321733"/>
                </a:lnTo>
                <a:lnTo>
                  <a:pt x="0" y="304800"/>
                </a:lnTo>
                <a:lnTo>
                  <a:pt x="0" y="287866"/>
                </a:lnTo>
                <a:lnTo>
                  <a:pt x="0" y="270933"/>
                </a:lnTo>
                <a:lnTo>
                  <a:pt x="8467" y="245533"/>
                </a:lnTo>
                <a:lnTo>
                  <a:pt x="16933" y="237066"/>
                </a:lnTo>
                <a:lnTo>
                  <a:pt x="25401" y="220133"/>
                </a:lnTo>
                <a:lnTo>
                  <a:pt x="33867" y="211666"/>
                </a:lnTo>
                <a:lnTo>
                  <a:pt x="42334" y="203200"/>
                </a:lnTo>
                <a:lnTo>
                  <a:pt x="59267" y="203200"/>
                </a:lnTo>
                <a:lnTo>
                  <a:pt x="76200" y="211666"/>
                </a:lnTo>
                <a:lnTo>
                  <a:pt x="93133" y="220133"/>
                </a:lnTo>
                <a:lnTo>
                  <a:pt x="110067" y="228600"/>
                </a:lnTo>
                <a:lnTo>
                  <a:pt x="127000" y="245533"/>
                </a:lnTo>
                <a:lnTo>
                  <a:pt x="143934" y="270933"/>
                </a:lnTo>
                <a:lnTo>
                  <a:pt x="152400" y="287866"/>
                </a:lnTo>
                <a:lnTo>
                  <a:pt x="169333" y="304800"/>
                </a:lnTo>
                <a:lnTo>
                  <a:pt x="177801" y="313266"/>
                </a:lnTo>
                <a:lnTo>
                  <a:pt x="186267" y="313266"/>
                </a:lnTo>
                <a:lnTo>
                  <a:pt x="186267" y="313266"/>
                </a:lnTo>
                <a:lnTo>
                  <a:pt x="194734" y="304800"/>
                </a:lnTo>
                <a:lnTo>
                  <a:pt x="194734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27333" y="4309533"/>
            <a:ext cx="160868" cy="321735"/>
          </a:xfrm>
          <a:custGeom>
            <a:avLst/>
            <a:gdLst/>
            <a:ahLst/>
            <a:cxnLst/>
            <a:rect l="0" t="0" r="0" b="0"/>
            <a:pathLst>
              <a:path w="160868" h="321735">
                <a:moveTo>
                  <a:pt x="127000" y="0"/>
                </a:moveTo>
                <a:lnTo>
                  <a:pt x="127000" y="0"/>
                </a:lnTo>
                <a:lnTo>
                  <a:pt x="118534" y="0"/>
                </a:lnTo>
                <a:lnTo>
                  <a:pt x="101601" y="0"/>
                </a:lnTo>
                <a:lnTo>
                  <a:pt x="84667" y="8467"/>
                </a:lnTo>
                <a:lnTo>
                  <a:pt x="76200" y="16934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7" y="50800"/>
                </a:lnTo>
                <a:lnTo>
                  <a:pt x="16933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8467" y="127000"/>
                </a:lnTo>
                <a:lnTo>
                  <a:pt x="25401" y="135467"/>
                </a:lnTo>
                <a:lnTo>
                  <a:pt x="42334" y="135467"/>
                </a:lnTo>
                <a:lnTo>
                  <a:pt x="59267" y="135467"/>
                </a:lnTo>
                <a:lnTo>
                  <a:pt x="76200" y="143934"/>
                </a:lnTo>
                <a:lnTo>
                  <a:pt x="101601" y="152400"/>
                </a:lnTo>
                <a:lnTo>
                  <a:pt x="118534" y="160867"/>
                </a:lnTo>
                <a:lnTo>
                  <a:pt x="135467" y="177800"/>
                </a:lnTo>
                <a:lnTo>
                  <a:pt x="143934" y="186267"/>
                </a:lnTo>
                <a:lnTo>
                  <a:pt x="160867" y="211667"/>
                </a:lnTo>
                <a:lnTo>
                  <a:pt x="160867" y="228600"/>
                </a:lnTo>
                <a:lnTo>
                  <a:pt x="160867" y="245534"/>
                </a:lnTo>
                <a:lnTo>
                  <a:pt x="160867" y="270934"/>
                </a:lnTo>
                <a:lnTo>
                  <a:pt x="160867" y="279400"/>
                </a:lnTo>
                <a:lnTo>
                  <a:pt x="152400" y="296334"/>
                </a:lnTo>
                <a:lnTo>
                  <a:pt x="143934" y="313267"/>
                </a:lnTo>
                <a:lnTo>
                  <a:pt x="135467" y="313267"/>
                </a:lnTo>
                <a:lnTo>
                  <a:pt x="127000" y="321734"/>
                </a:lnTo>
                <a:lnTo>
                  <a:pt x="118534" y="321734"/>
                </a:lnTo>
                <a:lnTo>
                  <a:pt x="110067" y="321734"/>
                </a:lnTo>
                <a:lnTo>
                  <a:pt x="101601" y="321734"/>
                </a:lnTo>
                <a:lnTo>
                  <a:pt x="93133" y="304800"/>
                </a:lnTo>
                <a:lnTo>
                  <a:pt x="84667" y="296334"/>
                </a:lnTo>
                <a:lnTo>
                  <a:pt x="76200" y="279400"/>
                </a:lnTo>
                <a:lnTo>
                  <a:pt x="67734" y="254000"/>
                </a:lnTo>
                <a:lnTo>
                  <a:pt x="59267" y="228600"/>
                </a:lnTo>
                <a:lnTo>
                  <a:pt x="59267" y="203200"/>
                </a:lnTo>
                <a:lnTo>
                  <a:pt x="59267" y="177800"/>
                </a:lnTo>
                <a:lnTo>
                  <a:pt x="59267" y="160867"/>
                </a:lnTo>
                <a:lnTo>
                  <a:pt x="67734" y="135467"/>
                </a:lnTo>
                <a:lnTo>
                  <a:pt x="76200" y="110067"/>
                </a:lnTo>
                <a:lnTo>
                  <a:pt x="84667" y="93134"/>
                </a:lnTo>
                <a:lnTo>
                  <a:pt x="101601" y="67734"/>
                </a:lnTo>
                <a:lnTo>
                  <a:pt x="101601" y="67734"/>
                </a:lnTo>
                <a:lnTo>
                  <a:pt x="118534" y="50800"/>
                </a:lnTo>
                <a:lnTo>
                  <a:pt x="118534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272866" y="4453467"/>
            <a:ext cx="118535" cy="8467"/>
          </a:xfrm>
          <a:custGeom>
            <a:avLst/>
            <a:gdLst/>
            <a:ahLst/>
            <a:cxnLst/>
            <a:rect l="0" t="0" r="0" b="0"/>
            <a:pathLst>
              <a:path w="118535" h="8467">
                <a:moveTo>
                  <a:pt x="8468" y="8466"/>
                </a:moveTo>
                <a:lnTo>
                  <a:pt x="0" y="8466"/>
                </a:lnTo>
                <a:lnTo>
                  <a:pt x="8468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25401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84668" y="0"/>
                </a:lnTo>
                <a:lnTo>
                  <a:pt x="101601" y="0"/>
                </a:lnTo>
                <a:lnTo>
                  <a:pt x="110067" y="0"/>
                </a:lnTo>
                <a:lnTo>
                  <a:pt x="110067" y="0"/>
                </a:lnTo>
                <a:lnTo>
                  <a:pt x="118534" y="8466"/>
                </a:lnTo>
                <a:lnTo>
                  <a:pt x="118534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306733" y="4512733"/>
            <a:ext cx="143935" cy="33868"/>
          </a:xfrm>
          <a:custGeom>
            <a:avLst/>
            <a:gdLst/>
            <a:ahLst/>
            <a:cxnLst/>
            <a:rect l="0" t="0" r="0" b="0"/>
            <a:pathLst>
              <a:path w="143935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50801" y="25400"/>
                </a:lnTo>
                <a:lnTo>
                  <a:pt x="67734" y="16934"/>
                </a:lnTo>
                <a:lnTo>
                  <a:pt x="84667" y="16934"/>
                </a:lnTo>
                <a:lnTo>
                  <a:pt x="110067" y="8467"/>
                </a:lnTo>
                <a:lnTo>
                  <a:pt x="127001" y="0"/>
                </a:lnTo>
                <a:lnTo>
                  <a:pt x="127001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620000" y="4309533"/>
            <a:ext cx="177801" cy="296335"/>
          </a:xfrm>
          <a:custGeom>
            <a:avLst/>
            <a:gdLst/>
            <a:ahLst/>
            <a:cxnLst/>
            <a:rect l="0" t="0" r="0" b="0"/>
            <a:pathLst>
              <a:path w="177801" h="296335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25400" y="33867"/>
                </a:lnTo>
                <a:lnTo>
                  <a:pt x="33866" y="33867"/>
                </a:lnTo>
                <a:lnTo>
                  <a:pt x="59267" y="25400"/>
                </a:lnTo>
                <a:lnTo>
                  <a:pt x="76200" y="25400"/>
                </a:lnTo>
                <a:lnTo>
                  <a:pt x="93133" y="16934"/>
                </a:lnTo>
                <a:lnTo>
                  <a:pt x="110066" y="8467"/>
                </a:lnTo>
                <a:lnTo>
                  <a:pt x="127000" y="8467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77800" y="16934"/>
                </a:lnTo>
                <a:lnTo>
                  <a:pt x="169333" y="25400"/>
                </a:lnTo>
                <a:lnTo>
                  <a:pt x="169333" y="42334"/>
                </a:lnTo>
                <a:lnTo>
                  <a:pt x="160867" y="67734"/>
                </a:lnTo>
                <a:lnTo>
                  <a:pt x="152400" y="93134"/>
                </a:lnTo>
                <a:lnTo>
                  <a:pt x="135467" y="127000"/>
                </a:lnTo>
                <a:lnTo>
                  <a:pt x="127000" y="152400"/>
                </a:lnTo>
                <a:lnTo>
                  <a:pt x="110066" y="186267"/>
                </a:lnTo>
                <a:lnTo>
                  <a:pt x="93133" y="220134"/>
                </a:lnTo>
                <a:lnTo>
                  <a:pt x="84667" y="245534"/>
                </a:lnTo>
                <a:lnTo>
                  <a:pt x="76200" y="262467"/>
                </a:lnTo>
                <a:lnTo>
                  <a:pt x="76200" y="279400"/>
                </a:lnTo>
                <a:lnTo>
                  <a:pt x="76200" y="287867"/>
                </a:lnTo>
                <a:lnTo>
                  <a:pt x="84667" y="296334"/>
                </a:lnTo>
                <a:lnTo>
                  <a:pt x="93133" y="296334"/>
                </a:lnTo>
                <a:lnTo>
                  <a:pt x="93133" y="296334"/>
                </a:lnTo>
                <a:lnTo>
                  <a:pt x="101600" y="296334"/>
                </a:lnTo>
                <a:lnTo>
                  <a:pt x="101600" y="296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882466" y="4292600"/>
            <a:ext cx="177802" cy="304801"/>
          </a:xfrm>
          <a:custGeom>
            <a:avLst/>
            <a:gdLst/>
            <a:ahLst/>
            <a:cxnLst/>
            <a:rect l="0" t="0" r="0" b="0"/>
            <a:pathLst>
              <a:path w="177802" h="304801">
                <a:moveTo>
                  <a:pt x="177801" y="0"/>
                </a:moveTo>
                <a:lnTo>
                  <a:pt x="177801" y="0"/>
                </a:lnTo>
                <a:lnTo>
                  <a:pt x="169334" y="0"/>
                </a:lnTo>
                <a:lnTo>
                  <a:pt x="169334" y="0"/>
                </a:lnTo>
                <a:lnTo>
                  <a:pt x="160868" y="0"/>
                </a:lnTo>
                <a:lnTo>
                  <a:pt x="152400" y="16933"/>
                </a:lnTo>
                <a:lnTo>
                  <a:pt x="143934" y="25400"/>
                </a:lnTo>
                <a:lnTo>
                  <a:pt x="127001" y="50800"/>
                </a:lnTo>
                <a:lnTo>
                  <a:pt x="110067" y="84667"/>
                </a:lnTo>
                <a:lnTo>
                  <a:pt x="84668" y="118533"/>
                </a:lnTo>
                <a:lnTo>
                  <a:pt x="67734" y="152400"/>
                </a:lnTo>
                <a:lnTo>
                  <a:pt x="42334" y="186267"/>
                </a:lnTo>
                <a:lnTo>
                  <a:pt x="33867" y="220133"/>
                </a:lnTo>
                <a:lnTo>
                  <a:pt x="16934" y="254000"/>
                </a:lnTo>
                <a:lnTo>
                  <a:pt x="8468" y="279400"/>
                </a:lnTo>
                <a:lnTo>
                  <a:pt x="0" y="296333"/>
                </a:lnTo>
                <a:lnTo>
                  <a:pt x="0" y="296333"/>
                </a:lnTo>
                <a:lnTo>
                  <a:pt x="0" y="30480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916333" y="4343400"/>
            <a:ext cx="143935" cy="220134"/>
          </a:xfrm>
          <a:custGeom>
            <a:avLst/>
            <a:gdLst/>
            <a:ahLst/>
            <a:cxnLst/>
            <a:rect l="0" t="0" r="0" b="0"/>
            <a:pathLst>
              <a:path w="143935" h="220134">
                <a:moveTo>
                  <a:pt x="8467" y="0"/>
                </a:moveTo>
                <a:lnTo>
                  <a:pt x="8467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7" y="42333"/>
                </a:lnTo>
                <a:lnTo>
                  <a:pt x="16934" y="59267"/>
                </a:lnTo>
                <a:lnTo>
                  <a:pt x="25400" y="76200"/>
                </a:lnTo>
                <a:lnTo>
                  <a:pt x="33867" y="93133"/>
                </a:lnTo>
                <a:lnTo>
                  <a:pt x="50801" y="118533"/>
                </a:lnTo>
                <a:lnTo>
                  <a:pt x="59267" y="135467"/>
                </a:lnTo>
                <a:lnTo>
                  <a:pt x="76200" y="152400"/>
                </a:lnTo>
                <a:lnTo>
                  <a:pt x="84667" y="169333"/>
                </a:lnTo>
                <a:lnTo>
                  <a:pt x="101600" y="186267"/>
                </a:lnTo>
                <a:lnTo>
                  <a:pt x="118533" y="203200"/>
                </a:lnTo>
                <a:lnTo>
                  <a:pt x="127001" y="211667"/>
                </a:lnTo>
                <a:lnTo>
                  <a:pt x="127001" y="211667"/>
                </a:lnTo>
                <a:lnTo>
                  <a:pt x="143934" y="220133"/>
                </a:lnTo>
                <a:lnTo>
                  <a:pt x="143934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577666" y="4851400"/>
            <a:ext cx="169335" cy="321734"/>
          </a:xfrm>
          <a:custGeom>
            <a:avLst/>
            <a:gdLst/>
            <a:ahLst/>
            <a:cxnLst/>
            <a:rect l="0" t="0" r="0" b="0"/>
            <a:pathLst>
              <a:path w="169335" h="321734">
                <a:moveTo>
                  <a:pt x="169334" y="0"/>
                </a:moveTo>
                <a:lnTo>
                  <a:pt x="169334" y="0"/>
                </a:lnTo>
                <a:lnTo>
                  <a:pt x="160868" y="0"/>
                </a:lnTo>
                <a:lnTo>
                  <a:pt x="152400" y="8467"/>
                </a:lnTo>
                <a:lnTo>
                  <a:pt x="143934" y="8467"/>
                </a:lnTo>
                <a:lnTo>
                  <a:pt x="135467" y="16933"/>
                </a:lnTo>
                <a:lnTo>
                  <a:pt x="127001" y="33867"/>
                </a:lnTo>
                <a:lnTo>
                  <a:pt x="118534" y="59267"/>
                </a:lnTo>
                <a:lnTo>
                  <a:pt x="101601" y="84667"/>
                </a:lnTo>
                <a:lnTo>
                  <a:pt x="84668" y="110067"/>
                </a:lnTo>
                <a:lnTo>
                  <a:pt x="67734" y="143933"/>
                </a:lnTo>
                <a:lnTo>
                  <a:pt x="50801" y="169333"/>
                </a:lnTo>
                <a:lnTo>
                  <a:pt x="42334" y="203200"/>
                </a:lnTo>
                <a:lnTo>
                  <a:pt x="25401" y="228600"/>
                </a:lnTo>
                <a:lnTo>
                  <a:pt x="16934" y="254000"/>
                </a:lnTo>
                <a:lnTo>
                  <a:pt x="8468" y="279400"/>
                </a:lnTo>
                <a:lnTo>
                  <a:pt x="8468" y="296333"/>
                </a:lnTo>
                <a:lnTo>
                  <a:pt x="0" y="313267"/>
                </a:lnTo>
                <a:lnTo>
                  <a:pt x="0" y="321733"/>
                </a:lnTo>
                <a:lnTo>
                  <a:pt x="0" y="321733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518400" y="4936067"/>
            <a:ext cx="194734" cy="211667"/>
          </a:xfrm>
          <a:custGeom>
            <a:avLst/>
            <a:gdLst/>
            <a:ahLst/>
            <a:cxnLst/>
            <a:rect l="0" t="0" r="0" b="0"/>
            <a:pathLst>
              <a:path w="194734" h="211667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33867" y="25400"/>
                </a:lnTo>
                <a:lnTo>
                  <a:pt x="50800" y="42333"/>
                </a:lnTo>
                <a:lnTo>
                  <a:pt x="67734" y="59266"/>
                </a:lnTo>
                <a:lnTo>
                  <a:pt x="76200" y="76200"/>
                </a:lnTo>
                <a:lnTo>
                  <a:pt x="101600" y="101600"/>
                </a:lnTo>
                <a:lnTo>
                  <a:pt x="118533" y="118533"/>
                </a:lnTo>
                <a:lnTo>
                  <a:pt x="127000" y="143933"/>
                </a:lnTo>
                <a:lnTo>
                  <a:pt x="135466" y="160866"/>
                </a:lnTo>
                <a:lnTo>
                  <a:pt x="152400" y="177800"/>
                </a:lnTo>
                <a:lnTo>
                  <a:pt x="160867" y="194733"/>
                </a:lnTo>
                <a:lnTo>
                  <a:pt x="169333" y="203200"/>
                </a:lnTo>
                <a:lnTo>
                  <a:pt x="177800" y="211666"/>
                </a:lnTo>
                <a:lnTo>
                  <a:pt x="186267" y="211666"/>
                </a:lnTo>
                <a:lnTo>
                  <a:pt x="194733" y="211666"/>
                </a:lnTo>
                <a:lnTo>
                  <a:pt x="194733" y="211666"/>
                </a:lnTo>
                <a:lnTo>
                  <a:pt x="194733" y="211666"/>
                </a:lnTo>
                <a:lnTo>
                  <a:pt x="1947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7205134" y="4995333"/>
            <a:ext cx="177800" cy="16935"/>
          </a:xfrm>
          <a:custGeom>
            <a:avLst/>
            <a:gdLst/>
            <a:ahLst/>
            <a:cxnLst/>
            <a:rect l="0" t="0" r="0" b="0"/>
            <a:pathLst>
              <a:path w="177800" h="16935">
                <a:moveTo>
                  <a:pt x="177799" y="0"/>
                </a:moveTo>
                <a:lnTo>
                  <a:pt x="169333" y="0"/>
                </a:lnTo>
                <a:lnTo>
                  <a:pt x="160866" y="0"/>
                </a:lnTo>
                <a:lnTo>
                  <a:pt x="152400" y="0"/>
                </a:lnTo>
                <a:lnTo>
                  <a:pt x="135466" y="0"/>
                </a:lnTo>
                <a:lnTo>
                  <a:pt x="118533" y="0"/>
                </a:lnTo>
                <a:lnTo>
                  <a:pt x="110066" y="0"/>
                </a:lnTo>
                <a:lnTo>
                  <a:pt x="93133" y="0"/>
                </a:lnTo>
                <a:lnTo>
                  <a:pt x="76200" y="8467"/>
                </a:lnTo>
                <a:lnTo>
                  <a:pt x="59266" y="8467"/>
                </a:lnTo>
                <a:lnTo>
                  <a:pt x="42333" y="8467"/>
                </a:lnTo>
                <a:lnTo>
                  <a:pt x="25399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222067" y="5113867"/>
            <a:ext cx="143934" cy="50801"/>
          </a:xfrm>
          <a:custGeom>
            <a:avLst/>
            <a:gdLst/>
            <a:ahLst/>
            <a:cxnLst/>
            <a:rect l="0" t="0" r="0" b="0"/>
            <a:pathLst>
              <a:path w="143934" h="50801">
                <a:moveTo>
                  <a:pt x="143933" y="16933"/>
                </a:moveTo>
                <a:lnTo>
                  <a:pt x="135467" y="16933"/>
                </a:lnTo>
                <a:lnTo>
                  <a:pt x="135467" y="16933"/>
                </a:lnTo>
                <a:lnTo>
                  <a:pt x="118533" y="16933"/>
                </a:lnTo>
                <a:lnTo>
                  <a:pt x="101600" y="16933"/>
                </a:lnTo>
                <a:lnTo>
                  <a:pt x="93133" y="16933"/>
                </a:lnTo>
                <a:lnTo>
                  <a:pt x="76200" y="8466"/>
                </a:lnTo>
                <a:lnTo>
                  <a:pt x="67733" y="0"/>
                </a:lnTo>
                <a:lnTo>
                  <a:pt x="59267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8466"/>
                </a:lnTo>
                <a:lnTo>
                  <a:pt x="16933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0" y="50800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781800" y="5020733"/>
            <a:ext cx="203201" cy="186268"/>
          </a:xfrm>
          <a:custGeom>
            <a:avLst/>
            <a:gdLst/>
            <a:ahLst/>
            <a:cxnLst/>
            <a:rect l="0" t="0" r="0" b="0"/>
            <a:pathLst>
              <a:path w="203201" h="186268">
                <a:moveTo>
                  <a:pt x="42334" y="0"/>
                </a:moveTo>
                <a:lnTo>
                  <a:pt x="42334" y="0"/>
                </a:lnTo>
                <a:lnTo>
                  <a:pt x="33866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35467"/>
                </a:lnTo>
                <a:lnTo>
                  <a:pt x="0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8467" y="169334"/>
                </a:lnTo>
                <a:lnTo>
                  <a:pt x="16933" y="169334"/>
                </a:lnTo>
                <a:lnTo>
                  <a:pt x="25400" y="169334"/>
                </a:lnTo>
                <a:lnTo>
                  <a:pt x="33866" y="169334"/>
                </a:lnTo>
                <a:lnTo>
                  <a:pt x="50800" y="169334"/>
                </a:lnTo>
                <a:lnTo>
                  <a:pt x="67733" y="169334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27000" y="186267"/>
                </a:lnTo>
                <a:lnTo>
                  <a:pt x="143933" y="186267"/>
                </a:lnTo>
                <a:lnTo>
                  <a:pt x="160867" y="186267"/>
                </a:lnTo>
                <a:lnTo>
                  <a:pt x="169333" y="186267"/>
                </a:lnTo>
                <a:lnTo>
                  <a:pt x="186266" y="177800"/>
                </a:lnTo>
                <a:lnTo>
                  <a:pt x="194734" y="169334"/>
                </a:lnTo>
                <a:lnTo>
                  <a:pt x="194734" y="169334"/>
                </a:lnTo>
                <a:lnTo>
                  <a:pt x="203200" y="152400"/>
                </a:lnTo>
                <a:lnTo>
                  <a:pt x="2032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934200" y="4944533"/>
            <a:ext cx="33867" cy="372535"/>
          </a:xfrm>
          <a:custGeom>
            <a:avLst/>
            <a:gdLst/>
            <a:ahLst/>
            <a:cxnLst/>
            <a:rect l="0" t="0" r="0" b="0"/>
            <a:pathLst>
              <a:path w="33867" h="372535">
                <a:moveTo>
                  <a:pt x="33866" y="0"/>
                </a:moveTo>
                <a:lnTo>
                  <a:pt x="25400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35467"/>
                </a:lnTo>
                <a:lnTo>
                  <a:pt x="0" y="169334"/>
                </a:lnTo>
                <a:lnTo>
                  <a:pt x="0" y="203200"/>
                </a:lnTo>
                <a:lnTo>
                  <a:pt x="0" y="237067"/>
                </a:lnTo>
                <a:lnTo>
                  <a:pt x="0" y="270934"/>
                </a:lnTo>
                <a:lnTo>
                  <a:pt x="0" y="296334"/>
                </a:lnTo>
                <a:lnTo>
                  <a:pt x="0" y="321734"/>
                </a:lnTo>
                <a:lnTo>
                  <a:pt x="0" y="347134"/>
                </a:lnTo>
                <a:lnTo>
                  <a:pt x="0" y="347134"/>
                </a:lnTo>
                <a:lnTo>
                  <a:pt x="0" y="372534"/>
                </a:lnTo>
                <a:lnTo>
                  <a:pt x="0" y="372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578600" y="4775200"/>
            <a:ext cx="1549401" cy="922868"/>
          </a:xfrm>
          <a:custGeom>
            <a:avLst/>
            <a:gdLst/>
            <a:ahLst/>
            <a:cxnLst/>
            <a:rect l="0" t="0" r="0" b="0"/>
            <a:pathLst>
              <a:path w="1549401" h="922868">
                <a:moveTo>
                  <a:pt x="931334" y="880533"/>
                </a:moveTo>
                <a:lnTo>
                  <a:pt x="948267" y="880533"/>
                </a:lnTo>
                <a:lnTo>
                  <a:pt x="973667" y="880533"/>
                </a:lnTo>
                <a:lnTo>
                  <a:pt x="1016000" y="872067"/>
                </a:lnTo>
                <a:lnTo>
                  <a:pt x="1058333" y="863600"/>
                </a:lnTo>
                <a:lnTo>
                  <a:pt x="1100667" y="846667"/>
                </a:lnTo>
                <a:lnTo>
                  <a:pt x="1143000" y="829733"/>
                </a:lnTo>
                <a:lnTo>
                  <a:pt x="1185333" y="812800"/>
                </a:lnTo>
                <a:lnTo>
                  <a:pt x="1227666" y="787400"/>
                </a:lnTo>
                <a:lnTo>
                  <a:pt x="1270000" y="753533"/>
                </a:lnTo>
                <a:lnTo>
                  <a:pt x="1303866" y="719667"/>
                </a:lnTo>
                <a:lnTo>
                  <a:pt x="1346200" y="685800"/>
                </a:lnTo>
                <a:lnTo>
                  <a:pt x="1380066" y="643467"/>
                </a:lnTo>
                <a:lnTo>
                  <a:pt x="1413933" y="609600"/>
                </a:lnTo>
                <a:lnTo>
                  <a:pt x="1439333" y="567267"/>
                </a:lnTo>
                <a:lnTo>
                  <a:pt x="1464734" y="524933"/>
                </a:lnTo>
                <a:lnTo>
                  <a:pt x="1490133" y="482600"/>
                </a:lnTo>
                <a:lnTo>
                  <a:pt x="1507067" y="440267"/>
                </a:lnTo>
                <a:lnTo>
                  <a:pt x="1524000" y="397933"/>
                </a:lnTo>
                <a:lnTo>
                  <a:pt x="1532466" y="355600"/>
                </a:lnTo>
                <a:lnTo>
                  <a:pt x="1540934" y="313267"/>
                </a:lnTo>
                <a:lnTo>
                  <a:pt x="1549400" y="279400"/>
                </a:lnTo>
                <a:lnTo>
                  <a:pt x="1540934" y="245533"/>
                </a:lnTo>
                <a:lnTo>
                  <a:pt x="1540934" y="211667"/>
                </a:lnTo>
                <a:lnTo>
                  <a:pt x="1532466" y="177800"/>
                </a:lnTo>
                <a:lnTo>
                  <a:pt x="1507067" y="152400"/>
                </a:lnTo>
                <a:lnTo>
                  <a:pt x="1490133" y="127000"/>
                </a:lnTo>
                <a:lnTo>
                  <a:pt x="1464734" y="110067"/>
                </a:lnTo>
                <a:lnTo>
                  <a:pt x="1439333" y="93133"/>
                </a:lnTo>
                <a:lnTo>
                  <a:pt x="1405467" y="67733"/>
                </a:lnTo>
                <a:lnTo>
                  <a:pt x="1371600" y="59267"/>
                </a:lnTo>
                <a:lnTo>
                  <a:pt x="1329267" y="42333"/>
                </a:lnTo>
                <a:lnTo>
                  <a:pt x="1295400" y="33867"/>
                </a:lnTo>
                <a:lnTo>
                  <a:pt x="1244600" y="25400"/>
                </a:lnTo>
                <a:lnTo>
                  <a:pt x="1202267" y="16933"/>
                </a:lnTo>
                <a:lnTo>
                  <a:pt x="1159934" y="8467"/>
                </a:lnTo>
                <a:lnTo>
                  <a:pt x="1109133" y="0"/>
                </a:lnTo>
                <a:lnTo>
                  <a:pt x="1058333" y="0"/>
                </a:lnTo>
                <a:lnTo>
                  <a:pt x="1007534" y="0"/>
                </a:lnTo>
                <a:lnTo>
                  <a:pt x="956733" y="0"/>
                </a:lnTo>
                <a:lnTo>
                  <a:pt x="897467" y="0"/>
                </a:lnTo>
                <a:lnTo>
                  <a:pt x="846666" y="8467"/>
                </a:lnTo>
                <a:lnTo>
                  <a:pt x="787400" y="8467"/>
                </a:lnTo>
                <a:lnTo>
                  <a:pt x="736600" y="16933"/>
                </a:lnTo>
                <a:lnTo>
                  <a:pt x="677333" y="25400"/>
                </a:lnTo>
                <a:lnTo>
                  <a:pt x="618066" y="33867"/>
                </a:lnTo>
                <a:lnTo>
                  <a:pt x="567267" y="50800"/>
                </a:lnTo>
                <a:lnTo>
                  <a:pt x="516467" y="59267"/>
                </a:lnTo>
                <a:lnTo>
                  <a:pt x="457200" y="76200"/>
                </a:lnTo>
                <a:lnTo>
                  <a:pt x="406400" y="93133"/>
                </a:lnTo>
                <a:lnTo>
                  <a:pt x="364067" y="110067"/>
                </a:lnTo>
                <a:lnTo>
                  <a:pt x="313266" y="135467"/>
                </a:lnTo>
                <a:lnTo>
                  <a:pt x="270933" y="160867"/>
                </a:lnTo>
                <a:lnTo>
                  <a:pt x="228600" y="186267"/>
                </a:lnTo>
                <a:lnTo>
                  <a:pt x="194733" y="211667"/>
                </a:lnTo>
                <a:lnTo>
                  <a:pt x="152400" y="245533"/>
                </a:lnTo>
                <a:lnTo>
                  <a:pt x="127000" y="270933"/>
                </a:lnTo>
                <a:lnTo>
                  <a:pt x="93134" y="304800"/>
                </a:lnTo>
                <a:lnTo>
                  <a:pt x="67733" y="338667"/>
                </a:lnTo>
                <a:lnTo>
                  <a:pt x="42333" y="381000"/>
                </a:lnTo>
                <a:lnTo>
                  <a:pt x="25400" y="414867"/>
                </a:lnTo>
                <a:lnTo>
                  <a:pt x="8466" y="448733"/>
                </a:lnTo>
                <a:lnTo>
                  <a:pt x="8466" y="491067"/>
                </a:lnTo>
                <a:lnTo>
                  <a:pt x="0" y="524933"/>
                </a:lnTo>
                <a:lnTo>
                  <a:pt x="0" y="558800"/>
                </a:lnTo>
                <a:lnTo>
                  <a:pt x="0" y="592667"/>
                </a:lnTo>
                <a:lnTo>
                  <a:pt x="8466" y="626533"/>
                </a:lnTo>
                <a:lnTo>
                  <a:pt x="16934" y="660400"/>
                </a:lnTo>
                <a:lnTo>
                  <a:pt x="33867" y="694267"/>
                </a:lnTo>
                <a:lnTo>
                  <a:pt x="50800" y="719667"/>
                </a:lnTo>
                <a:lnTo>
                  <a:pt x="76200" y="753533"/>
                </a:lnTo>
                <a:lnTo>
                  <a:pt x="93134" y="778933"/>
                </a:lnTo>
                <a:lnTo>
                  <a:pt x="127000" y="804333"/>
                </a:lnTo>
                <a:lnTo>
                  <a:pt x="152400" y="829733"/>
                </a:lnTo>
                <a:lnTo>
                  <a:pt x="186267" y="846667"/>
                </a:lnTo>
                <a:lnTo>
                  <a:pt x="220133" y="863600"/>
                </a:lnTo>
                <a:lnTo>
                  <a:pt x="254000" y="889000"/>
                </a:lnTo>
                <a:lnTo>
                  <a:pt x="296333" y="897467"/>
                </a:lnTo>
                <a:lnTo>
                  <a:pt x="330200" y="914400"/>
                </a:lnTo>
                <a:lnTo>
                  <a:pt x="372533" y="922867"/>
                </a:lnTo>
                <a:lnTo>
                  <a:pt x="414867" y="922867"/>
                </a:lnTo>
                <a:lnTo>
                  <a:pt x="448733" y="922867"/>
                </a:lnTo>
                <a:lnTo>
                  <a:pt x="491067" y="922867"/>
                </a:lnTo>
                <a:lnTo>
                  <a:pt x="533400" y="922867"/>
                </a:lnTo>
                <a:lnTo>
                  <a:pt x="567267" y="922867"/>
                </a:lnTo>
                <a:lnTo>
                  <a:pt x="601133" y="922867"/>
                </a:lnTo>
                <a:lnTo>
                  <a:pt x="635000" y="922867"/>
                </a:lnTo>
                <a:lnTo>
                  <a:pt x="668867" y="914400"/>
                </a:lnTo>
                <a:lnTo>
                  <a:pt x="702734" y="914400"/>
                </a:lnTo>
                <a:lnTo>
                  <a:pt x="728133" y="914400"/>
                </a:lnTo>
                <a:lnTo>
                  <a:pt x="753533" y="914400"/>
                </a:lnTo>
                <a:lnTo>
                  <a:pt x="778934" y="914400"/>
                </a:lnTo>
                <a:lnTo>
                  <a:pt x="795867" y="914400"/>
                </a:lnTo>
                <a:lnTo>
                  <a:pt x="812800" y="914400"/>
                </a:lnTo>
                <a:lnTo>
                  <a:pt x="821267" y="914400"/>
                </a:lnTo>
                <a:lnTo>
                  <a:pt x="829733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46666" y="914400"/>
                </a:lnTo>
                <a:lnTo>
                  <a:pt x="846666" y="914400"/>
                </a:lnTo>
                <a:lnTo>
                  <a:pt x="846666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14400"/>
                </a:lnTo>
                <a:lnTo>
                  <a:pt x="838200" y="905933"/>
                </a:lnTo>
                <a:lnTo>
                  <a:pt x="838200" y="905933"/>
                </a:lnTo>
                <a:lnTo>
                  <a:pt x="846666" y="897467"/>
                </a:lnTo>
                <a:lnTo>
                  <a:pt x="846666" y="897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766581"/>
            <a:ext cx="6575000" cy="4648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00983" y="3823883"/>
            <a:ext cx="46913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/>
              <a:t>A#8.6 </a:t>
            </a:r>
            <a:r>
              <a:rPr lang="en-US" sz="5400" dirty="0">
                <a:solidFill>
                  <a:schemeClr val="accent2"/>
                </a:solidFill>
              </a:rPr>
              <a:t>page 442</a:t>
            </a:r>
            <a:r>
              <a:rPr lang="en-US" sz="5400" dirty="0"/>
              <a:t> </a:t>
            </a:r>
            <a:endParaRPr lang="en-US" sz="5400" dirty="0" smtClean="0"/>
          </a:p>
          <a:p>
            <a:pPr algn="ctr"/>
            <a:r>
              <a:rPr lang="en-US" sz="5400" dirty="0" smtClean="0"/>
              <a:t>#</a:t>
            </a:r>
            <a:r>
              <a:rPr lang="en-US" sz="5400" dirty="0"/>
              <a:t>7-18, 22-25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984" y="-8732"/>
            <a:ext cx="10515600" cy="1325563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983" y="1018290"/>
            <a:ext cx="11790853" cy="5240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List the properties of a:</a:t>
            </a:r>
          </a:p>
          <a:p>
            <a:pPr marL="0" indent="0">
              <a:buNone/>
            </a:pPr>
            <a:r>
              <a:rPr lang="en-US" b="1" dirty="0" smtClean="0"/>
              <a:t>Parallelogram:</a:t>
            </a: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b="1" dirty="0" smtClean="0"/>
              <a:t>Rectangle:		Rhombi:		Squares:</a:t>
            </a:r>
            <a:endParaRPr lang="en-US" sz="2000" dirty="0" smtClean="0"/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000" dirty="0" smtClean="0"/>
              <a:t>*				*			*			*</a:t>
            </a: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*				*			*			*	</a:t>
            </a:r>
          </a:p>
          <a:p>
            <a:pPr marL="82296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*				*			*			*</a:t>
            </a: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r>
              <a:rPr lang="en-US" sz="2000" dirty="0" smtClean="0"/>
              <a:t>*							*</a:t>
            </a:r>
          </a:p>
          <a:p>
            <a:pPr marL="82296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000" dirty="0"/>
              <a:t>*</a:t>
            </a:r>
            <a:endParaRPr lang="en-US" sz="2000" dirty="0" smtClean="0"/>
          </a:p>
        </p:txBody>
      </p:sp>
      <p:sp>
        <p:nvSpPr>
          <p:cNvPr id="2" name="Freeform 1"/>
          <p:cNvSpPr/>
          <p:nvPr/>
        </p:nvSpPr>
        <p:spPr>
          <a:xfrm>
            <a:off x="9618133" y="2302933"/>
            <a:ext cx="211668" cy="618068"/>
          </a:xfrm>
          <a:custGeom>
            <a:avLst/>
            <a:gdLst/>
            <a:ahLst/>
            <a:cxnLst/>
            <a:rect l="0" t="0" r="0" b="0"/>
            <a:pathLst>
              <a:path w="211668" h="618068">
                <a:moveTo>
                  <a:pt x="8467" y="101600"/>
                </a:move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77800"/>
                </a:lnTo>
                <a:lnTo>
                  <a:pt x="16933" y="194734"/>
                </a:lnTo>
                <a:lnTo>
                  <a:pt x="16933" y="211667"/>
                </a:lnTo>
                <a:lnTo>
                  <a:pt x="16933" y="220134"/>
                </a:lnTo>
                <a:lnTo>
                  <a:pt x="16933" y="245534"/>
                </a:lnTo>
                <a:lnTo>
                  <a:pt x="16933" y="262467"/>
                </a:lnTo>
                <a:lnTo>
                  <a:pt x="25401" y="279400"/>
                </a:lnTo>
                <a:lnTo>
                  <a:pt x="25401" y="296334"/>
                </a:lnTo>
                <a:lnTo>
                  <a:pt x="25401" y="321734"/>
                </a:lnTo>
                <a:lnTo>
                  <a:pt x="25401" y="338667"/>
                </a:lnTo>
                <a:lnTo>
                  <a:pt x="33867" y="355600"/>
                </a:lnTo>
                <a:lnTo>
                  <a:pt x="33867" y="381000"/>
                </a:lnTo>
                <a:lnTo>
                  <a:pt x="33867" y="397934"/>
                </a:lnTo>
                <a:lnTo>
                  <a:pt x="33867" y="423334"/>
                </a:lnTo>
                <a:lnTo>
                  <a:pt x="33867" y="448734"/>
                </a:lnTo>
                <a:lnTo>
                  <a:pt x="33867" y="465667"/>
                </a:lnTo>
                <a:lnTo>
                  <a:pt x="33867" y="491067"/>
                </a:lnTo>
                <a:lnTo>
                  <a:pt x="33867" y="508000"/>
                </a:lnTo>
                <a:lnTo>
                  <a:pt x="33867" y="524934"/>
                </a:lnTo>
                <a:lnTo>
                  <a:pt x="42334" y="541867"/>
                </a:lnTo>
                <a:lnTo>
                  <a:pt x="42334" y="558800"/>
                </a:lnTo>
                <a:lnTo>
                  <a:pt x="42334" y="575734"/>
                </a:lnTo>
                <a:lnTo>
                  <a:pt x="42334" y="584200"/>
                </a:lnTo>
                <a:lnTo>
                  <a:pt x="42334" y="592667"/>
                </a:lnTo>
                <a:lnTo>
                  <a:pt x="42334" y="601134"/>
                </a:lnTo>
                <a:lnTo>
                  <a:pt x="42334" y="609600"/>
                </a:lnTo>
                <a:lnTo>
                  <a:pt x="42334" y="618067"/>
                </a:lnTo>
                <a:lnTo>
                  <a:pt x="42334" y="618067"/>
                </a:lnTo>
                <a:lnTo>
                  <a:pt x="42334" y="618067"/>
                </a:lnTo>
                <a:lnTo>
                  <a:pt x="42334" y="618067"/>
                </a:lnTo>
                <a:lnTo>
                  <a:pt x="42334" y="618067"/>
                </a:lnTo>
                <a:lnTo>
                  <a:pt x="42334" y="618067"/>
                </a:lnTo>
                <a:lnTo>
                  <a:pt x="42334" y="609600"/>
                </a:lnTo>
                <a:lnTo>
                  <a:pt x="42334" y="601134"/>
                </a:lnTo>
                <a:lnTo>
                  <a:pt x="33867" y="592667"/>
                </a:lnTo>
                <a:lnTo>
                  <a:pt x="33867" y="584200"/>
                </a:lnTo>
                <a:lnTo>
                  <a:pt x="33867" y="567267"/>
                </a:lnTo>
                <a:lnTo>
                  <a:pt x="33867" y="558800"/>
                </a:lnTo>
                <a:lnTo>
                  <a:pt x="33867" y="541867"/>
                </a:lnTo>
                <a:lnTo>
                  <a:pt x="25401" y="524934"/>
                </a:lnTo>
                <a:lnTo>
                  <a:pt x="25401" y="499534"/>
                </a:lnTo>
                <a:lnTo>
                  <a:pt x="25401" y="482600"/>
                </a:lnTo>
                <a:lnTo>
                  <a:pt x="25401" y="457200"/>
                </a:lnTo>
                <a:lnTo>
                  <a:pt x="25401" y="440267"/>
                </a:lnTo>
                <a:lnTo>
                  <a:pt x="25401" y="414867"/>
                </a:lnTo>
                <a:lnTo>
                  <a:pt x="16933" y="389467"/>
                </a:lnTo>
                <a:lnTo>
                  <a:pt x="16933" y="364067"/>
                </a:lnTo>
                <a:lnTo>
                  <a:pt x="16933" y="338667"/>
                </a:lnTo>
                <a:lnTo>
                  <a:pt x="16933" y="313267"/>
                </a:lnTo>
                <a:lnTo>
                  <a:pt x="8467" y="287867"/>
                </a:lnTo>
                <a:lnTo>
                  <a:pt x="8467" y="262467"/>
                </a:lnTo>
                <a:lnTo>
                  <a:pt x="8467" y="237067"/>
                </a:lnTo>
                <a:lnTo>
                  <a:pt x="8467" y="211667"/>
                </a:lnTo>
                <a:lnTo>
                  <a:pt x="8467" y="186267"/>
                </a:lnTo>
                <a:lnTo>
                  <a:pt x="8467" y="160867"/>
                </a:lnTo>
                <a:lnTo>
                  <a:pt x="16933" y="143934"/>
                </a:lnTo>
                <a:lnTo>
                  <a:pt x="16933" y="118534"/>
                </a:lnTo>
                <a:lnTo>
                  <a:pt x="16933" y="101600"/>
                </a:lnTo>
                <a:lnTo>
                  <a:pt x="25401" y="84667"/>
                </a:lnTo>
                <a:lnTo>
                  <a:pt x="33867" y="67734"/>
                </a:lnTo>
                <a:lnTo>
                  <a:pt x="33867" y="50800"/>
                </a:lnTo>
                <a:lnTo>
                  <a:pt x="42334" y="42334"/>
                </a:lnTo>
                <a:lnTo>
                  <a:pt x="50800" y="25400"/>
                </a:lnTo>
                <a:lnTo>
                  <a:pt x="59267" y="16934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0"/>
                </a:lnTo>
                <a:lnTo>
                  <a:pt x="101601" y="0"/>
                </a:lnTo>
                <a:lnTo>
                  <a:pt x="118534" y="0"/>
                </a:lnTo>
                <a:lnTo>
                  <a:pt x="135467" y="8467"/>
                </a:lnTo>
                <a:lnTo>
                  <a:pt x="143934" y="16934"/>
                </a:lnTo>
                <a:lnTo>
                  <a:pt x="160867" y="16934"/>
                </a:lnTo>
                <a:lnTo>
                  <a:pt x="169333" y="25400"/>
                </a:lnTo>
                <a:lnTo>
                  <a:pt x="177801" y="33867"/>
                </a:lnTo>
                <a:lnTo>
                  <a:pt x="186267" y="50800"/>
                </a:lnTo>
                <a:lnTo>
                  <a:pt x="194733" y="59267"/>
                </a:lnTo>
                <a:lnTo>
                  <a:pt x="203200" y="67734"/>
                </a:lnTo>
                <a:lnTo>
                  <a:pt x="203200" y="84667"/>
                </a:lnTo>
                <a:lnTo>
                  <a:pt x="203200" y="93134"/>
                </a:lnTo>
                <a:lnTo>
                  <a:pt x="211667" y="110067"/>
                </a:lnTo>
                <a:lnTo>
                  <a:pt x="203200" y="118534"/>
                </a:lnTo>
                <a:lnTo>
                  <a:pt x="203200" y="127000"/>
                </a:lnTo>
                <a:lnTo>
                  <a:pt x="194733" y="135467"/>
                </a:lnTo>
                <a:lnTo>
                  <a:pt x="194733" y="152400"/>
                </a:lnTo>
                <a:lnTo>
                  <a:pt x="186267" y="160867"/>
                </a:lnTo>
                <a:lnTo>
                  <a:pt x="169333" y="169334"/>
                </a:lnTo>
                <a:lnTo>
                  <a:pt x="160867" y="186267"/>
                </a:lnTo>
                <a:lnTo>
                  <a:pt x="152401" y="186267"/>
                </a:lnTo>
                <a:lnTo>
                  <a:pt x="135467" y="194734"/>
                </a:lnTo>
                <a:lnTo>
                  <a:pt x="127000" y="203200"/>
                </a:lnTo>
                <a:lnTo>
                  <a:pt x="110067" y="211667"/>
                </a:lnTo>
                <a:lnTo>
                  <a:pt x="101601" y="211667"/>
                </a:lnTo>
                <a:lnTo>
                  <a:pt x="84667" y="211667"/>
                </a:lnTo>
                <a:lnTo>
                  <a:pt x="76200" y="211667"/>
                </a:lnTo>
                <a:lnTo>
                  <a:pt x="67734" y="220134"/>
                </a:lnTo>
                <a:lnTo>
                  <a:pt x="59267" y="220134"/>
                </a:lnTo>
                <a:lnTo>
                  <a:pt x="59267" y="220134"/>
                </a:lnTo>
                <a:lnTo>
                  <a:pt x="50800" y="220134"/>
                </a:lnTo>
                <a:lnTo>
                  <a:pt x="50800" y="220134"/>
                </a:lnTo>
                <a:lnTo>
                  <a:pt x="50800" y="220134"/>
                </a:lnTo>
                <a:lnTo>
                  <a:pt x="50800" y="211667"/>
                </a:lnTo>
                <a:lnTo>
                  <a:pt x="50800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906000" y="2336800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25400" y="101600"/>
                </a:lnTo>
                <a:lnTo>
                  <a:pt x="25400" y="118533"/>
                </a:lnTo>
                <a:lnTo>
                  <a:pt x="33866" y="127000"/>
                </a:lnTo>
                <a:lnTo>
                  <a:pt x="33866" y="143933"/>
                </a:lnTo>
                <a:lnTo>
                  <a:pt x="33866" y="152400"/>
                </a:lnTo>
                <a:lnTo>
                  <a:pt x="33866" y="169333"/>
                </a:lnTo>
                <a:lnTo>
                  <a:pt x="42334" y="177800"/>
                </a:lnTo>
                <a:lnTo>
                  <a:pt x="42334" y="186267"/>
                </a:lnTo>
                <a:lnTo>
                  <a:pt x="42334" y="194733"/>
                </a:lnTo>
                <a:lnTo>
                  <a:pt x="42334" y="203200"/>
                </a:lnTo>
                <a:lnTo>
                  <a:pt x="50800" y="211667"/>
                </a:lnTo>
                <a:lnTo>
                  <a:pt x="50800" y="220133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28600"/>
                </a:lnTo>
                <a:lnTo>
                  <a:pt x="42334" y="228600"/>
                </a:lnTo>
                <a:lnTo>
                  <a:pt x="42334" y="228600"/>
                </a:lnTo>
                <a:lnTo>
                  <a:pt x="42334" y="228600"/>
                </a:lnTo>
                <a:lnTo>
                  <a:pt x="42334" y="220133"/>
                </a:lnTo>
                <a:lnTo>
                  <a:pt x="33866" y="211667"/>
                </a:lnTo>
                <a:lnTo>
                  <a:pt x="33866" y="203200"/>
                </a:lnTo>
                <a:lnTo>
                  <a:pt x="33866" y="194733"/>
                </a:lnTo>
                <a:lnTo>
                  <a:pt x="33866" y="177800"/>
                </a:lnTo>
                <a:lnTo>
                  <a:pt x="25400" y="169333"/>
                </a:lnTo>
                <a:lnTo>
                  <a:pt x="25400" y="160867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27000"/>
                </a:lnTo>
                <a:lnTo>
                  <a:pt x="25400" y="118533"/>
                </a:lnTo>
                <a:lnTo>
                  <a:pt x="25400" y="101600"/>
                </a:lnTo>
                <a:lnTo>
                  <a:pt x="25400" y="93133"/>
                </a:lnTo>
                <a:lnTo>
                  <a:pt x="25400" y="76200"/>
                </a:lnTo>
                <a:lnTo>
                  <a:pt x="25400" y="67733"/>
                </a:lnTo>
                <a:lnTo>
                  <a:pt x="25400" y="59267"/>
                </a:lnTo>
                <a:lnTo>
                  <a:pt x="33866" y="50800"/>
                </a:lnTo>
                <a:lnTo>
                  <a:pt x="33866" y="42333"/>
                </a:lnTo>
                <a:lnTo>
                  <a:pt x="42334" y="33867"/>
                </a:lnTo>
                <a:lnTo>
                  <a:pt x="42334" y="25400"/>
                </a:lnTo>
                <a:lnTo>
                  <a:pt x="59266" y="16933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0"/>
                </a:lnTo>
                <a:lnTo>
                  <a:pt x="93134" y="0"/>
                </a:lnTo>
                <a:lnTo>
                  <a:pt x="93134" y="0"/>
                </a:lnTo>
                <a:lnTo>
                  <a:pt x="110066" y="0"/>
                </a:lnTo>
                <a:lnTo>
                  <a:pt x="110066" y="0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092266" y="2302933"/>
            <a:ext cx="186268" cy="211668"/>
          </a:xfrm>
          <a:custGeom>
            <a:avLst/>
            <a:gdLst/>
            <a:ahLst/>
            <a:cxnLst/>
            <a:rect l="0" t="0" r="0" b="0"/>
            <a:pathLst>
              <a:path w="186268" h="211668">
                <a:moveTo>
                  <a:pt x="93134" y="50800"/>
                </a:moveTo>
                <a:lnTo>
                  <a:pt x="93134" y="50800"/>
                </a:lnTo>
                <a:lnTo>
                  <a:pt x="93134" y="50800"/>
                </a:lnTo>
                <a:lnTo>
                  <a:pt x="101600" y="42334"/>
                </a:lnTo>
                <a:lnTo>
                  <a:pt x="101600" y="42334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8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8" y="8467"/>
                </a:lnTo>
                <a:lnTo>
                  <a:pt x="50801" y="16934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16934" y="59267"/>
                </a:lnTo>
                <a:lnTo>
                  <a:pt x="8468" y="67734"/>
                </a:lnTo>
                <a:lnTo>
                  <a:pt x="8468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8468" y="160867"/>
                </a:lnTo>
                <a:lnTo>
                  <a:pt x="8468" y="169334"/>
                </a:lnTo>
                <a:lnTo>
                  <a:pt x="16934" y="186267"/>
                </a:lnTo>
                <a:lnTo>
                  <a:pt x="25400" y="186267"/>
                </a:lnTo>
                <a:lnTo>
                  <a:pt x="42334" y="203200"/>
                </a:lnTo>
                <a:lnTo>
                  <a:pt x="50801" y="203200"/>
                </a:lnTo>
                <a:lnTo>
                  <a:pt x="59268" y="211667"/>
                </a:lnTo>
                <a:lnTo>
                  <a:pt x="76200" y="211667"/>
                </a:lnTo>
                <a:lnTo>
                  <a:pt x="84668" y="211667"/>
                </a:lnTo>
                <a:lnTo>
                  <a:pt x="101600" y="211667"/>
                </a:lnTo>
                <a:lnTo>
                  <a:pt x="110067" y="211667"/>
                </a:lnTo>
                <a:lnTo>
                  <a:pt x="127001" y="203200"/>
                </a:lnTo>
                <a:lnTo>
                  <a:pt x="135468" y="194734"/>
                </a:lnTo>
                <a:lnTo>
                  <a:pt x="152400" y="194734"/>
                </a:lnTo>
                <a:lnTo>
                  <a:pt x="160868" y="186267"/>
                </a:lnTo>
                <a:lnTo>
                  <a:pt x="169334" y="177800"/>
                </a:lnTo>
                <a:lnTo>
                  <a:pt x="177800" y="160867"/>
                </a:lnTo>
                <a:lnTo>
                  <a:pt x="177800" y="152400"/>
                </a:lnTo>
                <a:lnTo>
                  <a:pt x="186267" y="143934"/>
                </a:lnTo>
                <a:lnTo>
                  <a:pt x="186267" y="127000"/>
                </a:lnTo>
                <a:lnTo>
                  <a:pt x="186267" y="118534"/>
                </a:lnTo>
                <a:lnTo>
                  <a:pt x="186267" y="110067"/>
                </a:lnTo>
                <a:lnTo>
                  <a:pt x="177800" y="93134"/>
                </a:lnTo>
                <a:lnTo>
                  <a:pt x="177800" y="84667"/>
                </a:lnTo>
                <a:lnTo>
                  <a:pt x="169334" y="76200"/>
                </a:lnTo>
                <a:lnTo>
                  <a:pt x="160868" y="67734"/>
                </a:lnTo>
                <a:lnTo>
                  <a:pt x="152400" y="59267"/>
                </a:lnTo>
                <a:lnTo>
                  <a:pt x="143934" y="50800"/>
                </a:lnTo>
                <a:lnTo>
                  <a:pt x="135468" y="42334"/>
                </a:lnTo>
                <a:lnTo>
                  <a:pt x="127001" y="42334"/>
                </a:lnTo>
                <a:lnTo>
                  <a:pt x="118534" y="33867"/>
                </a:lnTo>
                <a:lnTo>
                  <a:pt x="110067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33867"/>
                </a:lnTo>
                <a:lnTo>
                  <a:pt x="93134" y="42334"/>
                </a:lnTo>
                <a:lnTo>
                  <a:pt x="93134" y="42334"/>
                </a:lnTo>
                <a:lnTo>
                  <a:pt x="93134" y="42334"/>
                </a:lnTo>
                <a:lnTo>
                  <a:pt x="93134" y="42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337800" y="2294467"/>
            <a:ext cx="186268" cy="465667"/>
          </a:xfrm>
          <a:custGeom>
            <a:avLst/>
            <a:gdLst/>
            <a:ahLst/>
            <a:cxnLst/>
            <a:rect l="0" t="0" r="0" b="0"/>
            <a:pathLst>
              <a:path w="186268" h="465667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0866"/>
                </a:lnTo>
                <a:lnTo>
                  <a:pt x="16933" y="177800"/>
                </a:lnTo>
                <a:lnTo>
                  <a:pt x="16933" y="194733"/>
                </a:lnTo>
                <a:lnTo>
                  <a:pt x="16933" y="220133"/>
                </a:lnTo>
                <a:lnTo>
                  <a:pt x="25400" y="237066"/>
                </a:lnTo>
                <a:lnTo>
                  <a:pt x="25400" y="262466"/>
                </a:lnTo>
                <a:lnTo>
                  <a:pt x="25400" y="279400"/>
                </a:lnTo>
                <a:lnTo>
                  <a:pt x="25400" y="304800"/>
                </a:lnTo>
                <a:lnTo>
                  <a:pt x="25400" y="321733"/>
                </a:lnTo>
                <a:lnTo>
                  <a:pt x="25400" y="338666"/>
                </a:lnTo>
                <a:lnTo>
                  <a:pt x="25400" y="364066"/>
                </a:lnTo>
                <a:lnTo>
                  <a:pt x="25400" y="381000"/>
                </a:lnTo>
                <a:lnTo>
                  <a:pt x="25400" y="397933"/>
                </a:lnTo>
                <a:lnTo>
                  <a:pt x="25400" y="414866"/>
                </a:lnTo>
                <a:lnTo>
                  <a:pt x="25400" y="423333"/>
                </a:lnTo>
                <a:lnTo>
                  <a:pt x="25400" y="440266"/>
                </a:lnTo>
                <a:lnTo>
                  <a:pt x="25400" y="448733"/>
                </a:lnTo>
                <a:lnTo>
                  <a:pt x="25400" y="457200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65666"/>
                </a:lnTo>
                <a:lnTo>
                  <a:pt x="25400" y="457200"/>
                </a:lnTo>
                <a:lnTo>
                  <a:pt x="25400" y="448733"/>
                </a:lnTo>
                <a:lnTo>
                  <a:pt x="25400" y="440266"/>
                </a:lnTo>
                <a:lnTo>
                  <a:pt x="25400" y="431800"/>
                </a:lnTo>
                <a:lnTo>
                  <a:pt x="25400" y="414866"/>
                </a:lnTo>
                <a:lnTo>
                  <a:pt x="25400" y="397933"/>
                </a:lnTo>
                <a:lnTo>
                  <a:pt x="25400" y="381000"/>
                </a:lnTo>
                <a:lnTo>
                  <a:pt x="25400" y="364066"/>
                </a:lnTo>
                <a:lnTo>
                  <a:pt x="16933" y="347133"/>
                </a:lnTo>
                <a:lnTo>
                  <a:pt x="16933" y="321733"/>
                </a:lnTo>
                <a:lnTo>
                  <a:pt x="16933" y="304800"/>
                </a:lnTo>
                <a:lnTo>
                  <a:pt x="16933" y="279400"/>
                </a:lnTo>
                <a:lnTo>
                  <a:pt x="16933" y="262466"/>
                </a:lnTo>
                <a:lnTo>
                  <a:pt x="16933" y="237066"/>
                </a:lnTo>
                <a:lnTo>
                  <a:pt x="16933" y="220133"/>
                </a:lnTo>
                <a:lnTo>
                  <a:pt x="25400" y="203200"/>
                </a:lnTo>
                <a:lnTo>
                  <a:pt x="25400" y="177800"/>
                </a:lnTo>
                <a:lnTo>
                  <a:pt x="25400" y="160866"/>
                </a:lnTo>
                <a:lnTo>
                  <a:pt x="25400" y="135466"/>
                </a:lnTo>
                <a:lnTo>
                  <a:pt x="33867" y="118533"/>
                </a:lnTo>
                <a:lnTo>
                  <a:pt x="33867" y="101600"/>
                </a:lnTo>
                <a:lnTo>
                  <a:pt x="33867" y="84666"/>
                </a:lnTo>
                <a:lnTo>
                  <a:pt x="42334" y="67733"/>
                </a:lnTo>
                <a:lnTo>
                  <a:pt x="42334" y="59266"/>
                </a:lnTo>
                <a:lnTo>
                  <a:pt x="50800" y="42333"/>
                </a:lnTo>
                <a:lnTo>
                  <a:pt x="59266" y="33866"/>
                </a:lnTo>
                <a:lnTo>
                  <a:pt x="67734" y="25400"/>
                </a:lnTo>
                <a:lnTo>
                  <a:pt x="67734" y="8466"/>
                </a:lnTo>
                <a:lnTo>
                  <a:pt x="76200" y="8466"/>
                </a:lnTo>
                <a:lnTo>
                  <a:pt x="84666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4" y="8466"/>
                </a:lnTo>
                <a:lnTo>
                  <a:pt x="152400" y="16933"/>
                </a:lnTo>
                <a:lnTo>
                  <a:pt x="160866" y="25400"/>
                </a:lnTo>
                <a:lnTo>
                  <a:pt x="169333" y="33866"/>
                </a:lnTo>
                <a:lnTo>
                  <a:pt x="177800" y="42333"/>
                </a:lnTo>
                <a:lnTo>
                  <a:pt x="177800" y="50800"/>
                </a:lnTo>
                <a:lnTo>
                  <a:pt x="186267" y="67733"/>
                </a:lnTo>
                <a:lnTo>
                  <a:pt x="186267" y="76200"/>
                </a:lnTo>
                <a:lnTo>
                  <a:pt x="186267" y="93133"/>
                </a:lnTo>
                <a:lnTo>
                  <a:pt x="186267" y="101600"/>
                </a:lnTo>
                <a:lnTo>
                  <a:pt x="177800" y="110066"/>
                </a:lnTo>
                <a:lnTo>
                  <a:pt x="177800" y="118533"/>
                </a:lnTo>
                <a:lnTo>
                  <a:pt x="169333" y="135466"/>
                </a:lnTo>
                <a:lnTo>
                  <a:pt x="160866" y="143933"/>
                </a:lnTo>
                <a:lnTo>
                  <a:pt x="152400" y="143933"/>
                </a:lnTo>
                <a:lnTo>
                  <a:pt x="143934" y="152400"/>
                </a:lnTo>
                <a:lnTo>
                  <a:pt x="135466" y="160866"/>
                </a:lnTo>
                <a:lnTo>
                  <a:pt x="127000" y="160866"/>
                </a:lnTo>
                <a:lnTo>
                  <a:pt x="118534" y="169333"/>
                </a:lnTo>
                <a:lnTo>
                  <a:pt x="101600" y="169333"/>
                </a:lnTo>
                <a:lnTo>
                  <a:pt x="93133" y="169333"/>
                </a:lnTo>
                <a:lnTo>
                  <a:pt x="84666" y="169333"/>
                </a:lnTo>
                <a:lnTo>
                  <a:pt x="76200" y="169333"/>
                </a:lnTo>
                <a:lnTo>
                  <a:pt x="67734" y="169333"/>
                </a:lnTo>
                <a:lnTo>
                  <a:pt x="67734" y="169333"/>
                </a:lnTo>
                <a:lnTo>
                  <a:pt x="59266" y="169333"/>
                </a:lnTo>
                <a:lnTo>
                  <a:pt x="59266" y="169333"/>
                </a:lnTo>
                <a:lnTo>
                  <a:pt x="59266" y="169333"/>
                </a:lnTo>
                <a:lnTo>
                  <a:pt x="59266" y="160866"/>
                </a:lnTo>
                <a:lnTo>
                  <a:pt x="59266" y="160866"/>
                </a:lnTo>
                <a:lnTo>
                  <a:pt x="67734" y="160866"/>
                </a:lnTo>
                <a:lnTo>
                  <a:pt x="67734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583333" y="2260600"/>
            <a:ext cx="220134" cy="245534"/>
          </a:xfrm>
          <a:custGeom>
            <a:avLst/>
            <a:gdLst/>
            <a:ahLst/>
            <a:cxnLst/>
            <a:rect l="0" t="0" r="0" b="0"/>
            <a:pathLst>
              <a:path w="220134" h="245534">
                <a:moveTo>
                  <a:pt x="0" y="110067"/>
                </a:move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35467"/>
                </a:lnTo>
                <a:lnTo>
                  <a:pt x="16934" y="135467"/>
                </a:lnTo>
                <a:lnTo>
                  <a:pt x="25401" y="135467"/>
                </a:lnTo>
                <a:lnTo>
                  <a:pt x="33867" y="135467"/>
                </a:lnTo>
                <a:lnTo>
                  <a:pt x="42333" y="135467"/>
                </a:lnTo>
                <a:lnTo>
                  <a:pt x="50801" y="135467"/>
                </a:lnTo>
                <a:lnTo>
                  <a:pt x="59267" y="135467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18533"/>
                </a:lnTo>
                <a:lnTo>
                  <a:pt x="93134" y="118533"/>
                </a:lnTo>
                <a:lnTo>
                  <a:pt x="101601" y="110067"/>
                </a:lnTo>
                <a:lnTo>
                  <a:pt x="110067" y="101600"/>
                </a:lnTo>
                <a:lnTo>
                  <a:pt x="118533" y="93133"/>
                </a:lnTo>
                <a:lnTo>
                  <a:pt x="118533" y="84667"/>
                </a:lnTo>
                <a:lnTo>
                  <a:pt x="127001" y="76200"/>
                </a:lnTo>
                <a:lnTo>
                  <a:pt x="135467" y="67733"/>
                </a:lnTo>
                <a:lnTo>
                  <a:pt x="135467" y="59267"/>
                </a:lnTo>
                <a:lnTo>
                  <a:pt x="143933" y="50800"/>
                </a:lnTo>
                <a:lnTo>
                  <a:pt x="143933" y="42333"/>
                </a:lnTo>
                <a:lnTo>
                  <a:pt x="143933" y="33867"/>
                </a:lnTo>
                <a:lnTo>
                  <a:pt x="143933" y="25400"/>
                </a:lnTo>
                <a:lnTo>
                  <a:pt x="135467" y="16933"/>
                </a:lnTo>
                <a:lnTo>
                  <a:pt x="135467" y="8467"/>
                </a:lnTo>
                <a:lnTo>
                  <a:pt x="127001" y="8467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1" y="0"/>
                </a:lnTo>
                <a:lnTo>
                  <a:pt x="93134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16933"/>
                </a:lnTo>
                <a:lnTo>
                  <a:pt x="59267" y="25400"/>
                </a:lnTo>
                <a:lnTo>
                  <a:pt x="50801" y="42333"/>
                </a:lnTo>
                <a:lnTo>
                  <a:pt x="50801" y="50800"/>
                </a:lnTo>
                <a:lnTo>
                  <a:pt x="42333" y="59267"/>
                </a:lnTo>
                <a:lnTo>
                  <a:pt x="33867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25401" y="118533"/>
                </a:lnTo>
                <a:lnTo>
                  <a:pt x="25401" y="127000"/>
                </a:lnTo>
                <a:lnTo>
                  <a:pt x="25401" y="143933"/>
                </a:lnTo>
                <a:lnTo>
                  <a:pt x="33867" y="152400"/>
                </a:lnTo>
                <a:lnTo>
                  <a:pt x="33867" y="169333"/>
                </a:lnTo>
                <a:lnTo>
                  <a:pt x="42333" y="177800"/>
                </a:lnTo>
                <a:lnTo>
                  <a:pt x="50801" y="194733"/>
                </a:lnTo>
                <a:lnTo>
                  <a:pt x="59267" y="203200"/>
                </a:lnTo>
                <a:lnTo>
                  <a:pt x="67733" y="211667"/>
                </a:lnTo>
                <a:lnTo>
                  <a:pt x="76200" y="220133"/>
                </a:lnTo>
                <a:lnTo>
                  <a:pt x="93134" y="228600"/>
                </a:lnTo>
                <a:lnTo>
                  <a:pt x="101601" y="237067"/>
                </a:lnTo>
                <a:lnTo>
                  <a:pt x="118533" y="237067"/>
                </a:lnTo>
                <a:lnTo>
                  <a:pt x="127001" y="245533"/>
                </a:lnTo>
                <a:lnTo>
                  <a:pt x="143933" y="245533"/>
                </a:lnTo>
                <a:lnTo>
                  <a:pt x="160867" y="245533"/>
                </a:lnTo>
                <a:lnTo>
                  <a:pt x="169334" y="245533"/>
                </a:lnTo>
                <a:lnTo>
                  <a:pt x="177801" y="245533"/>
                </a:lnTo>
                <a:lnTo>
                  <a:pt x="194733" y="245533"/>
                </a:lnTo>
                <a:lnTo>
                  <a:pt x="203201" y="245533"/>
                </a:lnTo>
                <a:lnTo>
                  <a:pt x="211667" y="245533"/>
                </a:lnTo>
                <a:lnTo>
                  <a:pt x="211667" y="237067"/>
                </a:lnTo>
                <a:lnTo>
                  <a:pt x="220133" y="237067"/>
                </a:lnTo>
                <a:lnTo>
                  <a:pt x="220133" y="237067"/>
                </a:lnTo>
                <a:lnTo>
                  <a:pt x="220133" y="237067"/>
                </a:lnTo>
                <a:lnTo>
                  <a:pt x="220133" y="237067"/>
                </a:lnTo>
                <a:lnTo>
                  <a:pt x="220133" y="237067"/>
                </a:lnTo>
                <a:lnTo>
                  <a:pt x="220133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820400" y="2294467"/>
            <a:ext cx="211667" cy="220134"/>
          </a:xfrm>
          <a:custGeom>
            <a:avLst/>
            <a:gdLst/>
            <a:ahLst/>
            <a:cxnLst/>
            <a:rect l="0" t="0" r="0" b="0"/>
            <a:pathLst>
              <a:path w="211667" h="220134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25400" y="33866"/>
                </a:lnTo>
                <a:lnTo>
                  <a:pt x="25400" y="42333"/>
                </a:lnTo>
                <a:lnTo>
                  <a:pt x="25400" y="50800"/>
                </a:lnTo>
                <a:lnTo>
                  <a:pt x="33866" y="67733"/>
                </a:lnTo>
                <a:lnTo>
                  <a:pt x="33866" y="76200"/>
                </a:lnTo>
                <a:lnTo>
                  <a:pt x="42334" y="93133"/>
                </a:lnTo>
                <a:lnTo>
                  <a:pt x="42334" y="101600"/>
                </a:lnTo>
                <a:lnTo>
                  <a:pt x="42334" y="118533"/>
                </a:lnTo>
                <a:lnTo>
                  <a:pt x="50800" y="135466"/>
                </a:lnTo>
                <a:lnTo>
                  <a:pt x="50800" y="143933"/>
                </a:lnTo>
                <a:lnTo>
                  <a:pt x="59266" y="160866"/>
                </a:lnTo>
                <a:lnTo>
                  <a:pt x="59266" y="169333"/>
                </a:lnTo>
                <a:lnTo>
                  <a:pt x="67733" y="186266"/>
                </a:lnTo>
                <a:lnTo>
                  <a:pt x="67733" y="194733"/>
                </a:lnTo>
                <a:lnTo>
                  <a:pt x="76200" y="203200"/>
                </a:lnTo>
                <a:lnTo>
                  <a:pt x="76200" y="211666"/>
                </a:lnTo>
                <a:lnTo>
                  <a:pt x="84667" y="211666"/>
                </a:lnTo>
                <a:lnTo>
                  <a:pt x="84667" y="220133"/>
                </a:lnTo>
                <a:lnTo>
                  <a:pt x="84667" y="220133"/>
                </a:lnTo>
                <a:lnTo>
                  <a:pt x="84667" y="220133"/>
                </a:lnTo>
                <a:lnTo>
                  <a:pt x="84667" y="220133"/>
                </a:lnTo>
                <a:lnTo>
                  <a:pt x="84667" y="220133"/>
                </a:lnTo>
                <a:lnTo>
                  <a:pt x="84667" y="220133"/>
                </a:lnTo>
                <a:lnTo>
                  <a:pt x="76200" y="211666"/>
                </a:lnTo>
                <a:lnTo>
                  <a:pt x="67733" y="203200"/>
                </a:lnTo>
                <a:lnTo>
                  <a:pt x="67733" y="194733"/>
                </a:lnTo>
                <a:lnTo>
                  <a:pt x="59266" y="186266"/>
                </a:lnTo>
                <a:lnTo>
                  <a:pt x="59266" y="169333"/>
                </a:lnTo>
                <a:lnTo>
                  <a:pt x="50800" y="160866"/>
                </a:lnTo>
                <a:lnTo>
                  <a:pt x="50800" y="143933"/>
                </a:lnTo>
                <a:lnTo>
                  <a:pt x="42334" y="127000"/>
                </a:lnTo>
                <a:lnTo>
                  <a:pt x="42334" y="118533"/>
                </a:lnTo>
                <a:lnTo>
                  <a:pt x="42334" y="101600"/>
                </a:lnTo>
                <a:lnTo>
                  <a:pt x="42334" y="93133"/>
                </a:lnTo>
                <a:lnTo>
                  <a:pt x="42334" y="76200"/>
                </a:lnTo>
                <a:lnTo>
                  <a:pt x="42334" y="67733"/>
                </a:lnTo>
                <a:lnTo>
                  <a:pt x="50800" y="59266"/>
                </a:lnTo>
                <a:lnTo>
                  <a:pt x="50800" y="42333"/>
                </a:lnTo>
                <a:lnTo>
                  <a:pt x="59266" y="33866"/>
                </a:lnTo>
                <a:lnTo>
                  <a:pt x="67733" y="25400"/>
                </a:lnTo>
                <a:lnTo>
                  <a:pt x="76200" y="25400"/>
                </a:lnTo>
                <a:lnTo>
                  <a:pt x="76200" y="16933"/>
                </a:lnTo>
                <a:lnTo>
                  <a:pt x="84667" y="8466"/>
                </a:lnTo>
                <a:lnTo>
                  <a:pt x="93134" y="8466"/>
                </a:lnTo>
                <a:lnTo>
                  <a:pt x="101600" y="0"/>
                </a:lnTo>
                <a:lnTo>
                  <a:pt x="118534" y="0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7" y="0"/>
                </a:lnTo>
                <a:lnTo>
                  <a:pt x="177800" y="0"/>
                </a:lnTo>
                <a:lnTo>
                  <a:pt x="177800" y="0"/>
                </a:lnTo>
                <a:lnTo>
                  <a:pt x="186266" y="0"/>
                </a:lnTo>
                <a:lnTo>
                  <a:pt x="194734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11666" y="8466"/>
                </a:lnTo>
                <a:lnTo>
                  <a:pt x="211666" y="16933"/>
                </a:lnTo>
                <a:lnTo>
                  <a:pt x="211666" y="16933"/>
                </a:lnTo>
                <a:lnTo>
                  <a:pt x="211666" y="16933"/>
                </a:lnTo>
                <a:lnTo>
                  <a:pt x="211666" y="16933"/>
                </a:lnTo>
                <a:lnTo>
                  <a:pt x="211666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099800" y="2159000"/>
            <a:ext cx="84667" cy="372534"/>
          </a:xfrm>
          <a:custGeom>
            <a:avLst/>
            <a:gdLst/>
            <a:ahLst/>
            <a:cxnLst/>
            <a:rect l="0" t="0" r="0" b="0"/>
            <a:pathLst>
              <a:path w="84667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27000"/>
                </a:lnTo>
                <a:lnTo>
                  <a:pt x="33867" y="152400"/>
                </a:lnTo>
                <a:lnTo>
                  <a:pt x="33867" y="160867"/>
                </a:lnTo>
                <a:lnTo>
                  <a:pt x="42334" y="186267"/>
                </a:lnTo>
                <a:lnTo>
                  <a:pt x="42334" y="203200"/>
                </a:lnTo>
                <a:lnTo>
                  <a:pt x="50800" y="220133"/>
                </a:lnTo>
                <a:lnTo>
                  <a:pt x="59266" y="237067"/>
                </a:lnTo>
                <a:lnTo>
                  <a:pt x="59266" y="254000"/>
                </a:lnTo>
                <a:lnTo>
                  <a:pt x="59266" y="270933"/>
                </a:lnTo>
                <a:lnTo>
                  <a:pt x="67734" y="279400"/>
                </a:lnTo>
                <a:lnTo>
                  <a:pt x="67734" y="296333"/>
                </a:lnTo>
                <a:lnTo>
                  <a:pt x="76200" y="313267"/>
                </a:lnTo>
                <a:lnTo>
                  <a:pt x="76200" y="330200"/>
                </a:lnTo>
                <a:lnTo>
                  <a:pt x="76200" y="338667"/>
                </a:lnTo>
                <a:lnTo>
                  <a:pt x="84666" y="347133"/>
                </a:lnTo>
                <a:lnTo>
                  <a:pt x="84666" y="355600"/>
                </a:lnTo>
                <a:lnTo>
                  <a:pt x="84666" y="364067"/>
                </a:lnTo>
                <a:lnTo>
                  <a:pt x="84666" y="364067"/>
                </a:lnTo>
                <a:lnTo>
                  <a:pt x="84666" y="372533"/>
                </a:lnTo>
                <a:lnTo>
                  <a:pt x="84666" y="364067"/>
                </a:lnTo>
                <a:lnTo>
                  <a:pt x="84666" y="364067"/>
                </a:lnTo>
                <a:lnTo>
                  <a:pt x="76200" y="364067"/>
                </a:lnTo>
                <a:lnTo>
                  <a:pt x="76200" y="364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057467" y="2379133"/>
            <a:ext cx="237068" cy="8468"/>
          </a:xfrm>
          <a:custGeom>
            <a:avLst/>
            <a:gdLst/>
            <a:ahLst/>
            <a:cxnLst/>
            <a:rect l="0" t="0" r="0" b="0"/>
            <a:pathLst>
              <a:path w="237068" h="84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799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101599" y="0"/>
                </a:lnTo>
                <a:lnTo>
                  <a:pt x="118533" y="0"/>
                </a:lnTo>
                <a:lnTo>
                  <a:pt x="126999" y="0"/>
                </a:lnTo>
                <a:lnTo>
                  <a:pt x="135466" y="0"/>
                </a:lnTo>
                <a:lnTo>
                  <a:pt x="152400" y="0"/>
                </a:lnTo>
                <a:lnTo>
                  <a:pt x="169333" y="0"/>
                </a:lnTo>
                <a:lnTo>
                  <a:pt x="177799" y="0"/>
                </a:lnTo>
                <a:lnTo>
                  <a:pt x="186267" y="0"/>
                </a:lnTo>
                <a:lnTo>
                  <a:pt x="194733" y="0"/>
                </a:lnTo>
                <a:lnTo>
                  <a:pt x="211666" y="0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336866" y="2328333"/>
            <a:ext cx="67735" cy="186268"/>
          </a:xfrm>
          <a:custGeom>
            <a:avLst/>
            <a:gdLst/>
            <a:ahLst/>
            <a:cxnLst/>
            <a:rect l="0" t="0" r="0" b="0"/>
            <a:pathLst>
              <a:path w="67735" h="186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16934"/>
                </a:lnTo>
                <a:lnTo>
                  <a:pt x="25401" y="25400"/>
                </a:lnTo>
                <a:lnTo>
                  <a:pt x="25401" y="33867"/>
                </a:lnTo>
                <a:lnTo>
                  <a:pt x="33868" y="42334"/>
                </a:lnTo>
                <a:lnTo>
                  <a:pt x="33868" y="50800"/>
                </a:lnTo>
                <a:lnTo>
                  <a:pt x="33868" y="67734"/>
                </a:lnTo>
                <a:lnTo>
                  <a:pt x="42334" y="76200"/>
                </a:lnTo>
                <a:lnTo>
                  <a:pt x="42334" y="84667"/>
                </a:lnTo>
                <a:lnTo>
                  <a:pt x="42334" y="101600"/>
                </a:lnTo>
                <a:lnTo>
                  <a:pt x="42334" y="110067"/>
                </a:lnTo>
                <a:lnTo>
                  <a:pt x="50800" y="127000"/>
                </a:lnTo>
                <a:lnTo>
                  <a:pt x="50800" y="135467"/>
                </a:lnTo>
                <a:lnTo>
                  <a:pt x="59268" y="143934"/>
                </a:lnTo>
                <a:lnTo>
                  <a:pt x="59268" y="152400"/>
                </a:lnTo>
                <a:lnTo>
                  <a:pt x="59268" y="160867"/>
                </a:lnTo>
                <a:lnTo>
                  <a:pt x="59268" y="169334"/>
                </a:lnTo>
                <a:lnTo>
                  <a:pt x="67734" y="177800"/>
                </a:lnTo>
                <a:lnTo>
                  <a:pt x="67734" y="186267"/>
                </a:lnTo>
                <a:lnTo>
                  <a:pt x="67734" y="186267"/>
                </a:lnTo>
                <a:lnTo>
                  <a:pt x="67734" y="186267"/>
                </a:lnTo>
                <a:lnTo>
                  <a:pt x="67734" y="186267"/>
                </a:lnTo>
                <a:lnTo>
                  <a:pt x="67734" y="186267"/>
                </a:lnTo>
                <a:lnTo>
                  <a:pt x="67734" y="177800"/>
                </a:lnTo>
                <a:lnTo>
                  <a:pt x="59268" y="169334"/>
                </a:lnTo>
                <a:lnTo>
                  <a:pt x="59268" y="169334"/>
                </a:lnTo>
                <a:lnTo>
                  <a:pt x="59268" y="160867"/>
                </a:lnTo>
                <a:lnTo>
                  <a:pt x="59268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345333" y="2218267"/>
            <a:ext cx="33868" cy="16934"/>
          </a:xfrm>
          <a:custGeom>
            <a:avLst/>
            <a:gdLst/>
            <a:ahLst/>
            <a:cxnLst/>
            <a:rect l="0" t="0" r="0" b="0"/>
            <a:pathLst>
              <a:path w="33868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6"/>
                </a:lnTo>
                <a:lnTo>
                  <a:pt x="25401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338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463866" y="2243667"/>
            <a:ext cx="245535" cy="237067"/>
          </a:xfrm>
          <a:custGeom>
            <a:avLst/>
            <a:gdLst/>
            <a:ahLst/>
            <a:cxnLst/>
            <a:rect l="0" t="0" r="0" b="0"/>
            <a:pathLst>
              <a:path w="245535" h="237067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8" y="118533"/>
                </a:lnTo>
                <a:lnTo>
                  <a:pt x="16934" y="118533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1" y="127000"/>
                </a:lnTo>
                <a:lnTo>
                  <a:pt x="59268" y="127000"/>
                </a:lnTo>
                <a:lnTo>
                  <a:pt x="76200" y="127000"/>
                </a:lnTo>
                <a:lnTo>
                  <a:pt x="84668" y="127000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8534" y="118533"/>
                </a:lnTo>
                <a:lnTo>
                  <a:pt x="127001" y="118533"/>
                </a:lnTo>
                <a:lnTo>
                  <a:pt x="143934" y="110066"/>
                </a:lnTo>
                <a:lnTo>
                  <a:pt x="152400" y="101600"/>
                </a:lnTo>
                <a:lnTo>
                  <a:pt x="169334" y="93133"/>
                </a:lnTo>
                <a:lnTo>
                  <a:pt x="177800" y="93133"/>
                </a:lnTo>
                <a:lnTo>
                  <a:pt x="186267" y="76200"/>
                </a:lnTo>
                <a:lnTo>
                  <a:pt x="194734" y="76200"/>
                </a:lnTo>
                <a:lnTo>
                  <a:pt x="194734" y="59266"/>
                </a:lnTo>
                <a:lnTo>
                  <a:pt x="203201" y="59266"/>
                </a:lnTo>
                <a:lnTo>
                  <a:pt x="203201" y="42333"/>
                </a:lnTo>
                <a:lnTo>
                  <a:pt x="203201" y="33866"/>
                </a:lnTo>
                <a:lnTo>
                  <a:pt x="203201" y="25400"/>
                </a:lnTo>
                <a:lnTo>
                  <a:pt x="194734" y="25400"/>
                </a:lnTo>
                <a:lnTo>
                  <a:pt x="194734" y="16933"/>
                </a:lnTo>
                <a:lnTo>
                  <a:pt x="186267" y="8466"/>
                </a:lnTo>
                <a:lnTo>
                  <a:pt x="186267" y="8466"/>
                </a:lnTo>
                <a:lnTo>
                  <a:pt x="169334" y="0"/>
                </a:lnTo>
                <a:lnTo>
                  <a:pt x="160868" y="0"/>
                </a:lnTo>
                <a:lnTo>
                  <a:pt x="152400" y="0"/>
                </a:lnTo>
                <a:lnTo>
                  <a:pt x="143934" y="8466"/>
                </a:lnTo>
                <a:lnTo>
                  <a:pt x="135468" y="8466"/>
                </a:lnTo>
                <a:lnTo>
                  <a:pt x="118534" y="16933"/>
                </a:lnTo>
                <a:lnTo>
                  <a:pt x="110067" y="25400"/>
                </a:lnTo>
                <a:lnTo>
                  <a:pt x="101600" y="33866"/>
                </a:lnTo>
                <a:lnTo>
                  <a:pt x="84668" y="42333"/>
                </a:lnTo>
                <a:lnTo>
                  <a:pt x="76200" y="59266"/>
                </a:lnTo>
                <a:lnTo>
                  <a:pt x="76200" y="67733"/>
                </a:lnTo>
                <a:lnTo>
                  <a:pt x="59268" y="84666"/>
                </a:lnTo>
                <a:lnTo>
                  <a:pt x="59268" y="93133"/>
                </a:lnTo>
                <a:lnTo>
                  <a:pt x="50801" y="101600"/>
                </a:lnTo>
                <a:lnTo>
                  <a:pt x="50801" y="118533"/>
                </a:lnTo>
                <a:lnTo>
                  <a:pt x="50801" y="135466"/>
                </a:lnTo>
                <a:lnTo>
                  <a:pt x="42334" y="143933"/>
                </a:lnTo>
                <a:lnTo>
                  <a:pt x="50801" y="160866"/>
                </a:lnTo>
                <a:lnTo>
                  <a:pt x="50801" y="169333"/>
                </a:lnTo>
                <a:lnTo>
                  <a:pt x="50801" y="186266"/>
                </a:lnTo>
                <a:lnTo>
                  <a:pt x="59268" y="194733"/>
                </a:lnTo>
                <a:lnTo>
                  <a:pt x="76200" y="203200"/>
                </a:lnTo>
                <a:lnTo>
                  <a:pt x="84668" y="211666"/>
                </a:lnTo>
                <a:lnTo>
                  <a:pt x="93134" y="220133"/>
                </a:lnTo>
                <a:lnTo>
                  <a:pt x="101600" y="228600"/>
                </a:lnTo>
                <a:lnTo>
                  <a:pt x="118534" y="228600"/>
                </a:lnTo>
                <a:lnTo>
                  <a:pt x="135468" y="237066"/>
                </a:lnTo>
                <a:lnTo>
                  <a:pt x="152400" y="237066"/>
                </a:lnTo>
                <a:lnTo>
                  <a:pt x="160868" y="237066"/>
                </a:lnTo>
                <a:lnTo>
                  <a:pt x="186267" y="237066"/>
                </a:lnTo>
                <a:lnTo>
                  <a:pt x="194734" y="228600"/>
                </a:lnTo>
                <a:lnTo>
                  <a:pt x="203201" y="228600"/>
                </a:lnTo>
                <a:lnTo>
                  <a:pt x="220134" y="228600"/>
                </a:lnTo>
                <a:lnTo>
                  <a:pt x="228600" y="228600"/>
                </a:lnTo>
                <a:lnTo>
                  <a:pt x="228600" y="220133"/>
                </a:lnTo>
                <a:lnTo>
                  <a:pt x="237068" y="220133"/>
                </a:lnTo>
                <a:lnTo>
                  <a:pt x="237068" y="211666"/>
                </a:lnTo>
                <a:lnTo>
                  <a:pt x="237068" y="211666"/>
                </a:lnTo>
                <a:lnTo>
                  <a:pt x="245534" y="211666"/>
                </a:lnTo>
                <a:lnTo>
                  <a:pt x="245534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726333" y="2235200"/>
            <a:ext cx="220134" cy="270934"/>
          </a:xfrm>
          <a:custGeom>
            <a:avLst/>
            <a:gdLst/>
            <a:ahLst/>
            <a:cxnLst/>
            <a:rect l="0" t="0" r="0" b="0"/>
            <a:pathLst>
              <a:path w="220134" h="270934">
                <a:moveTo>
                  <a:pt x="118533" y="33867"/>
                </a:moveTo>
                <a:lnTo>
                  <a:pt x="118533" y="33867"/>
                </a:lnTo>
                <a:lnTo>
                  <a:pt x="127001" y="25400"/>
                </a:lnTo>
                <a:lnTo>
                  <a:pt x="127001" y="25400"/>
                </a:lnTo>
                <a:lnTo>
                  <a:pt x="127001" y="16933"/>
                </a:lnTo>
                <a:lnTo>
                  <a:pt x="127001" y="8467"/>
                </a:lnTo>
                <a:lnTo>
                  <a:pt x="127001" y="8467"/>
                </a:lnTo>
                <a:lnTo>
                  <a:pt x="127001" y="0"/>
                </a:lnTo>
                <a:lnTo>
                  <a:pt x="127001" y="0"/>
                </a:lnTo>
                <a:lnTo>
                  <a:pt x="127001" y="0"/>
                </a:lnTo>
                <a:lnTo>
                  <a:pt x="127001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1" y="0"/>
                </a:lnTo>
                <a:lnTo>
                  <a:pt x="93134" y="8467"/>
                </a:lnTo>
                <a:lnTo>
                  <a:pt x="84667" y="8467"/>
                </a:lnTo>
                <a:lnTo>
                  <a:pt x="67733" y="16933"/>
                </a:lnTo>
                <a:lnTo>
                  <a:pt x="59267" y="25400"/>
                </a:lnTo>
                <a:lnTo>
                  <a:pt x="50801" y="25400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67733"/>
                </a:lnTo>
                <a:lnTo>
                  <a:pt x="42333" y="76200"/>
                </a:lnTo>
                <a:lnTo>
                  <a:pt x="50801" y="84667"/>
                </a:lnTo>
                <a:lnTo>
                  <a:pt x="59267" y="93133"/>
                </a:lnTo>
                <a:lnTo>
                  <a:pt x="76200" y="101600"/>
                </a:lnTo>
                <a:lnTo>
                  <a:pt x="93134" y="101600"/>
                </a:lnTo>
                <a:lnTo>
                  <a:pt x="110067" y="110067"/>
                </a:lnTo>
                <a:lnTo>
                  <a:pt x="127001" y="118533"/>
                </a:lnTo>
                <a:lnTo>
                  <a:pt x="143933" y="127000"/>
                </a:lnTo>
                <a:lnTo>
                  <a:pt x="160867" y="135467"/>
                </a:lnTo>
                <a:lnTo>
                  <a:pt x="169334" y="143933"/>
                </a:lnTo>
                <a:lnTo>
                  <a:pt x="186267" y="152400"/>
                </a:lnTo>
                <a:lnTo>
                  <a:pt x="203201" y="160867"/>
                </a:lnTo>
                <a:lnTo>
                  <a:pt x="203201" y="169333"/>
                </a:lnTo>
                <a:lnTo>
                  <a:pt x="211667" y="177800"/>
                </a:lnTo>
                <a:lnTo>
                  <a:pt x="220133" y="186267"/>
                </a:lnTo>
                <a:lnTo>
                  <a:pt x="220133" y="186267"/>
                </a:lnTo>
                <a:lnTo>
                  <a:pt x="220133" y="194733"/>
                </a:lnTo>
                <a:lnTo>
                  <a:pt x="220133" y="203200"/>
                </a:lnTo>
                <a:lnTo>
                  <a:pt x="211667" y="211667"/>
                </a:lnTo>
                <a:lnTo>
                  <a:pt x="203201" y="220133"/>
                </a:lnTo>
                <a:lnTo>
                  <a:pt x="194733" y="220133"/>
                </a:lnTo>
                <a:lnTo>
                  <a:pt x="186267" y="228600"/>
                </a:lnTo>
                <a:lnTo>
                  <a:pt x="169334" y="237067"/>
                </a:lnTo>
                <a:lnTo>
                  <a:pt x="152400" y="237067"/>
                </a:lnTo>
                <a:lnTo>
                  <a:pt x="135467" y="245533"/>
                </a:lnTo>
                <a:lnTo>
                  <a:pt x="118533" y="245533"/>
                </a:lnTo>
                <a:lnTo>
                  <a:pt x="101601" y="254000"/>
                </a:lnTo>
                <a:lnTo>
                  <a:pt x="84667" y="254000"/>
                </a:lnTo>
                <a:lnTo>
                  <a:pt x="67733" y="254000"/>
                </a:lnTo>
                <a:lnTo>
                  <a:pt x="50801" y="262467"/>
                </a:lnTo>
                <a:lnTo>
                  <a:pt x="33867" y="262467"/>
                </a:lnTo>
                <a:lnTo>
                  <a:pt x="16934" y="262467"/>
                </a:lnTo>
                <a:lnTo>
                  <a:pt x="16934" y="262467"/>
                </a:lnTo>
                <a:lnTo>
                  <a:pt x="8467" y="270933"/>
                </a:lnTo>
                <a:lnTo>
                  <a:pt x="8467" y="270933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55533" y="2370667"/>
            <a:ext cx="237068" cy="220134"/>
          </a:xfrm>
          <a:custGeom>
            <a:avLst/>
            <a:gdLst/>
            <a:ahLst/>
            <a:cxnLst/>
            <a:rect l="0" t="0" r="0" b="0"/>
            <a:pathLst>
              <a:path w="237068" h="220134">
                <a:moveTo>
                  <a:pt x="143934" y="33866"/>
                </a:moveTo>
                <a:lnTo>
                  <a:pt x="143934" y="33866"/>
                </a:lnTo>
                <a:lnTo>
                  <a:pt x="143934" y="33866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354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8466"/>
                </a:lnTo>
                <a:lnTo>
                  <a:pt x="67734" y="8466"/>
                </a:lnTo>
                <a:lnTo>
                  <a:pt x="59267" y="16933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7" y="33866"/>
                </a:lnTo>
                <a:lnTo>
                  <a:pt x="16934" y="42333"/>
                </a:lnTo>
                <a:lnTo>
                  <a:pt x="16934" y="59266"/>
                </a:lnTo>
                <a:lnTo>
                  <a:pt x="8467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0866"/>
                </a:lnTo>
                <a:lnTo>
                  <a:pt x="16934" y="169333"/>
                </a:lnTo>
                <a:lnTo>
                  <a:pt x="16934" y="177800"/>
                </a:lnTo>
                <a:lnTo>
                  <a:pt x="33867" y="177800"/>
                </a:lnTo>
                <a:lnTo>
                  <a:pt x="42334" y="186266"/>
                </a:lnTo>
                <a:lnTo>
                  <a:pt x="50800" y="186266"/>
                </a:lnTo>
                <a:lnTo>
                  <a:pt x="59267" y="186266"/>
                </a:lnTo>
                <a:lnTo>
                  <a:pt x="67734" y="186266"/>
                </a:lnTo>
                <a:lnTo>
                  <a:pt x="84667" y="186266"/>
                </a:lnTo>
                <a:lnTo>
                  <a:pt x="93134" y="177800"/>
                </a:lnTo>
                <a:lnTo>
                  <a:pt x="101600" y="177800"/>
                </a:lnTo>
                <a:lnTo>
                  <a:pt x="110067" y="169333"/>
                </a:lnTo>
                <a:lnTo>
                  <a:pt x="118534" y="160866"/>
                </a:lnTo>
                <a:lnTo>
                  <a:pt x="118534" y="152400"/>
                </a:lnTo>
                <a:lnTo>
                  <a:pt x="127000" y="143933"/>
                </a:lnTo>
                <a:lnTo>
                  <a:pt x="135467" y="135466"/>
                </a:lnTo>
                <a:lnTo>
                  <a:pt x="143934" y="127000"/>
                </a:lnTo>
                <a:lnTo>
                  <a:pt x="143934" y="118533"/>
                </a:lnTo>
                <a:lnTo>
                  <a:pt x="143934" y="110066"/>
                </a:lnTo>
                <a:lnTo>
                  <a:pt x="143934" y="93133"/>
                </a:lnTo>
                <a:lnTo>
                  <a:pt x="152400" y="84666"/>
                </a:lnTo>
                <a:lnTo>
                  <a:pt x="152400" y="76200"/>
                </a:lnTo>
                <a:lnTo>
                  <a:pt x="143934" y="67733"/>
                </a:lnTo>
                <a:lnTo>
                  <a:pt x="143934" y="59266"/>
                </a:lnTo>
                <a:lnTo>
                  <a:pt x="143934" y="59266"/>
                </a:lnTo>
                <a:lnTo>
                  <a:pt x="143934" y="50800"/>
                </a:lnTo>
                <a:lnTo>
                  <a:pt x="143934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50800"/>
                </a:lnTo>
                <a:lnTo>
                  <a:pt x="135467" y="67733"/>
                </a:lnTo>
                <a:lnTo>
                  <a:pt x="135467" y="67733"/>
                </a:lnTo>
                <a:lnTo>
                  <a:pt x="135467" y="84666"/>
                </a:lnTo>
                <a:lnTo>
                  <a:pt x="135467" y="93133"/>
                </a:lnTo>
                <a:lnTo>
                  <a:pt x="143934" y="101600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0867" y="135466"/>
                </a:lnTo>
                <a:lnTo>
                  <a:pt x="160867" y="152400"/>
                </a:lnTo>
                <a:lnTo>
                  <a:pt x="169334" y="160866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94734" y="186266"/>
                </a:lnTo>
                <a:lnTo>
                  <a:pt x="194734" y="194733"/>
                </a:lnTo>
                <a:lnTo>
                  <a:pt x="203200" y="203200"/>
                </a:lnTo>
                <a:lnTo>
                  <a:pt x="211667" y="211666"/>
                </a:lnTo>
                <a:lnTo>
                  <a:pt x="220134" y="211666"/>
                </a:lnTo>
                <a:lnTo>
                  <a:pt x="228600" y="220133"/>
                </a:lnTo>
                <a:lnTo>
                  <a:pt x="228600" y="220133"/>
                </a:lnTo>
                <a:lnTo>
                  <a:pt x="228600" y="220133"/>
                </a:lnTo>
                <a:lnTo>
                  <a:pt x="237067" y="220133"/>
                </a:lnTo>
                <a:lnTo>
                  <a:pt x="237067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321800" y="2810933"/>
            <a:ext cx="169335" cy="245535"/>
          </a:xfrm>
          <a:custGeom>
            <a:avLst/>
            <a:gdLst/>
            <a:ahLst/>
            <a:cxnLst/>
            <a:rect l="0" t="0" r="0" b="0"/>
            <a:pathLst>
              <a:path w="169335" h="245535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8467"/>
                </a:lnTo>
                <a:lnTo>
                  <a:pt x="76200" y="16934"/>
                </a:lnTo>
                <a:lnTo>
                  <a:pt x="67733" y="16934"/>
                </a:lnTo>
                <a:lnTo>
                  <a:pt x="59267" y="33867"/>
                </a:lnTo>
                <a:lnTo>
                  <a:pt x="50800" y="33867"/>
                </a:lnTo>
                <a:lnTo>
                  <a:pt x="42333" y="50800"/>
                </a:lnTo>
                <a:lnTo>
                  <a:pt x="33867" y="59267"/>
                </a:lnTo>
                <a:lnTo>
                  <a:pt x="25400" y="67734"/>
                </a:lnTo>
                <a:lnTo>
                  <a:pt x="25400" y="84667"/>
                </a:lnTo>
                <a:lnTo>
                  <a:pt x="16934" y="101600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8466" y="186267"/>
                </a:lnTo>
                <a:lnTo>
                  <a:pt x="8466" y="203200"/>
                </a:lnTo>
                <a:lnTo>
                  <a:pt x="16934" y="211667"/>
                </a:lnTo>
                <a:lnTo>
                  <a:pt x="25400" y="228600"/>
                </a:lnTo>
                <a:lnTo>
                  <a:pt x="33867" y="228600"/>
                </a:lnTo>
                <a:lnTo>
                  <a:pt x="42333" y="237067"/>
                </a:lnTo>
                <a:lnTo>
                  <a:pt x="59267" y="245534"/>
                </a:lnTo>
                <a:lnTo>
                  <a:pt x="67733" y="245534"/>
                </a:lnTo>
                <a:lnTo>
                  <a:pt x="84666" y="245534"/>
                </a:lnTo>
                <a:lnTo>
                  <a:pt x="93134" y="237067"/>
                </a:lnTo>
                <a:lnTo>
                  <a:pt x="110067" y="237067"/>
                </a:lnTo>
                <a:lnTo>
                  <a:pt x="118533" y="228600"/>
                </a:lnTo>
                <a:lnTo>
                  <a:pt x="127000" y="220134"/>
                </a:lnTo>
                <a:lnTo>
                  <a:pt x="135467" y="211667"/>
                </a:lnTo>
                <a:lnTo>
                  <a:pt x="152400" y="203200"/>
                </a:lnTo>
                <a:lnTo>
                  <a:pt x="152400" y="186267"/>
                </a:lnTo>
                <a:lnTo>
                  <a:pt x="160866" y="177800"/>
                </a:lnTo>
                <a:lnTo>
                  <a:pt x="160866" y="160867"/>
                </a:lnTo>
                <a:lnTo>
                  <a:pt x="169334" y="143934"/>
                </a:lnTo>
                <a:lnTo>
                  <a:pt x="169334" y="135467"/>
                </a:lnTo>
                <a:lnTo>
                  <a:pt x="169334" y="118534"/>
                </a:lnTo>
                <a:lnTo>
                  <a:pt x="169334" y="110067"/>
                </a:lnTo>
                <a:lnTo>
                  <a:pt x="169334" y="93134"/>
                </a:lnTo>
                <a:lnTo>
                  <a:pt x="160866" y="84667"/>
                </a:lnTo>
                <a:lnTo>
                  <a:pt x="160866" y="76200"/>
                </a:lnTo>
                <a:lnTo>
                  <a:pt x="152400" y="67734"/>
                </a:lnTo>
                <a:lnTo>
                  <a:pt x="143933" y="59267"/>
                </a:lnTo>
                <a:lnTo>
                  <a:pt x="143933" y="50800"/>
                </a:lnTo>
                <a:lnTo>
                  <a:pt x="135467" y="42334"/>
                </a:lnTo>
                <a:lnTo>
                  <a:pt x="127000" y="42334"/>
                </a:lnTo>
                <a:lnTo>
                  <a:pt x="127000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18533" y="42334"/>
                </a:lnTo>
                <a:lnTo>
                  <a:pt x="127000" y="33867"/>
                </a:lnTo>
                <a:lnTo>
                  <a:pt x="12700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394200" y="2184400"/>
            <a:ext cx="16934" cy="423334"/>
          </a:xfrm>
          <a:custGeom>
            <a:avLst/>
            <a:gdLst/>
            <a:ahLst/>
            <a:cxnLst/>
            <a:rect l="0" t="0" r="0" b="0"/>
            <a:pathLst>
              <a:path w="16934" h="4233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70933"/>
                </a:lnTo>
                <a:lnTo>
                  <a:pt x="16933" y="296333"/>
                </a:lnTo>
                <a:lnTo>
                  <a:pt x="16933" y="321733"/>
                </a:lnTo>
                <a:lnTo>
                  <a:pt x="16933" y="338667"/>
                </a:lnTo>
                <a:lnTo>
                  <a:pt x="16933" y="355600"/>
                </a:lnTo>
                <a:lnTo>
                  <a:pt x="16933" y="372533"/>
                </a:lnTo>
                <a:lnTo>
                  <a:pt x="16933" y="389467"/>
                </a:lnTo>
                <a:lnTo>
                  <a:pt x="16933" y="406400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23333"/>
                </a:lnTo>
                <a:lnTo>
                  <a:pt x="16933" y="423333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06400"/>
                </a:lnTo>
                <a:lnTo>
                  <a:pt x="16933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53467" y="2192867"/>
            <a:ext cx="50801" cy="414867"/>
          </a:xfrm>
          <a:custGeom>
            <a:avLst/>
            <a:gdLst/>
            <a:ahLst/>
            <a:cxnLst/>
            <a:rect l="0" t="0" r="0" b="0"/>
            <a:pathLst>
              <a:path w="50801" h="4148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8466" y="177800"/>
                </a:lnTo>
                <a:lnTo>
                  <a:pt x="16933" y="203200"/>
                </a:lnTo>
                <a:lnTo>
                  <a:pt x="16933" y="237066"/>
                </a:lnTo>
                <a:lnTo>
                  <a:pt x="16933" y="254000"/>
                </a:lnTo>
                <a:lnTo>
                  <a:pt x="25400" y="279400"/>
                </a:lnTo>
                <a:lnTo>
                  <a:pt x="25400" y="304800"/>
                </a:lnTo>
                <a:lnTo>
                  <a:pt x="33866" y="321733"/>
                </a:lnTo>
                <a:lnTo>
                  <a:pt x="33866" y="347133"/>
                </a:lnTo>
                <a:lnTo>
                  <a:pt x="33866" y="364066"/>
                </a:lnTo>
                <a:lnTo>
                  <a:pt x="33866" y="381000"/>
                </a:lnTo>
                <a:lnTo>
                  <a:pt x="42333" y="389466"/>
                </a:lnTo>
                <a:lnTo>
                  <a:pt x="42333" y="406400"/>
                </a:lnTo>
                <a:lnTo>
                  <a:pt x="42333" y="406400"/>
                </a:lnTo>
                <a:lnTo>
                  <a:pt x="42333" y="414866"/>
                </a:lnTo>
                <a:lnTo>
                  <a:pt x="42333" y="414866"/>
                </a:lnTo>
                <a:lnTo>
                  <a:pt x="50800" y="414866"/>
                </a:lnTo>
                <a:lnTo>
                  <a:pt x="50800" y="414866"/>
                </a:lnTo>
                <a:lnTo>
                  <a:pt x="50800" y="414866"/>
                </a:lnTo>
                <a:lnTo>
                  <a:pt x="50800" y="414866"/>
                </a:lnTo>
                <a:lnTo>
                  <a:pt x="50800" y="414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525000" y="2675467"/>
            <a:ext cx="76201" cy="372534"/>
          </a:xfrm>
          <a:custGeom>
            <a:avLst/>
            <a:gdLst/>
            <a:ahLst/>
            <a:cxnLst/>
            <a:rect l="0" t="0" r="0" b="0"/>
            <a:pathLst>
              <a:path w="76201" h="372534">
                <a:moveTo>
                  <a:pt x="76200" y="33866"/>
                </a:move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16933"/>
                </a:lnTo>
                <a:lnTo>
                  <a:pt x="76200" y="16933"/>
                </a:lnTo>
                <a:lnTo>
                  <a:pt x="67733" y="16933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8466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43933"/>
                </a:lnTo>
                <a:lnTo>
                  <a:pt x="0" y="169333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16933" y="237066"/>
                </a:lnTo>
                <a:lnTo>
                  <a:pt x="25400" y="254000"/>
                </a:lnTo>
                <a:lnTo>
                  <a:pt x="25400" y="270933"/>
                </a:lnTo>
                <a:lnTo>
                  <a:pt x="25400" y="287866"/>
                </a:lnTo>
                <a:lnTo>
                  <a:pt x="33866" y="304800"/>
                </a:lnTo>
                <a:lnTo>
                  <a:pt x="33866" y="321733"/>
                </a:lnTo>
                <a:lnTo>
                  <a:pt x="42334" y="330200"/>
                </a:lnTo>
                <a:lnTo>
                  <a:pt x="42334" y="347133"/>
                </a:lnTo>
                <a:lnTo>
                  <a:pt x="42334" y="355600"/>
                </a:lnTo>
                <a:lnTo>
                  <a:pt x="50800" y="364066"/>
                </a:lnTo>
                <a:lnTo>
                  <a:pt x="50800" y="364066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50800" y="372533"/>
                </a:lnTo>
                <a:lnTo>
                  <a:pt x="42334" y="372533"/>
                </a:lnTo>
                <a:lnTo>
                  <a:pt x="42334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508067" y="2904067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0799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6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35467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73600" y="2201333"/>
            <a:ext cx="254001" cy="414868"/>
          </a:xfrm>
          <a:custGeom>
            <a:avLst/>
            <a:gdLst/>
            <a:ahLst/>
            <a:cxnLst/>
            <a:rect l="0" t="0" r="0" b="0"/>
            <a:pathLst>
              <a:path w="254001" h="414868">
                <a:moveTo>
                  <a:pt x="237067" y="67734"/>
                </a:moveTo>
                <a:lnTo>
                  <a:pt x="237067" y="67734"/>
                </a:lnTo>
                <a:lnTo>
                  <a:pt x="237067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59267"/>
                </a:lnTo>
                <a:lnTo>
                  <a:pt x="245533" y="59267"/>
                </a:lnTo>
                <a:lnTo>
                  <a:pt x="237067" y="50800"/>
                </a:lnTo>
                <a:lnTo>
                  <a:pt x="237067" y="50800"/>
                </a:lnTo>
                <a:lnTo>
                  <a:pt x="228600" y="42334"/>
                </a:lnTo>
                <a:lnTo>
                  <a:pt x="228600" y="33867"/>
                </a:lnTo>
                <a:lnTo>
                  <a:pt x="220133" y="25400"/>
                </a:lnTo>
                <a:lnTo>
                  <a:pt x="211667" y="25400"/>
                </a:lnTo>
                <a:lnTo>
                  <a:pt x="203200" y="16934"/>
                </a:lnTo>
                <a:lnTo>
                  <a:pt x="186267" y="8467"/>
                </a:lnTo>
                <a:lnTo>
                  <a:pt x="177800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18533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16934"/>
                </a:lnTo>
                <a:lnTo>
                  <a:pt x="67733" y="25400"/>
                </a:lnTo>
                <a:lnTo>
                  <a:pt x="50800" y="33867"/>
                </a:lnTo>
                <a:lnTo>
                  <a:pt x="33867" y="42334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0867"/>
                </a:lnTo>
                <a:lnTo>
                  <a:pt x="8467" y="177800"/>
                </a:lnTo>
                <a:lnTo>
                  <a:pt x="16933" y="186267"/>
                </a:lnTo>
                <a:lnTo>
                  <a:pt x="25400" y="194734"/>
                </a:lnTo>
                <a:lnTo>
                  <a:pt x="33867" y="203200"/>
                </a:lnTo>
                <a:lnTo>
                  <a:pt x="42333" y="211667"/>
                </a:lnTo>
                <a:lnTo>
                  <a:pt x="59267" y="220134"/>
                </a:lnTo>
                <a:lnTo>
                  <a:pt x="67733" y="220134"/>
                </a:lnTo>
                <a:lnTo>
                  <a:pt x="84667" y="220134"/>
                </a:lnTo>
                <a:lnTo>
                  <a:pt x="93133" y="220134"/>
                </a:lnTo>
                <a:lnTo>
                  <a:pt x="110067" y="211667"/>
                </a:lnTo>
                <a:lnTo>
                  <a:pt x="118533" y="211667"/>
                </a:lnTo>
                <a:lnTo>
                  <a:pt x="127000" y="203200"/>
                </a:lnTo>
                <a:lnTo>
                  <a:pt x="143933" y="194734"/>
                </a:lnTo>
                <a:lnTo>
                  <a:pt x="152400" y="186267"/>
                </a:lnTo>
                <a:lnTo>
                  <a:pt x="152400" y="169334"/>
                </a:lnTo>
                <a:lnTo>
                  <a:pt x="160867" y="160867"/>
                </a:lnTo>
                <a:lnTo>
                  <a:pt x="169333" y="143934"/>
                </a:lnTo>
                <a:lnTo>
                  <a:pt x="169333" y="135467"/>
                </a:lnTo>
                <a:lnTo>
                  <a:pt x="177800" y="127000"/>
                </a:lnTo>
                <a:lnTo>
                  <a:pt x="177800" y="110067"/>
                </a:lnTo>
                <a:lnTo>
                  <a:pt x="177800" y="101600"/>
                </a:lnTo>
                <a:lnTo>
                  <a:pt x="186267" y="101600"/>
                </a:lnTo>
                <a:lnTo>
                  <a:pt x="186267" y="93134"/>
                </a:lnTo>
                <a:lnTo>
                  <a:pt x="186267" y="93134"/>
                </a:lnTo>
                <a:lnTo>
                  <a:pt x="186267" y="93134"/>
                </a:lnTo>
                <a:lnTo>
                  <a:pt x="186267" y="93134"/>
                </a:lnTo>
                <a:lnTo>
                  <a:pt x="186267" y="93134"/>
                </a:lnTo>
                <a:lnTo>
                  <a:pt x="186267" y="93134"/>
                </a:lnTo>
                <a:lnTo>
                  <a:pt x="186267" y="93134"/>
                </a:lnTo>
                <a:lnTo>
                  <a:pt x="186267" y="101600"/>
                </a:lnTo>
                <a:lnTo>
                  <a:pt x="186267" y="110067"/>
                </a:lnTo>
                <a:lnTo>
                  <a:pt x="186267" y="118534"/>
                </a:lnTo>
                <a:lnTo>
                  <a:pt x="186267" y="127000"/>
                </a:lnTo>
                <a:lnTo>
                  <a:pt x="194733" y="135467"/>
                </a:lnTo>
                <a:lnTo>
                  <a:pt x="194733" y="152400"/>
                </a:lnTo>
                <a:lnTo>
                  <a:pt x="194733" y="169334"/>
                </a:lnTo>
                <a:lnTo>
                  <a:pt x="194733" y="186267"/>
                </a:lnTo>
                <a:lnTo>
                  <a:pt x="194733" y="203200"/>
                </a:lnTo>
                <a:lnTo>
                  <a:pt x="194733" y="220134"/>
                </a:lnTo>
                <a:lnTo>
                  <a:pt x="194733" y="237067"/>
                </a:lnTo>
                <a:lnTo>
                  <a:pt x="203200" y="262467"/>
                </a:lnTo>
                <a:lnTo>
                  <a:pt x="203200" y="279400"/>
                </a:lnTo>
                <a:lnTo>
                  <a:pt x="203200" y="296334"/>
                </a:lnTo>
                <a:lnTo>
                  <a:pt x="203200" y="313267"/>
                </a:lnTo>
                <a:lnTo>
                  <a:pt x="203200" y="330200"/>
                </a:lnTo>
                <a:lnTo>
                  <a:pt x="203200" y="347134"/>
                </a:lnTo>
                <a:lnTo>
                  <a:pt x="211667" y="364067"/>
                </a:lnTo>
                <a:lnTo>
                  <a:pt x="211667" y="381000"/>
                </a:lnTo>
                <a:lnTo>
                  <a:pt x="211667" y="389467"/>
                </a:lnTo>
                <a:lnTo>
                  <a:pt x="211667" y="397934"/>
                </a:lnTo>
                <a:lnTo>
                  <a:pt x="220133" y="406400"/>
                </a:lnTo>
                <a:lnTo>
                  <a:pt x="228600" y="406400"/>
                </a:lnTo>
                <a:lnTo>
                  <a:pt x="228600" y="414867"/>
                </a:lnTo>
                <a:lnTo>
                  <a:pt x="228600" y="414867"/>
                </a:lnTo>
                <a:lnTo>
                  <a:pt x="237067" y="414867"/>
                </a:lnTo>
                <a:lnTo>
                  <a:pt x="237067" y="406400"/>
                </a:lnTo>
                <a:lnTo>
                  <a:pt x="237067" y="406400"/>
                </a:lnTo>
                <a:lnTo>
                  <a:pt x="237067" y="397934"/>
                </a:lnTo>
                <a:lnTo>
                  <a:pt x="237067" y="389467"/>
                </a:lnTo>
                <a:lnTo>
                  <a:pt x="245533" y="381000"/>
                </a:lnTo>
                <a:lnTo>
                  <a:pt x="245533" y="364067"/>
                </a:lnTo>
                <a:lnTo>
                  <a:pt x="254000" y="347134"/>
                </a:lnTo>
                <a:lnTo>
                  <a:pt x="254000" y="347134"/>
                </a:lnTo>
                <a:lnTo>
                  <a:pt x="254000" y="338667"/>
                </a:lnTo>
                <a:lnTo>
                  <a:pt x="254000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889066" y="2844800"/>
            <a:ext cx="245535" cy="160868"/>
          </a:xfrm>
          <a:custGeom>
            <a:avLst/>
            <a:gdLst/>
            <a:ahLst/>
            <a:cxnLst/>
            <a:rect l="0" t="0" r="0" b="0"/>
            <a:pathLst>
              <a:path w="245535" h="160868">
                <a:moveTo>
                  <a:pt x="127000" y="42333"/>
                </a:moveTo>
                <a:lnTo>
                  <a:pt x="127000" y="42333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8" y="0"/>
                </a:lnTo>
                <a:lnTo>
                  <a:pt x="110068" y="0"/>
                </a:lnTo>
                <a:lnTo>
                  <a:pt x="101601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0"/>
                </a:lnTo>
                <a:lnTo>
                  <a:pt x="59268" y="8467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8" y="25400"/>
                </a:lnTo>
                <a:lnTo>
                  <a:pt x="25401" y="42333"/>
                </a:lnTo>
                <a:lnTo>
                  <a:pt x="16934" y="50800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35467"/>
                </a:lnTo>
                <a:lnTo>
                  <a:pt x="16934" y="143933"/>
                </a:lnTo>
                <a:lnTo>
                  <a:pt x="16934" y="152400"/>
                </a:lnTo>
                <a:lnTo>
                  <a:pt x="25401" y="152400"/>
                </a:lnTo>
                <a:lnTo>
                  <a:pt x="33868" y="160867"/>
                </a:lnTo>
                <a:lnTo>
                  <a:pt x="50800" y="160867"/>
                </a:lnTo>
                <a:lnTo>
                  <a:pt x="59268" y="152400"/>
                </a:lnTo>
                <a:lnTo>
                  <a:pt x="76200" y="152400"/>
                </a:lnTo>
                <a:lnTo>
                  <a:pt x="84667" y="143933"/>
                </a:lnTo>
                <a:lnTo>
                  <a:pt x="93134" y="135467"/>
                </a:lnTo>
                <a:lnTo>
                  <a:pt x="110068" y="127000"/>
                </a:lnTo>
                <a:lnTo>
                  <a:pt x="118534" y="118533"/>
                </a:lnTo>
                <a:lnTo>
                  <a:pt x="127000" y="110067"/>
                </a:lnTo>
                <a:lnTo>
                  <a:pt x="135468" y="93133"/>
                </a:lnTo>
                <a:lnTo>
                  <a:pt x="143934" y="84667"/>
                </a:lnTo>
                <a:lnTo>
                  <a:pt x="143934" y="67733"/>
                </a:lnTo>
                <a:lnTo>
                  <a:pt x="152400" y="59267"/>
                </a:lnTo>
                <a:lnTo>
                  <a:pt x="160867" y="50800"/>
                </a:lnTo>
                <a:lnTo>
                  <a:pt x="160867" y="42333"/>
                </a:lnTo>
                <a:lnTo>
                  <a:pt x="160867" y="33867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33867"/>
                </a:lnTo>
                <a:lnTo>
                  <a:pt x="169334" y="33867"/>
                </a:lnTo>
                <a:lnTo>
                  <a:pt x="169334" y="42333"/>
                </a:lnTo>
                <a:lnTo>
                  <a:pt x="169334" y="59267"/>
                </a:lnTo>
                <a:lnTo>
                  <a:pt x="177801" y="67733"/>
                </a:lnTo>
                <a:lnTo>
                  <a:pt x="177801" y="76200"/>
                </a:lnTo>
                <a:lnTo>
                  <a:pt x="186268" y="84667"/>
                </a:lnTo>
                <a:lnTo>
                  <a:pt x="186268" y="93133"/>
                </a:lnTo>
                <a:lnTo>
                  <a:pt x="194734" y="101600"/>
                </a:lnTo>
                <a:lnTo>
                  <a:pt x="194734" y="110067"/>
                </a:lnTo>
                <a:lnTo>
                  <a:pt x="203200" y="118533"/>
                </a:lnTo>
                <a:lnTo>
                  <a:pt x="211668" y="127000"/>
                </a:lnTo>
                <a:lnTo>
                  <a:pt x="220134" y="127000"/>
                </a:lnTo>
                <a:lnTo>
                  <a:pt x="220134" y="135467"/>
                </a:lnTo>
                <a:lnTo>
                  <a:pt x="228600" y="135467"/>
                </a:lnTo>
                <a:lnTo>
                  <a:pt x="237067" y="135467"/>
                </a:lnTo>
                <a:lnTo>
                  <a:pt x="237067" y="135467"/>
                </a:lnTo>
                <a:lnTo>
                  <a:pt x="245534" y="135467"/>
                </a:lnTo>
                <a:lnTo>
                  <a:pt x="245534" y="135467"/>
                </a:lnTo>
                <a:lnTo>
                  <a:pt x="245534" y="135467"/>
                </a:lnTo>
                <a:lnTo>
                  <a:pt x="245534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995333" y="2294467"/>
            <a:ext cx="245535" cy="355601"/>
          </a:xfrm>
          <a:custGeom>
            <a:avLst/>
            <a:gdLst/>
            <a:ahLst/>
            <a:cxnLst/>
            <a:rect l="0" t="0" r="0" b="0"/>
            <a:pathLst>
              <a:path w="245535" h="355601">
                <a:moveTo>
                  <a:pt x="42334" y="8466"/>
                </a:moveTo>
                <a:lnTo>
                  <a:pt x="42334" y="8466"/>
                </a:lnTo>
                <a:lnTo>
                  <a:pt x="42334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16934" y="211666"/>
                </a:lnTo>
                <a:lnTo>
                  <a:pt x="16934" y="228600"/>
                </a:lnTo>
                <a:lnTo>
                  <a:pt x="25400" y="245533"/>
                </a:lnTo>
                <a:lnTo>
                  <a:pt x="25400" y="262466"/>
                </a:lnTo>
                <a:lnTo>
                  <a:pt x="33867" y="279400"/>
                </a:lnTo>
                <a:lnTo>
                  <a:pt x="42334" y="296333"/>
                </a:lnTo>
                <a:lnTo>
                  <a:pt x="59267" y="313266"/>
                </a:lnTo>
                <a:lnTo>
                  <a:pt x="67734" y="321733"/>
                </a:lnTo>
                <a:lnTo>
                  <a:pt x="84667" y="330200"/>
                </a:lnTo>
                <a:lnTo>
                  <a:pt x="93134" y="338666"/>
                </a:lnTo>
                <a:lnTo>
                  <a:pt x="110067" y="347133"/>
                </a:lnTo>
                <a:lnTo>
                  <a:pt x="127000" y="355600"/>
                </a:lnTo>
                <a:lnTo>
                  <a:pt x="135467" y="355600"/>
                </a:lnTo>
                <a:lnTo>
                  <a:pt x="152400" y="355600"/>
                </a:lnTo>
                <a:lnTo>
                  <a:pt x="169334" y="347133"/>
                </a:lnTo>
                <a:lnTo>
                  <a:pt x="177800" y="347133"/>
                </a:lnTo>
                <a:lnTo>
                  <a:pt x="194734" y="338666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194734" y="330200"/>
                </a:lnTo>
                <a:lnTo>
                  <a:pt x="203200" y="330200"/>
                </a:lnTo>
                <a:lnTo>
                  <a:pt x="211667" y="313266"/>
                </a:lnTo>
                <a:lnTo>
                  <a:pt x="228600" y="304800"/>
                </a:lnTo>
                <a:lnTo>
                  <a:pt x="237067" y="287866"/>
                </a:lnTo>
                <a:lnTo>
                  <a:pt x="237067" y="270933"/>
                </a:lnTo>
                <a:lnTo>
                  <a:pt x="245534" y="254000"/>
                </a:lnTo>
                <a:lnTo>
                  <a:pt x="245534" y="228600"/>
                </a:lnTo>
                <a:lnTo>
                  <a:pt x="245534" y="211666"/>
                </a:lnTo>
                <a:lnTo>
                  <a:pt x="237067" y="194733"/>
                </a:lnTo>
                <a:lnTo>
                  <a:pt x="237067" y="177800"/>
                </a:lnTo>
                <a:lnTo>
                  <a:pt x="228600" y="160866"/>
                </a:lnTo>
                <a:lnTo>
                  <a:pt x="220134" y="143933"/>
                </a:lnTo>
                <a:lnTo>
                  <a:pt x="203200" y="135466"/>
                </a:lnTo>
                <a:lnTo>
                  <a:pt x="194734" y="118533"/>
                </a:lnTo>
                <a:lnTo>
                  <a:pt x="177800" y="101600"/>
                </a:lnTo>
                <a:lnTo>
                  <a:pt x="160867" y="93133"/>
                </a:lnTo>
                <a:lnTo>
                  <a:pt x="152400" y="84666"/>
                </a:lnTo>
                <a:lnTo>
                  <a:pt x="135467" y="76200"/>
                </a:lnTo>
                <a:lnTo>
                  <a:pt x="118534" y="67733"/>
                </a:lnTo>
                <a:lnTo>
                  <a:pt x="101600" y="59266"/>
                </a:lnTo>
                <a:lnTo>
                  <a:pt x="93134" y="59266"/>
                </a:lnTo>
                <a:lnTo>
                  <a:pt x="76200" y="50800"/>
                </a:lnTo>
                <a:lnTo>
                  <a:pt x="67734" y="50800"/>
                </a:lnTo>
                <a:lnTo>
                  <a:pt x="50800" y="50800"/>
                </a:lnTo>
                <a:lnTo>
                  <a:pt x="42334" y="42333"/>
                </a:lnTo>
                <a:lnTo>
                  <a:pt x="42334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33867" y="42333"/>
                </a:lnTo>
                <a:lnTo>
                  <a:pt x="33867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23933" y="2099733"/>
            <a:ext cx="118535" cy="203201"/>
          </a:xfrm>
          <a:custGeom>
            <a:avLst/>
            <a:gdLst/>
            <a:ahLst/>
            <a:cxnLst/>
            <a:rect l="0" t="0" r="0" b="0"/>
            <a:pathLst>
              <a:path w="118535" h="203201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33867" y="186267"/>
                </a:lnTo>
                <a:lnTo>
                  <a:pt x="42334" y="194734"/>
                </a:lnTo>
                <a:lnTo>
                  <a:pt x="59267" y="194734"/>
                </a:lnTo>
                <a:lnTo>
                  <a:pt x="76200" y="203200"/>
                </a:lnTo>
                <a:lnTo>
                  <a:pt x="84667" y="203200"/>
                </a:lnTo>
                <a:lnTo>
                  <a:pt x="93134" y="203200"/>
                </a:lnTo>
                <a:lnTo>
                  <a:pt x="110067" y="194734"/>
                </a:lnTo>
                <a:lnTo>
                  <a:pt x="110067" y="194734"/>
                </a:lnTo>
                <a:lnTo>
                  <a:pt x="118534" y="186267"/>
                </a:lnTo>
                <a:lnTo>
                  <a:pt x="118534" y="177800"/>
                </a:lnTo>
                <a:lnTo>
                  <a:pt x="118534" y="169334"/>
                </a:lnTo>
                <a:lnTo>
                  <a:pt x="118534" y="160867"/>
                </a:lnTo>
                <a:lnTo>
                  <a:pt x="118534" y="152400"/>
                </a:lnTo>
                <a:lnTo>
                  <a:pt x="118534" y="135467"/>
                </a:lnTo>
                <a:lnTo>
                  <a:pt x="118534" y="127000"/>
                </a:lnTo>
                <a:lnTo>
                  <a:pt x="110067" y="110067"/>
                </a:lnTo>
                <a:lnTo>
                  <a:pt x="110067" y="93134"/>
                </a:lnTo>
                <a:lnTo>
                  <a:pt x="101600" y="76200"/>
                </a:lnTo>
                <a:lnTo>
                  <a:pt x="93134" y="67734"/>
                </a:lnTo>
                <a:lnTo>
                  <a:pt x="84667" y="50800"/>
                </a:lnTo>
                <a:lnTo>
                  <a:pt x="76200" y="42334"/>
                </a:lnTo>
                <a:lnTo>
                  <a:pt x="67734" y="33867"/>
                </a:lnTo>
                <a:lnTo>
                  <a:pt x="59267" y="25400"/>
                </a:lnTo>
                <a:lnTo>
                  <a:pt x="50800" y="25400"/>
                </a:lnTo>
                <a:lnTo>
                  <a:pt x="42334" y="16934"/>
                </a:lnTo>
                <a:lnTo>
                  <a:pt x="33867" y="16934"/>
                </a:lnTo>
                <a:lnTo>
                  <a:pt x="25400" y="16934"/>
                </a:lnTo>
                <a:lnTo>
                  <a:pt x="16934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414000" y="2819400"/>
            <a:ext cx="203201" cy="448734"/>
          </a:xfrm>
          <a:custGeom>
            <a:avLst/>
            <a:gdLst/>
            <a:ahLst/>
            <a:cxnLst/>
            <a:rect l="0" t="0" r="0" b="0"/>
            <a:pathLst>
              <a:path w="203201" h="4487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33867"/>
                </a:lnTo>
                <a:lnTo>
                  <a:pt x="8466" y="42333"/>
                </a:lnTo>
                <a:lnTo>
                  <a:pt x="16933" y="59267"/>
                </a:lnTo>
                <a:lnTo>
                  <a:pt x="16933" y="67733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0133"/>
                </a:lnTo>
                <a:lnTo>
                  <a:pt x="33867" y="245533"/>
                </a:lnTo>
                <a:lnTo>
                  <a:pt x="42334" y="270933"/>
                </a:lnTo>
                <a:lnTo>
                  <a:pt x="42334" y="287867"/>
                </a:lnTo>
                <a:lnTo>
                  <a:pt x="42334" y="313267"/>
                </a:lnTo>
                <a:lnTo>
                  <a:pt x="50800" y="330200"/>
                </a:lnTo>
                <a:lnTo>
                  <a:pt x="50800" y="355600"/>
                </a:lnTo>
                <a:lnTo>
                  <a:pt x="50800" y="372533"/>
                </a:lnTo>
                <a:lnTo>
                  <a:pt x="50800" y="389467"/>
                </a:lnTo>
                <a:lnTo>
                  <a:pt x="50800" y="406400"/>
                </a:lnTo>
                <a:lnTo>
                  <a:pt x="59266" y="423333"/>
                </a:lnTo>
                <a:lnTo>
                  <a:pt x="59266" y="431800"/>
                </a:lnTo>
                <a:lnTo>
                  <a:pt x="59266" y="440267"/>
                </a:lnTo>
                <a:lnTo>
                  <a:pt x="59266" y="448733"/>
                </a:lnTo>
                <a:lnTo>
                  <a:pt x="59266" y="448733"/>
                </a:lnTo>
                <a:lnTo>
                  <a:pt x="59266" y="448733"/>
                </a:lnTo>
                <a:lnTo>
                  <a:pt x="59266" y="448733"/>
                </a:lnTo>
                <a:lnTo>
                  <a:pt x="50800" y="448733"/>
                </a:lnTo>
                <a:lnTo>
                  <a:pt x="50800" y="448733"/>
                </a:lnTo>
                <a:lnTo>
                  <a:pt x="50800" y="440267"/>
                </a:lnTo>
                <a:lnTo>
                  <a:pt x="50800" y="431800"/>
                </a:lnTo>
                <a:lnTo>
                  <a:pt x="50800" y="423333"/>
                </a:lnTo>
                <a:lnTo>
                  <a:pt x="50800" y="406400"/>
                </a:lnTo>
                <a:lnTo>
                  <a:pt x="50800" y="389467"/>
                </a:lnTo>
                <a:lnTo>
                  <a:pt x="50800" y="364067"/>
                </a:lnTo>
                <a:lnTo>
                  <a:pt x="42334" y="347133"/>
                </a:lnTo>
                <a:lnTo>
                  <a:pt x="42334" y="321733"/>
                </a:lnTo>
                <a:lnTo>
                  <a:pt x="42334" y="296333"/>
                </a:lnTo>
                <a:lnTo>
                  <a:pt x="42334" y="270933"/>
                </a:lnTo>
                <a:lnTo>
                  <a:pt x="33867" y="245533"/>
                </a:lnTo>
                <a:lnTo>
                  <a:pt x="33867" y="220133"/>
                </a:lnTo>
                <a:lnTo>
                  <a:pt x="33867" y="194733"/>
                </a:lnTo>
                <a:lnTo>
                  <a:pt x="33867" y="169333"/>
                </a:lnTo>
                <a:lnTo>
                  <a:pt x="33867" y="143933"/>
                </a:lnTo>
                <a:lnTo>
                  <a:pt x="42334" y="118533"/>
                </a:lnTo>
                <a:lnTo>
                  <a:pt x="42334" y="101600"/>
                </a:lnTo>
                <a:lnTo>
                  <a:pt x="50800" y="84667"/>
                </a:lnTo>
                <a:lnTo>
                  <a:pt x="59266" y="67733"/>
                </a:lnTo>
                <a:lnTo>
                  <a:pt x="67734" y="50800"/>
                </a:lnTo>
                <a:lnTo>
                  <a:pt x="76200" y="33867"/>
                </a:lnTo>
                <a:lnTo>
                  <a:pt x="84666" y="25400"/>
                </a:lnTo>
                <a:lnTo>
                  <a:pt x="93133" y="16933"/>
                </a:lnTo>
                <a:lnTo>
                  <a:pt x="110067" y="8467"/>
                </a:lnTo>
                <a:lnTo>
                  <a:pt x="118534" y="8467"/>
                </a:lnTo>
                <a:lnTo>
                  <a:pt x="127000" y="0"/>
                </a:lnTo>
                <a:lnTo>
                  <a:pt x="143934" y="0"/>
                </a:lnTo>
                <a:lnTo>
                  <a:pt x="160866" y="8467"/>
                </a:lnTo>
                <a:lnTo>
                  <a:pt x="169333" y="16933"/>
                </a:lnTo>
                <a:lnTo>
                  <a:pt x="177800" y="25400"/>
                </a:lnTo>
                <a:lnTo>
                  <a:pt x="186267" y="33867"/>
                </a:lnTo>
                <a:lnTo>
                  <a:pt x="194734" y="42333"/>
                </a:lnTo>
                <a:lnTo>
                  <a:pt x="203200" y="59267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67733"/>
                </a:lnTo>
                <a:lnTo>
                  <a:pt x="203200" y="76200"/>
                </a:lnTo>
                <a:lnTo>
                  <a:pt x="203200" y="84667"/>
                </a:lnTo>
                <a:lnTo>
                  <a:pt x="194734" y="101600"/>
                </a:lnTo>
                <a:lnTo>
                  <a:pt x="194734" y="110067"/>
                </a:lnTo>
                <a:lnTo>
                  <a:pt x="186267" y="127000"/>
                </a:lnTo>
                <a:lnTo>
                  <a:pt x="177800" y="135467"/>
                </a:lnTo>
                <a:lnTo>
                  <a:pt x="169333" y="143933"/>
                </a:lnTo>
                <a:lnTo>
                  <a:pt x="160866" y="160867"/>
                </a:lnTo>
                <a:lnTo>
                  <a:pt x="152400" y="160867"/>
                </a:lnTo>
                <a:lnTo>
                  <a:pt x="135466" y="169333"/>
                </a:lnTo>
                <a:lnTo>
                  <a:pt x="118534" y="177800"/>
                </a:lnTo>
                <a:lnTo>
                  <a:pt x="110067" y="177800"/>
                </a:lnTo>
                <a:lnTo>
                  <a:pt x="101600" y="177800"/>
                </a:lnTo>
                <a:lnTo>
                  <a:pt x="84666" y="177800"/>
                </a:lnTo>
                <a:lnTo>
                  <a:pt x="76200" y="177800"/>
                </a:lnTo>
                <a:lnTo>
                  <a:pt x="67734" y="169333"/>
                </a:lnTo>
                <a:lnTo>
                  <a:pt x="59266" y="169333"/>
                </a:lnTo>
                <a:lnTo>
                  <a:pt x="50800" y="169333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52400"/>
                </a:lnTo>
                <a:lnTo>
                  <a:pt x="59266" y="143933"/>
                </a:lnTo>
                <a:lnTo>
                  <a:pt x="67734" y="143933"/>
                </a:lnTo>
                <a:lnTo>
                  <a:pt x="67734" y="143933"/>
                </a:lnTo>
                <a:lnTo>
                  <a:pt x="76200" y="135467"/>
                </a:lnTo>
                <a:lnTo>
                  <a:pt x="76200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659533" y="2853267"/>
            <a:ext cx="203202" cy="143934"/>
          </a:xfrm>
          <a:custGeom>
            <a:avLst/>
            <a:gdLst/>
            <a:ahLst/>
            <a:cxnLst/>
            <a:rect l="0" t="0" r="0" b="0"/>
            <a:pathLst>
              <a:path w="203202" h="143934">
                <a:moveTo>
                  <a:pt x="76200" y="42333"/>
                </a:moveTo>
                <a:lnTo>
                  <a:pt x="76200" y="33866"/>
                </a:lnTo>
                <a:lnTo>
                  <a:pt x="84667" y="33866"/>
                </a:lnTo>
                <a:lnTo>
                  <a:pt x="84667" y="33866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8466"/>
                </a:lnTo>
                <a:lnTo>
                  <a:pt x="76200" y="8466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1" y="0"/>
                </a:lnTo>
                <a:lnTo>
                  <a:pt x="42333" y="0"/>
                </a:lnTo>
                <a:lnTo>
                  <a:pt x="42333" y="8466"/>
                </a:lnTo>
                <a:lnTo>
                  <a:pt x="33867" y="8466"/>
                </a:lnTo>
                <a:lnTo>
                  <a:pt x="25401" y="16933"/>
                </a:lnTo>
                <a:lnTo>
                  <a:pt x="16934" y="25400"/>
                </a:lnTo>
                <a:lnTo>
                  <a:pt x="16934" y="33866"/>
                </a:lnTo>
                <a:lnTo>
                  <a:pt x="8467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7" y="110066"/>
                </a:lnTo>
                <a:lnTo>
                  <a:pt x="8467" y="118533"/>
                </a:lnTo>
                <a:lnTo>
                  <a:pt x="16934" y="118533"/>
                </a:lnTo>
                <a:lnTo>
                  <a:pt x="16934" y="127000"/>
                </a:lnTo>
                <a:lnTo>
                  <a:pt x="25401" y="127000"/>
                </a:lnTo>
                <a:lnTo>
                  <a:pt x="33867" y="127000"/>
                </a:lnTo>
                <a:lnTo>
                  <a:pt x="42333" y="118533"/>
                </a:lnTo>
                <a:lnTo>
                  <a:pt x="50801" y="110066"/>
                </a:lnTo>
                <a:lnTo>
                  <a:pt x="50801" y="101600"/>
                </a:lnTo>
                <a:lnTo>
                  <a:pt x="67733" y="93133"/>
                </a:lnTo>
                <a:lnTo>
                  <a:pt x="67733" y="84666"/>
                </a:lnTo>
                <a:lnTo>
                  <a:pt x="76200" y="76200"/>
                </a:lnTo>
                <a:lnTo>
                  <a:pt x="76200" y="67733"/>
                </a:lnTo>
                <a:lnTo>
                  <a:pt x="84667" y="50800"/>
                </a:lnTo>
                <a:lnTo>
                  <a:pt x="84667" y="42333"/>
                </a:lnTo>
                <a:lnTo>
                  <a:pt x="93134" y="33866"/>
                </a:lnTo>
                <a:lnTo>
                  <a:pt x="93134" y="25400"/>
                </a:lnTo>
                <a:lnTo>
                  <a:pt x="93134" y="16933"/>
                </a:lnTo>
                <a:lnTo>
                  <a:pt x="93134" y="16933"/>
                </a:lnTo>
                <a:lnTo>
                  <a:pt x="93134" y="8466"/>
                </a:lnTo>
                <a:lnTo>
                  <a:pt x="101601" y="8466"/>
                </a:lnTo>
                <a:lnTo>
                  <a:pt x="101601" y="8466"/>
                </a:lnTo>
                <a:lnTo>
                  <a:pt x="101601" y="8466"/>
                </a:lnTo>
                <a:lnTo>
                  <a:pt x="101601" y="8466"/>
                </a:lnTo>
                <a:lnTo>
                  <a:pt x="101601" y="16933"/>
                </a:lnTo>
                <a:lnTo>
                  <a:pt x="101601" y="25400"/>
                </a:lnTo>
                <a:lnTo>
                  <a:pt x="101601" y="33866"/>
                </a:lnTo>
                <a:lnTo>
                  <a:pt x="110067" y="42333"/>
                </a:lnTo>
                <a:lnTo>
                  <a:pt x="110067" y="59266"/>
                </a:lnTo>
                <a:lnTo>
                  <a:pt x="118533" y="67733"/>
                </a:lnTo>
                <a:lnTo>
                  <a:pt x="127001" y="84666"/>
                </a:lnTo>
                <a:lnTo>
                  <a:pt x="127001" y="93133"/>
                </a:lnTo>
                <a:lnTo>
                  <a:pt x="135467" y="110066"/>
                </a:lnTo>
                <a:lnTo>
                  <a:pt x="143933" y="118533"/>
                </a:lnTo>
                <a:lnTo>
                  <a:pt x="152400" y="127000"/>
                </a:lnTo>
                <a:lnTo>
                  <a:pt x="160867" y="135466"/>
                </a:lnTo>
                <a:lnTo>
                  <a:pt x="160867" y="135466"/>
                </a:lnTo>
                <a:lnTo>
                  <a:pt x="169334" y="143933"/>
                </a:lnTo>
                <a:lnTo>
                  <a:pt x="177801" y="143933"/>
                </a:lnTo>
                <a:lnTo>
                  <a:pt x="186267" y="143933"/>
                </a:lnTo>
                <a:lnTo>
                  <a:pt x="186267" y="143933"/>
                </a:lnTo>
                <a:lnTo>
                  <a:pt x="194733" y="135466"/>
                </a:lnTo>
                <a:lnTo>
                  <a:pt x="194733" y="135466"/>
                </a:lnTo>
                <a:lnTo>
                  <a:pt x="194733" y="135466"/>
                </a:lnTo>
                <a:lnTo>
                  <a:pt x="203201" y="127000"/>
                </a:lnTo>
                <a:lnTo>
                  <a:pt x="203201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879666" y="2794000"/>
            <a:ext cx="177802" cy="203201"/>
          </a:xfrm>
          <a:custGeom>
            <a:avLst/>
            <a:gdLst/>
            <a:ahLst/>
            <a:cxnLst/>
            <a:rect l="0" t="0" r="0" b="0"/>
            <a:pathLst>
              <a:path w="177802" h="203201">
                <a:moveTo>
                  <a:pt x="0" y="42333"/>
                </a:moveTo>
                <a:lnTo>
                  <a:pt x="0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16934" y="67733"/>
                </a:lnTo>
                <a:lnTo>
                  <a:pt x="16934" y="76200"/>
                </a:lnTo>
                <a:lnTo>
                  <a:pt x="16934" y="93133"/>
                </a:lnTo>
                <a:lnTo>
                  <a:pt x="25401" y="101600"/>
                </a:lnTo>
                <a:lnTo>
                  <a:pt x="25401" y="110067"/>
                </a:lnTo>
                <a:lnTo>
                  <a:pt x="33868" y="127000"/>
                </a:lnTo>
                <a:lnTo>
                  <a:pt x="33868" y="135467"/>
                </a:lnTo>
                <a:lnTo>
                  <a:pt x="42334" y="152400"/>
                </a:lnTo>
                <a:lnTo>
                  <a:pt x="42334" y="169333"/>
                </a:lnTo>
                <a:lnTo>
                  <a:pt x="42334" y="177800"/>
                </a:lnTo>
                <a:lnTo>
                  <a:pt x="42334" y="186267"/>
                </a:lnTo>
                <a:lnTo>
                  <a:pt x="42334" y="194733"/>
                </a:lnTo>
                <a:lnTo>
                  <a:pt x="50800" y="194733"/>
                </a:lnTo>
                <a:lnTo>
                  <a:pt x="50800" y="203200"/>
                </a:lnTo>
                <a:lnTo>
                  <a:pt x="50800" y="203200"/>
                </a:lnTo>
                <a:lnTo>
                  <a:pt x="50800" y="203200"/>
                </a:lnTo>
                <a:lnTo>
                  <a:pt x="42334" y="203200"/>
                </a:lnTo>
                <a:lnTo>
                  <a:pt x="42334" y="194733"/>
                </a:lnTo>
                <a:lnTo>
                  <a:pt x="42334" y="194733"/>
                </a:lnTo>
                <a:lnTo>
                  <a:pt x="42334" y="177800"/>
                </a:lnTo>
                <a:lnTo>
                  <a:pt x="33868" y="169333"/>
                </a:lnTo>
                <a:lnTo>
                  <a:pt x="25401" y="152400"/>
                </a:lnTo>
                <a:lnTo>
                  <a:pt x="25401" y="143933"/>
                </a:lnTo>
                <a:lnTo>
                  <a:pt x="16934" y="127000"/>
                </a:lnTo>
                <a:lnTo>
                  <a:pt x="16934" y="110067"/>
                </a:lnTo>
                <a:lnTo>
                  <a:pt x="16934" y="93133"/>
                </a:lnTo>
                <a:lnTo>
                  <a:pt x="16934" y="84667"/>
                </a:lnTo>
                <a:lnTo>
                  <a:pt x="16934" y="67733"/>
                </a:lnTo>
                <a:lnTo>
                  <a:pt x="16934" y="59267"/>
                </a:lnTo>
                <a:lnTo>
                  <a:pt x="16934" y="50800"/>
                </a:lnTo>
                <a:lnTo>
                  <a:pt x="25401" y="42333"/>
                </a:lnTo>
                <a:lnTo>
                  <a:pt x="25401" y="33867"/>
                </a:lnTo>
                <a:lnTo>
                  <a:pt x="33868" y="25400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8" y="8467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0"/>
                </a:lnTo>
                <a:lnTo>
                  <a:pt x="110068" y="0"/>
                </a:lnTo>
                <a:lnTo>
                  <a:pt x="118534" y="0"/>
                </a:lnTo>
                <a:lnTo>
                  <a:pt x="135468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9334" y="16933"/>
                </a:lnTo>
                <a:lnTo>
                  <a:pt x="169334" y="16933"/>
                </a:lnTo>
                <a:lnTo>
                  <a:pt x="177801" y="25400"/>
                </a:lnTo>
                <a:lnTo>
                  <a:pt x="177801" y="25400"/>
                </a:lnTo>
                <a:lnTo>
                  <a:pt x="177801" y="25400"/>
                </a:lnTo>
                <a:lnTo>
                  <a:pt x="177801" y="33867"/>
                </a:lnTo>
                <a:lnTo>
                  <a:pt x="177801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52533" y="2353733"/>
            <a:ext cx="457201" cy="270935"/>
          </a:xfrm>
          <a:custGeom>
            <a:avLst/>
            <a:gdLst/>
            <a:ahLst/>
            <a:cxnLst/>
            <a:rect l="0" t="0" r="0" b="0"/>
            <a:pathLst>
              <a:path w="457201" h="270935">
                <a:moveTo>
                  <a:pt x="110067" y="59267"/>
                </a:moveTo>
                <a:lnTo>
                  <a:pt x="110067" y="59267"/>
                </a:lnTo>
                <a:lnTo>
                  <a:pt x="110067" y="50800"/>
                </a:lnTo>
                <a:lnTo>
                  <a:pt x="118534" y="50800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8534" y="42334"/>
                </a:lnTo>
                <a:lnTo>
                  <a:pt x="110067" y="42334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01600" y="16934"/>
                </a:lnTo>
                <a:lnTo>
                  <a:pt x="101600" y="16934"/>
                </a:lnTo>
                <a:lnTo>
                  <a:pt x="93134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8467"/>
                </a:lnTo>
                <a:lnTo>
                  <a:pt x="50800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69334"/>
                </a:lnTo>
                <a:lnTo>
                  <a:pt x="16934" y="177800"/>
                </a:lnTo>
                <a:lnTo>
                  <a:pt x="25400" y="186267"/>
                </a:lnTo>
                <a:lnTo>
                  <a:pt x="25400" y="194734"/>
                </a:lnTo>
                <a:lnTo>
                  <a:pt x="42334" y="203200"/>
                </a:lnTo>
                <a:lnTo>
                  <a:pt x="50800" y="211667"/>
                </a:lnTo>
                <a:lnTo>
                  <a:pt x="50800" y="211667"/>
                </a:lnTo>
                <a:lnTo>
                  <a:pt x="59267" y="220134"/>
                </a:lnTo>
                <a:lnTo>
                  <a:pt x="67734" y="220134"/>
                </a:lnTo>
                <a:lnTo>
                  <a:pt x="76200" y="211667"/>
                </a:lnTo>
                <a:lnTo>
                  <a:pt x="76200" y="211667"/>
                </a:lnTo>
                <a:lnTo>
                  <a:pt x="84667" y="203200"/>
                </a:lnTo>
                <a:lnTo>
                  <a:pt x="84667" y="203200"/>
                </a:lnTo>
                <a:lnTo>
                  <a:pt x="93134" y="194734"/>
                </a:lnTo>
                <a:lnTo>
                  <a:pt x="101600" y="177800"/>
                </a:lnTo>
                <a:lnTo>
                  <a:pt x="101600" y="169334"/>
                </a:lnTo>
                <a:lnTo>
                  <a:pt x="101600" y="152400"/>
                </a:lnTo>
                <a:lnTo>
                  <a:pt x="110067" y="135467"/>
                </a:lnTo>
                <a:lnTo>
                  <a:pt x="110067" y="118534"/>
                </a:lnTo>
                <a:lnTo>
                  <a:pt x="110067" y="110067"/>
                </a:lnTo>
                <a:lnTo>
                  <a:pt x="110067" y="93134"/>
                </a:lnTo>
                <a:lnTo>
                  <a:pt x="110067" y="84667"/>
                </a:lnTo>
                <a:lnTo>
                  <a:pt x="110067" y="76200"/>
                </a:lnTo>
                <a:lnTo>
                  <a:pt x="110067" y="67734"/>
                </a:lnTo>
                <a:lnTo>
                  <a:pt x="101600" y="59267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7"/>
                </a:lnTo>
                <a:lnTo>
                  <a:pt x="110067" y="59267"/>
                </a:lnTo>
                <a:lnTo>
                  <a:pt x="110067" y="67734"/>
                </a:lnTo>
                <a:lnTo>
                  <a:pt x="110067" y="76200"/>
                </a:lnTo>
                <a:lnTo>
                  <a:pt x="110067" y="84667"/>
                </a:lnTo>
                <a:lnTo>
                  <a:pt x="118534" y="93134"/>
                </a:lnTo>
                <a:lnTo>
                  <a:pt x="118534" y="101600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0067"/>
                </a:lnTo>
                <a:lnTo>
                  <a:pt x="127000" y="118534"/>
                </a:lnTo>
                <a:lnTo>
                  <a:pt x="127000" y="135467"/>
                </a:lnTo>
                <a:lnTo>
                  <a:pt x="135467" y="143934"/>
                </a:lnTo>
                <a:lnTo>
                  <a:pt x="135467" y="152400"/>
                </a:lnTo>
                <a:lnTo>
                  <a:pt x="143934" y="160867"/>
                </a:lnTo>
                <a:lnTo>
                  <a:pt x="152400" y="177800"/>
                </a:lnTo>
                <a:lnTo>
                  <a:pt x="160867" y="186267"/>
                </a:lnTo>
                <a:lnTo>
                  <a:pt x="160867" y="194734"/>
                </a:lnTo>
                <a:lnTo>
                  <a:pt x="169334" y="194734"/>
                </a:lnTo>
                <a:lnTo>
                  <a:pt x="177800" y="203200"/>
                </a:lnTo>
                <a:lnTo>
                  <a:pt x="177800" y="203200"/>
                </a:lnTo>
                <a:lnTo>
                  <a:pt x="186267" y="203200"/>
                </a:lnTo>
                <a:lnTo>
                  <a:pt x="186267" y="194734"/>
                </a:lnTo>
                <a:lnTo>
                  <a:pt x="194734" y="194734"/>
                </a:lnTo>
                <a:lnTo>
                  <a:pt x="203200" y="186267"/>
                </a:lnTo>
                <a:lnTo>
                  <a:pt x="203200" y="177800"/>
                </a:lnTo>
                <a:lnTo>
                  <a:pt x="211667" y="169334"/>
                </a:lnTo>
                <a:lnTo>
                  <a:pt x="211667" y="160867"/>
                </a:lnTo>
                <a:lnTo>
                  <a:pt x="220134" y="143934"/>
                </a:lnTo>
                <a:lnTo>
                  <a:pt x="220134" y="135467"/>
                </a:lnTo>
                <a:lnTo>
                  <a:pt x="220134" y="118534"/>
                </a:lnTo>
                <a:lnTo>
                  <a:pt x="228600" y="101600"/>
                </a:lnTo>
                <a:lnTo>
                  <a:pt x="228600" y="84667"/>
                </a:lnTo>
                <a:lnTo>
                  <a:pt x="228600" y="76200"/>
                </a:lnTo>
                <a:lnTo>
                  <a:pt x="237067" y="76200"/>
                </a:lnTo>
                <a:lnTo>
                  <a:pt x="237067" y="67734"/>
                </a:lnTo>
                <a:lnTo>
                  <a:pt x="237067" y="59267"/>
                </a:lnTo>
                <a:lnTo>
                  <a:pt x="237067" y="50800"/>
                </a:lnTo>
                <a:lnTo>
                  <a:pt x="245534" y="50800"/>
                </a:lnTo>
                <a:lnTo>
                  <a:pt x="245534" y="50800"/>
                </a:lnTo>
                <a:lnTo>
                  <a:pt x="245534" y="42334"/>
                </a:lnTo>
                <a:lnTo>
                  <a:pt x="245534" y="42334"/>
                </a:lnTo>
                <a:lnTo>
                  <a:pt x="254000" y="42334"/>
                </a:lnTo>
                <a:lnTo>
                  <a:pt x="254000" y="50800"/>
                </a:lnTo>
                <a:lnTo>
                  <a:pt x="254000" y="50800"/>
                </a:lnTo>
                <a:lnTo>
                  <a:pt x="262467" y="59267"/>
                </a:lnTo>
                <a:lnTo>
                  <a:pt x="262467" y="67734"/>
                </a:lnTo>
                <a:lnTo>
                  <a:pt x="262467" y="76200"/>
                </a:lnTo>
                <a:lnTo>
                  <a:pt x="262467" y="84667"/>
                </a:lnTo>
                <a:lnTo>
                  <a:pt x="270934" y="101600"/>
                </a:lnTo>
                <a:lnTo>
                  <a:pt x="270934" y="110067"/>
                </a:lnTo>
                <a:lnTo>
                  <a:pt x="270934" y="127000"/>
                </a:lnTo>
                <a:lnTo>
                  <a:pt x="270934" y="135467"/>
                </a:lnTo>
                <a:lnTo>
                  <a:pt x="270934" y="152400"/>
                </a:lnTo>
                <a:lnTo>
                  <a:pt x="270934" y="160867"/>
                </a:lnTo>
                <a:lnTo>
                  <a:pt x="270934" y="177800"/>
                </a:lnTo>
                <a:lnTo>
                  <a:pt x="270934" y="186267"/>
                </a:lnTo>
                <a:lnTo>
                  <a:pt x="270934" y="203200"/>
                </a:lnTo>
                <a:lnTo>
                  <a:pt x="270934" y="211667"/>
                </a:lnTo>
                <a:lnTo>
                  <a:pt x="270934" y="211667"/>
                </a:lnTo>
                <a:lnTo>
                  <a:pt x="270934" y="220134"/>
                </a:lnTo>
                <a:lnTo>
                  <a:pt x="270934" y="228600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20134"/>
                </a:lnTo>
                <a:lnTo>
                  <a:pt x="279400" y="220134"/>
                </a:lnTo>
                <a:lnTo>
                  <a:pt x="279400" y="211667"/>
                </a:lnTo>
                <a:lnTo>
                  <a:pt x="279400" y="194734"/>
                </a:lnTo>
                <a:lnTo>
                  <a:pt x="287867" y="177800"/>
                </a:lnTo>
                <a:lnTo>
                  <a:pt x="287867" y="160867"/>
                </a:lnTo>
                <a:lnTo>
                  <a:pt x="287867" y="152400"/>
                </a:lnTo>
                <a:lnTo>
                  <a:pt x="287867" y="127000"/>
                </a:lnTo>
                <a:lnTo>
                  <a:pt x="287867" y="110067"/>
                </a:lnTo>
                <a:lnTo>
                  <a:pt x="296334" y="93134"/>
                </a:lnTo>
                <a:lnTo>
                  <a:pt x="296334" y="76200"/>
                </a:lnTo>
                <a:lnTo>
                  <a:pt x="296334" y="59267"/>
                </a:lnTo>
                <a:lnTo>
                  <a:pt x="304800" y="42334"/>
                </a:lnTo>
                <a:lnTo>
                  <a:pt x="304800" y="33867"/>
                </a:lnTo>
                <a:lnTo>
                  <a:pt x="313267" y="25400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16934"/>
                </a:lnTo>
                <a:lnTo>
                  <a:pt x="321734" y="8467"/>
                </a:lnTo>
                <a:lnTo>
                  <a:pt x="330200" y="8467"/>
                </a:lnTo>
                <a:lnTo>
                  <a:pt x="338667" y="0"/>
                </a:lnTo>
                <a:lnTo>
                  <a:pt x="347134" y="0"/>
                </a:lnTo>
                <a:lnTo>
                  <a:pt x="355600" y="0"/>
                </a:lnTo>
                <a:lnTo>
                  <a:pt x="355600" y="8467"/>
                </a:lnTo>
                <a:lnTo>
                  <a:pt x="372534" y="8467"/>
                </a:lnTo>
                <a:lnTo>
                  <a:pt x="372534" y="16934"/>
                </a:lnTo>
                <a:lnTo>
                  <a:pt x="381000" y="33867"/>
                </a:lnTo>
                <a:lnTo>
                  <a:pt x="389467" y="42334"/>
                </a:lnTo>
                <a:lnTo>
                  <a:pt x="389467" y="59267"/>
                </a:lnTo>
                <a:lnTo>
                  <a:pt x="397934" y="67734"/>
                </a:lnTo>
                <a:lnTo>
                  <a:pt x="397934" y="84667"/>
                </a:lnTo>
                <a:lnTo>
                  <a:pt x="397934" y="101600"/>
                </a:lnTo>
                <a:lnTo>
                  <a:pt x="397934" y="118534"/>
                </a:lnTo>
                <a:lnTo>
                  <a:pt x="397934" y="135467"/>
                </a:lnTo>
                <a:lnTo>
                  <a:pt x="397934" y="152400"/>
                </a:lnTo>
                <a:lnTo>
                  <a:pt x="397934" y="169334"/>
                </a:lnTo>
                <a:lnTo>
                  <a:pt x="397934" y="177800"/>
                </a:lnTo>
                <a:lnTo>
                  <a:pt x="397934" y="194734"/>
                </a:lnTo>
                <a:lnTo>
                  <a:pt x="397934" y="211667"/>
                </a:lnTo>
                <a:lnTo>
                  <a:pt x="397934" y="220134"/>
                </a:lnTo>
                <a:lnTo>
                  <a:pt x="397934" y="228600"/>
                </a:lnTo>
                <a:lnTo>
                  <a:pt x="397934" y="245534"/>
                </a:lnTo>
                <a:lnTo>
                  <a:pt x="406400" y="254000"/>
                </a:lnTo>
                <a:lnTo>
                  <a:pt x="406400" y="254000"/>
                </a:lnTo>
                <a:lnTo>
                  <a:pt x="406400" y="262467"/>
                </a:lnTo>
                <a:lnTo>
                  <a:pt x="406400" y="262467"/>
                </a:lnTo>
                <a:lnTo>
                  <a:pt x="414867" y="270934"/>
                </a:lnTo>
                <a:lnTo>
                  <a:pt x="414867" y="270934"/>
                </a:lnTo>
                <a:lnTo>
                  <a:pt x="431800" y="262467"/>
                </a:lnTo>
                <a:lnTo>
                  <a:pt x="431800" y="262467"/>
                </a:lnTo>
                <a:lnTo>
                  <a:pt x="440267" y="254000"/>
                </a:lnTo>
                <a:lnTo>
                  <a:pt x="448734" y="254000"/>
                </a:lnTo>
                <a:lnTo>
                  <a:pt x="448734" y="254000"/>
                </a:lnTo>
                <a:lnTo>
                  <a:pt x="457200" y="245534"/>
                </a:lnTo>
                <a:lnTo>
                  <a:pt x="457200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1049000" y="2844800"/>
            <a:ext cx="194735" cy="135468"/>
          </a:xfrm>
          <a:custGeom>
            <a:avLst/>
            <a:gdLst/>
            <a:ahLst/>
            <a:cxnLst/>
            <a:rect l="0" t="0" r="0" b="0"/>
            <a:pathLst>
              <a:path w="194735" h="135468">
                <a:moveTo>
                  <a:pt x="76200" y="42333"/>
                </a:moveTo>
                <a:lnTo>
                  <a:pt x="76200" y="33867"/>
                </a:lnTo>
                <a:lnTo>
                  <a:pt x="76200" y="33867"/>
                </a:lnTo>
                <a:lnTo>
                  <a:pt x="84667" y="33867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42334" y="118533"/>
                </a:lnTo>
                <a:lnTo>
                  <a:pt x="59266" y="118533"/>
                </a:lnTo>
                <a:lnTo>
                  <a:pt x="67733" y="101600"/>
                </a:lnTo>
                <a:lnTo>
                  <a:pt x="67733" y="101600"/>
                </a:lnTo>
                <a:lnTo>
                  <a:pt x="84667" y="84667"/>
                </a:lnTo>
                <a:lnTo>
                  <a:pt x="84667" y="76200"/>
                </a:lnTo>
                <a:lnTo>
                  <a:pt x="93134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110066" y="33867"/>
                </a:lnTo>
                <a:lnTo>
                  <a:pt x="110066" y="25400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3"/>
                </a:lnTo>
                <a:lnTo>
                  <a:pt x="110066" y="25400"/>
                </a:lnTo>
                <a:lnTo>
                  <a:pt x="118534" y="33867"/>
                </a:lnTo>
                <a:lnTo>
                  <a:pt x="118534" y="50800"/>
                </a:lnTo>
                <a:lnTo>
                  <a:pt x="118534" y="59267"/>
                </a:lnTo>
                <a:lnTo>
                  <a:pt x="127000" y="76200"/>
                </a:lnTo>
                <a:lnTo>
                  <a:pt x="127000" y="84667"/>
                </a:lnTo>
                <a:lnTo>
                  <a:pt x="135466" y="101600"/>
                </a:lnTo>
                <a:lnTo>
                  <a:pt x="143933" y="110067"/>
                </a:lnTo>
                <a:lnTo>
                  <a:pt x="152400" y="118533"/>
                </a:lnTo>
                <a:lnTo>
                  <a:pt x="152400" y="127000"/>
                </a:lnTo>
                <a:lnTo>
                  <a:pt x="160867" y="127000"/>
                </a:lnTo>
                <a:lnTo>
                  <a:pt x="169334" y="135467"/>
                </a:lnTo>
                <a:lnTo>
                  <a:pt x="177800" y="135467"/>
                </a:lnTo>
                <a:lnTo>
                  <a:pt x="177800" y="135467"/>
                </a:lnTo>
                <a:lnTo>
                  <a:pt x="186266" y="135467"/>
                </a:lnTo>
                <a:lnTo>
                  <a:pt x="186266" y="127000"/>
                </a:lnTo>
                <a:lnTo>
                  <a:pt x="186266" y="127000"/>
                </a:lnTo>
                <a:lnTo>
                  <a:pt x="194734" y="127000"/>
                </a:lnTo>
                <a:lnTo>
                  <a:pt x="194734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269133" y="2683933"/>
            <a:ext cx="59268" cy="321735"/>
          </a:xfrm>
          <a:custGeom>
            <a:avLst/>
            <a:gdLst/>
            <a:ahLst/>
            <a:cxnLst/>
            <a:rect l="0" t="0" r="0" b="0"/>
            <a:pathLst>
              <a:path w="59268" h="321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67734"/>
                </a:lnTo>
                <a:lnTo>
                  <a:pt x="16934" y="76200"/>
                </a:lnTo>
                <a:lnTo>
                  <a:pt x="25401" y="93134"/>
                </a:lnTo>
                <a:lnTo>
                  <a:pt x="25401" y="110067"/>
                </a:lnTo>
                <a:lnTo>
                  <a:pt x="25401" y="127000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35467"/>
                </a:lnTo>
                <a:lnTo>
                  <a:pt x="25401" y="152400"/>
                </a:lnTo>
                <a:lnTo>
                  <a:pt x="25401" y="169334"/>
                </a:lnTo>
                <a:lnTo>
                  <a:pt x="25401" y="194734"/>
                </a:lnTo>
                <a:lnTo>
                  <a:pt x="33867" y="211667"/>
                </a:lnTo>
                <a:lnTo>
                  <a:pt x="33867" y="228600"/>
                </a:lnTo>
                <a:lnTo>
                  <a:pt x="33867" y="245534"/>
                </a:lnTo>
                <a:lnTo>
                  <a:pt x="33867" y="262467"/>
                </a:lnTo>
                <a:lnTo>
                  <a:pt x="42333" y="279400"/>
                </a:lnTo>
                <a:lnTo>
                  <a:pt x="42333" y="296334"/>
                </a:lnTo>
                <a:lnTo>
                  <a:pt x="42333" y="304800"/>
                </a:lnTo>
                <a:lnTo>
                  <a:pt x="50801" y="313267"/>
                </a:lnTo>
                <a:lnTo>
                  <a:pt x="50801" y="321734"/>
                </a:lnTo>
                <a:lnTo>
                  <a:pt x="50801" y="321734"/>
                </a:lnTo>
                <a:lnTo>
                  <a:pt x="50801" y="321734"/>
                </a:lnTo>
                <a:lnTo>
                  <a:pt x="50801" y="321734"/>
                </a:lnTo>
                <a:lnTo>
                  <a:pt x="59267" y="313267"/>
                </a:lnTo>
                <a:lnTo>
                  <a:pt x="59267" y="313267"/>
                </a:lnTo>
                <a:lnTo>
                  <a:pt x="59267" y="313267"/>
                </a:lnTo>
                <a:lnTo>
                  <a:pt x="59267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404600" y="2658533"/>
            <a:ext cx="59267" cy="330201"/>
          </a:xfrm>
          <a:custGeom>
            <a:avLst/>
            <a:gdLst/>
            <a:ahLst/>
            <a:cxnLst/>
            <a:rect l="0" t="0" r="0" b="0"/>
            <a:pathLst>
              <a:path w="59267" h="330201">
                <a:moveTo>
                  <a:pt x="0" y="8467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77800"/>
                </a:lnTo>
                <a:lnTo>
                  <a:pt x="33867" y="203200"/>
                </a:lnTo>
                <a:lnTo>
                  <a:pt x="33867" y="220134"/>
                </a:lnTo>
                <a:lnTo>
                  <a:pt x="33867" y="237067"/>
                </a:lnTo>
                <a:lnTo>
                  <a:pt x="33867" y="254000"/>
                </a:lnTo>
                <a:lnTo>
                  <a:pt x="33867" y="270934"/>
                </a:lnTo>
                <a:lnTo>
                  <a:pt x="33867" y="287867"/>
                </a:lnTo>
                <a:lnTo>
                  <a:pt x="33867" y="296334"/>
                </a:lnTo>
                <a:lnTo>
                  <a:pt x="42334" y="304800"/>
                </a:lnTo>
                <a:lnTo>
                  <a:pt x="42334" y="313267"/>
                </a:lnTo>
                <a:lnTo>
                  <a:pt x="50800" y="321734"/>
                </a:lnTo>
                <a:lnTo>
                  <a:pt x="50800" y="330200"/>
                </a:lnTo>
                <a:lnTo>
                  <a:pt x="50800" y="330200"/>
                </a:lnTo>
                <a:lnTo>
                  <a:pt x="50800" y="330200"/>
                </a:lnTo>
                <a:lnTo>
                  <a:pt x="50800" y="330200"/>
                </a:lnTo>
                <a:lnTo>
                  <a:pt x="50800" y="330200"/>
                </a:lnTo>
                <a:lnTo>
                  <a:pt x="59266" y="321734"/>
                </a:lnTo>
                <a:lnTo>
                  <a:pt x="59266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1514667" y="2777067"/>
            <a:ext cx="177800" cy="169334"/>
          </a:xfrm>
          <a:custGeom>
            <a:avLst/>
            <a:gdLst/>
            <a:ahLst/>
            <a:cxnLst/>
            <a:rect l="0" t="0" r="0" b="0"/>
            <a:pathLst>
              <a:path w="177800" h="169334">
                <a:moveTo>
                  <a:pt x="0" y="101600"/>
                </a:move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10066"/>
                </a:lnTo>
                <a:lnTo>
                  <a:pt x="8467" y="110066"/>
                </a:lnTo>
                <a:lnTo>
                  <a:pt x="16933" y="110066"/>
                </a:lnTo>
                <a:lnTo>
                  <a:pt x="16933" y="118533"/>
                </a:lnTo>
                <a:lnTo>
                  <a:pt x="25399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799" y="118533"/>
                </a:lnTo>
                <a:lnTo>
                  <a:pt x="59266" y="118533"/>
                </a:lnTo>
                <a:lnTo>
                  <a:pt x="59266" y="118533"/>
                </a:lnTo>
                <a:lnTo>
                  <a:pt x="67733" y="110066"/>
                </a:lnTo>
                <a:lnTo>
                  <a:pt x="84667" y="110066"/>
                </a:lnTo>
                <a:lnTo>
                  <a:pt x="93133" y="101600"/>
                </a:lnTo>
                <a:lnTo>
                  <a:pt x="93133" y="93133"/>
                </a:lnTo>
                <a:lnTo>
                  <a:pt x="101599" y="84666"/>
                </a:lnTo>
                <a:lnTo>
                  <a:pt x="110067" y="76200"/>
                </a:lnTo>
                <a:lnTo>
                  <a:pt x="110067" y="76200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33866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8466"/>
                </a:lnTo>
                <a:lnTo>
                  <a:pt x="101599" y="0"/>
                </a:lnTo>
                <a:lnTo>
                  <a:pt x="93133" y="8466"/>
                </a:lnTo>
                <a:lnTo>
                  <a:pt x="84667" y="8466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16933"/>
                </a:lnTo>
                <a:lnTo>
                  <a:pt x="50799" y="16933"/>
                </a:lnTo>
                <a:lnTo>
                  <a:pt x="42333" y="33866"/>
                </a:lnTo>
                <a:lnTo>
                  <a:pt x="33867" y="42333"/>
                </a:lnTo>
                <a:lnTo>
                  <a:pt x="25399" y="50800"/>
                </a:lnTo>
                <a:lnTo>
                  <a:pt x="25399" y="59266"/>
                </a:lnTo>
                <a:lnTo>
                  <a:pt x="16933" y="76200"/>
                </a:lnTo>
                <a:lnTo>
                  <a:pt x="16933" y="84666"/>
                </a:lnTo>
                <a:lnTo>
                  <a:pt x="16933" y="93133"/>
                </a:lnTo>
                <a:lnTo>
                  <a:pt x="16933" y="110066"/>
                </a:lnTo>
                <a:lnTo>
                  <a:pt x="25399" y="118533"/>
                </a:lnTo>
                <a:lnTo>
                  <a:pt x="25399" y="127000"/>
                </a:lnTo>
                <a:lnTo>
                  <a:pt x="33867" y="135466"/>
                </a:lnTo>
                <a:lnTo>
                  <a:pt x="42333" y="143933"/>
                </a:lnTo>
                <a:lnTo>
                  <a:pt x="50799" y="152400"/>
                </a:lnTo>
                <a:lnTo>
                  <a:pt x="59266" y="160866"/>
                </a:lnTo>
                <a:lnTo>
                  <a:pt x="67733" y="169333"/>
                </a:lnTo>
                <a:lnTo>
                  <a:pt x="84667" y="169333"/>
                </a:lnTo>
                <a:lnTo>
                  <a:pt x="93133" y="169333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43933" y="169333"/>
                </a:lnTo>
                <a:lnTo>
                  <a:pt x="160867" y="160866"/>
                </a:lnTo>
                <a:lnTo>
                  <a:pt x="169333" y="160866"/>
                </a:lnTo>
                <a:lnTo>
                  <a:pt x="169333" y="152400"/>
                </a:lnTo>
                <a:lnTo>
                  <a:pt x="177799" y="152400"/>
                </a:lnTo>
                <a:lnTo>
                  <a:pt x="177799" y="152400"/>
                </a:lnTo>
                <a:lnTo>
                  <a:pt x="177799" y="143933"/>
                </a:lnTo>
                <a:lnTo>
                  <a:pt x="177799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1726333" y="2675467"/>
            <a:ext cx="59268" cy="313267"/>
          </a:xfrm>
          <a:custGeom>
            <a:avLst/>
            <a:gdLst/>
            <a:ahLst/>
            <a:cxnLst/>
            <a:rect l="0" t="0" r="0" b="0"/>
            <a:pathLst>
              <a:path w="59268" h="313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4" y="59266"/>
                </a:lnTo>
                <a:lnTo>
                  <a:pt x="16934" y="67733"/>
                </a:lnTo>
                <a:lnTo>
                  <a:pt x="16934" y="76200"/>
                </a:lnTo>
                <a:lnTo>
                  <a:pt x="16934" y="84666"/>
                </a:lnTo>
                <a:lnTo>
                  <a:pt x="16934" y="84666"/>
                </a:lnTo>
                <a:lnTo>
                  <a:pt x="16934" y="84666"/>
                </a:lnTo>
                <a:lnTo>
                  <a:pt x="16934" y="84666"/>
                </a:lnTo>
                <a:lnTo>
                  <a:pt x="16934" y="84666"/>
                </a:lnTo>
                <a:lnTo>
                  <a:pt x="16934" y="84666"/>
                </a:lnTo>
                <a:lnTo>
                  <a:pt x="16934" y="84666"/>
                </a:lnTo>
                <a:lnTo>
                  <a:pt x="16934" y="93133"/>
                </a:lnTo>
                <a:lnTo>
                  <a:pt x="16934" y="101600"/>
                </a:lnTo>
                <a:lnTo>
                  <a:pt x="16934" y="118533"/>
                </a:lnTo>
                <a:lnTo>
                  <a:pt x="25401" y="135466"/>
                </a:lnTo>
                <a:lnTo>
                  <a:pt x="25401" y="152400"/>
                </a:lnTo>
                <a:lnTo>
                  <a:pt x="25401" y="169333"/>
                </a:lnTo>
                <a:lnTo>
                  <a:pt x="25401" y="177800"/>
                </a:lnTo>
                <a:lnTo>
                  <a:pt x="33867" y="194733"/>
                </a:lnTo>
                <a:lnTo>
                  <a:pt x="33867" y="211666"/>
                </a:lnTo>
                <a:lnTo>
                  <a:pt x="33867" y="220133"/>
                </a:lnTo>
                <a:lnTo>
                  <a:pt x="42333" y="237066"/>
                </a:lnTo>
                <a:lnTo>
                  <a:pt x="42333" y="245533"/>
                </a:lnTo>
                <a:lnTo>
                  <a:pt x="42333" y="254000"/>
                </a:lnTo>
                <a:lnTo>
                  <a:pt x="50801" y="270933"/>
                </a:lnTo>
                <a:lnTo>
                  <a:pt x="50801" y="279400"/>
                </a:lnTo>
                <a:lnTo>
                  <a:pt x="50801" y="287866"/>
                </a:lnTo>
                <a:lnTo>
                  <a:pt x="59267" y="287866"/>
                </a:lnTo>
                <a:lnTo>
                  <a:pt x="59267" y="304800"/>
                </a:lnTo>
                <a:lnTo>
                  <a:pt x="59267" y="304800"/>
                </a:lnTo>
                <a:lnTo>
                  <a:pt x="59267" y="304800"/>
                </a:lnTo>
                <a:lnTo>
                  <a:pt x="59267" y="313266"/>
                </a:lnTo>
                <a:lnTo>
                  <a:pt x="59267" y="313266"/>
                </a:lnTo>
                <a:lnTo>
                  <a:pt x="59267" y="313266"/>
                </a:lnTo>
                <a:lnTo>
                  <a:pt x="59267" y="313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1870266" y="2836333"/>
            <a:ext cx="220135" cy="8468"/>
          </a:xfrm>
          <a:custGeom>
            <a:avLst/>
            <a:gdLst/>
            <a:ahLst/>
            <a:cxnLst/>
            <a:rect l="0" t="0" r="0" b="0"/>
            <a:pathLst>
              <a:path w="220135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1" y="8467"/>
                </a:lnTo>
                <a:lnTo>
                  <a:pt x="25401" y="8467"/>
                </a:lnTo>
                <a:lnTo>
                  <a:pt x="33868" y="8467"/>
                </a:lnTo>
                <a:lnTo>
                  <a:pt x="50800" y="0"/>
                </a:lnTo>
                <a:lnTo>
                  <a:pt x="59268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10068" y="0"/>
                </a:lnTo>
                <a:lnTo>
                  <a:pt x="127000" y="0"/>
                </a:lnTo>
                <a:lnTo>
                  <a:pt x="135468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4" y="0"/>
                </a:lnTo>
                <a:lnTo>
                  <a:pt x="186268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8" y="8467"/>
                </a:lnTo>
                <a:lnTo>
                  <a:pt x="211668" y="8467"/>
                </a:lnTo>
                <a:lnTo>
                  <a:pt x="211668" y="8467"/>
                </a:lnTo>
                <a:lnTo>
                  <a:pt x="220134" y="8467"/>
                </a:lnTo>
                <a:lnTo>
                  <a:pt x="220134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1091334" y="3115733"/>
            <a:ext cx="160867" cy="152401"/>
          </a:xfrm>
          <a:custGeom>
            <a:avLst/>
            <a:gdLst/>
            <a:ahLst/>
            <a:cxnLst/>
            <a:rect l="0" t="0" r="0" b="0"/>
            <a:pathLst>
              <a:path w="160867" h="152401">
                <a:moveTo>
                  <a:pt x="152400" y="0"/>
                </a:moveTo>
                <a:lnTo>
                  <a:pt x="143932" y="0"/>
                </a:lnTo>
                <a:lnTo>
                  <a:pt x="143932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599" y="0"/>
                </a:lnTo>
                <a:lnTo>
                  <a:pt x="101599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93132" y="0"/>
                </a:lnTo>
                <a:lnTo>
                  <a:pt x="84666" y="0"/>
                </a:lnTo>
                <a:lnTo>
                  <a:pt x="76200" y="0"/>
                </a:lnTo>
                <a:lnTo>
                  <a:pt x="67732" y="8467"/>
                </a:lnTo>
                <a:lnTo>
                  <a:pt x="59266" y="8467"/>
                </a:lnTo>
                <a:lnTo>
                  <a:pt x="50800" y="16934"/>
                </a:lnTo>
                <a:lnTo>
                  <a:pt x="42333" y="16934"/>
                </a:lnTo>
                <a:lnTo>
                  <a:pt x="33866" y="25400"/>
                </a:lnTo>
                <a:lnTo>
                  <a:pt x="25399" y="33867"/>
                </a:lnTo>
                <a:lnTo>
                  <a:pt x="25399" y="42334"/>
                </a:lnTo>
                <a:lnTo>
                  <a:pt x="16932" y="50800"/>
                </a:lnTo>
                <a:lnTo>
                  <a:pt x="8466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8466" y="127000"/>
                </a:lnTo>
                <a:lnTo>
                  <a:pt x="16932" y="135467"/>
                </a:lnTo>
                <a:lnTo>
                  <a:pt x="25399" y="143934"/>
                </a:lnTo>
                <a:lnTo>
                  <a:pt x="25399" y="152400"/>
                </a:lnTo>
                <a:lnTo>
                  <a:pt x="33866" y="152400"/>
                </a:lnTo>
                <a:lnTo>
                  <a:pt x="42333" y="152400"/>
                </a:lnTo>
                <a:lnTo>
                  <a:pt x="59266" y="152400"/>
                </a:lnTo>
                <a:lnTo>
                  <a:pt x="67732" y="152400"/>
                </a:lnTo>
                <a:lnTo>
                  <a:pt x="76200" y="152400"/>
                </a:lnTo>
                <a:lnTo>
                  <a:pt x="93132" y="143934"/>
                </a:lnTo>
                <a:lnTo>
                  <a:pt x="101599" y="135467"/>
                </a:lnTo>
                <a:lnTo>
                  <a:pt x="110066" y="127000"/>
                </a:lnTo>
                <a:lnTo>
                  <a:pt x="127000" y="127000"/>
                </a:lnTo>
                <a:lnTo>
                  <a:pt x="135466" y="110067"/>
                </a:lnTo>
                <a:lnTo>
                  <a:pt x="143932" y="101600"/>
                </a:lnTo>
                <a:lnTo>
                  <a:pt x="143932" y="93134"/>
                </a:lnTo>
                <a:lnTo>
                  <a:pt x="152400" y="76200"/>
                </a:lnTo>
                <a:lnTo>
                  <a:pt x="152400" y="67734"/>
                </a:lnTo>
                <a:lnTo>
                  <a:pt x="152400" y="59267"/>
                </a:lnTo>
                <a:lnTo>
                  <a:pt x="160866" y="50800"/>
                </a:lnTo>
                <a:lnTo>
                  <a:pt x="152400" y="42334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25400"/>
                </a:lnTo>
                <a:lnTo>
                  <a:pt x="143932" y="16934"/>
                </a:lnTo>
                <a:lnTo>
                  <a:pt x="135466" y="16934"/>
                </a:lnTo>
                <a:lnTo>
                  <a:pt x="135466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1260666" y="3107267"/>
            <a:ext cx="169335" cy="321734"/>
          </a:xfrm>
          <a:custGeom>
            <a:avLst/>
            <a:gdLst/>
            <a:ahLst/>
            <a:cxnLst/>
            <a:rect l="0" t="0" r="0" b="0"/>
            <a:pathLst>
              <a:path w="169335" h="321734">
                <a:moveTo>
                  <a:pt x="143934" y="42333"/>
                </a:moveTo>
                <a:lnTo>
                  <a:pt x="143934" y="42333"/>
                </a:lnTo>
                <a:lnTo>
                  <a:pt x="143934" y="42333"/>
                </a:lnTo>
                <a:lnTo>
                  <a:pt x="143934" y="33866"/>
                </a:lnTo>
                <a:lnTo>
                  <a:pt x="143934" y="33866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35468" y="16933"/>
                </a:lnTo>
                <a:lnTo>
                  <a:pt x="135468" y="16933"/>
                </a:lnTo>
                <a:lnTo>
                  <a:pt x="135468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0068" y="0"/>
                </a:lnTo>
                <a:lnTo>
                  <a:pt x="101601" y="0"/>
                </a:lnTo>
                <a:lnTo>
                  <a:pt x="93134" y="8466"/>
                </a:lnTo>
                <a:lnTo>
                  <a:pt x="84667" y="8466"/>
                </a:lnTo>
                <a:lnTo>
                  <a:pt x="76200" y="16933"/>
                </a:lnTo>
                <a:lnTo>
                  <a:pt x="67734" y="25400"/>
                </a:lnTo>
                <a:lnTo>
                  <a:pt x="50800" y="33866"/>
                </a:lnTo>
                <a:lnTo>
                  <a:pt x="50800" y="50800"/>
                </a:lnTo>
                <a:lnTo>
                  <a:pt x="42334" y="59266"/>
                </a:lnTo>
                <a:lnTo>
                  <a:pt x="33868" y="67733"/>
                </a:lnTo>
                <a:lnTo>
                  <a:pt x="33868" y="84666"/>
                </a:lnTo>
                <a:lnTo>
                  <a:pt x="25401" y="93133"/>
                </a:lnTo>
                <a:lnTo>
                  <a:pt x="25401" y="101600"/>
                </a:lnTo>
                <a:lnTo>
                  <a:pt x="25401" y="110066"/>
                </a:lnTo>
                <a:lnTo>
                  <a:pt x="25401" y="118533"/>
                </a:lnTo>
                <a:lnTo>
                  <a:pt x="33868" y="127000"/>
                </a:lnTo>
                <a:lnTo>
                  <a:pt x="33868" y="127000"/>
                </a:lnTo>
                <a:lnTo>
                  <a:pt x="42334" y="135466"/>
                </a:lnTo>
                <a:lnTo>
                  <a:pt x="50800" y="135466"/>
                </a:lnTo>
                <a:lnTo>
                  <a:pt x="59268" y="135466"/>
                </a:lnTo>
                <a:lnTo>
                  <a:pt x="67734" y="135466"/>
                </a:lnTo>
                <a:lnTo>
                  <a:pt x="76200" y="127000"/>
                </a:lnTo>
                <a:lnTo>
                  <a:pt x="84667" y="118533"/>
                </a:lnTo>
                <a:lnTo>
                  <a:pt x="84667" y="118533"/>
                </a:lnTo>
                <a:lnTo>
                  <a:pt x="93134" y="110066"/>
                </a:lnTo>
                <a:lnTo>
                  <a:pt x="101601" y="101600"/>
                </a:lnTo>
                <a:lnTo>
                  <a:pt x="110068" y="84666"/>
                </a:lnTo>
                <a:lnTo>
                  <a:pt x="118534" y="76200"/>
                </a:lnTo>
                <a:lnTo>
                  <a:pt x="118534" y="67733"/>
                </a:lnTo>
                <a:lnTo>
                  <a:pt x="118534" y="59266"/>
                </a:lnTo>
                <a:lnTo>
                  <a:pt x="127000" y="59266"/>
                </a:lnTo>
                <a:lnTo>
                  <a:pt x="127000" y="59266"/>
                </a:lnTo>
                <a:lnTo>
                  <a:pt x="127000" y="59266"/>
                </a:lnTo>
                <a:lnTo>
                  <a:pt x="127000" y="59266"/>
                </a:lnTo>
                <a:lnTo>
                  <a:pt x="127000" y="59266"/>
                </a:lnTo>
                <a:lnTo>
                  <a:pt x="127000" y="59266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33866"/>
                </a:lnTo>
                <a:lnTo>
                  <a:pt x="127000" y="25400"/>
                </a:lnTo>
                <a:lnTo>
                  <a:pt x="127000" y="16933"/>
                </a:lnTo>
                <a:lnTo>
                  <a:pt x="135468" y="8466"/>
                </a:lnTo>
                <a:lnTo>
                  <a:pt x="135468" y="8466"/>
                </a:lnTo>
                <a:lnTo>
                  <a:pt x="135468" y="0"/>
                </a:lnTo>
                <a:lnTo>
                  <a:pt x="135468" y="0"/>
                </a:lnTo>
                <a:lnTo>
                  <a:pt x="135468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35468" y="8466"/>
                </a:lnTo>
                <a:lnTo>
                  <a:pt x="135468" y="16933"/>
                </a:lnTo>
                <a:lnTo>
                  <a:pt x="135468" y="25400"/>
                </a:lnTo>
                <a:lnTo>
                  <a:pt x="135468" y="33866"/>
                </a:lnTo>
                <a:lnTo>
                  <a:pt x="135468" y="42333"/>
                </a:lnTo>
                <a:lnTo>
                  <a:pt x="143934" y="59266"/>
                </a:lnTo>
                <a:lnTo>
                  <a:pt x="143934" y="76200"/>
                </a:lnTo>
                <a:lnTo>
                  <a:pt x="152400" y="84666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60867" y="143933"/>
                </a:lnTo>
                <a:lnTo>
                  <a:pt x="160867" y="160866"/>
                </a:lnTo>
                <a:lnTo>
                  <a:pt x="169334" y="177800"/>
                </a:lnTo>
                <a:lnTo>
                  <a:pt x="169334" y="194733"/>
                </a:lnTo>
                <a:lnTo>
                  <a:pt x="169334" y="211666"/>
                </a:lnTo>
                <a:lnTo>
                  <a:pt x="169334" y="228600"/>
                </a:lnTo>
                <a:lnTo>
                  <a:pt x="169334" y="237066"/>
                </a:lnTo>
                <a:lnTo>
                  <a:pt x="160867" y="254000"/>
                </a:lnTo>
                <a:lnTo>
                  <a:pt x="160867" y="270933"/>
                </a:lnTo>
                <a:lnTo>
                  <a:pt x="152400" y="279400"/>
                </a:lnTo>
                <a:lnTo>
                  <a:pt x="143934" y="287866"/>
                </a:lnTo>
                <a:lnTo>
                  <a:pt x="135468" y="296333"/>
                </a:lnTo>
                <a:lnTo>
                  <a:pt x="127000" y="304800"/>
                </a:lnTo>
                <a:lnTo>
                  <a:pt x="118534" y="313266"/>
                </a:lnTo>
                <a:lnTo>
                  <a:pt x="110068" y="321733"/>
                </a:lnTo>
                <a:lnTo>
                  <a:pt x="93134" y="321733"/>
                </a:lnTo>
                <a:lnTo>
                  <a:pt x="84667" y="321733"/>
                </a:lnTo>
                <a:lnTo>
                  <a:pt x="76200" y="321733"/>
                </a:lnTo>
                <a:lnTo>
                  <a:pt x="59268" y="321733"/>
                </a:lnTo>
                <a:lnTo>
                  <a:pt x="50800" y="313266"/>
                </a:lnTo>
                <a:lnTo>
                  <a:pt x="33868" y="304800"/>
                </a:lnTo>
                <a:lnTo>
                  <a:pt x="25401" y="304800"/>
                </a:lnTo>
                <a:lnTo>
                  <a:pt x="16934" y="287866"/>
                </a:lnTo>
                <a:lnTo>
                  <a:pt x="8467" y="279400"/>
                </a:lnTo>
                <a:lnTo>
                  <a:pt x="8467" y="270933"/>
                </a:lnTo>
                <a:lnTo>
                  <a:pt x="0" y="262466"/>
                </a:lnTo>
                <a:lnTo>
                  <a:pt x="0" y="245533"/>
                </a:lnTo>
                <a:lnTo>
                  <a:pt x="8467" y="237066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0133"/>
                </a:lnTo>
                <a:lnTo>
                  <a:pt x="8467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1472334" y="3090333"/>
            <a:ext cx="169333" cy="186268"/>
          </a:xfrm>
          <a:custGeom>
            <a:avLst/>
            <a:gdLst/>
            <a:ahLst/>
            <a:cxnLst/>
            <a:rect l="0" t="0" r="0" b="0"/>
            <a:pathLst>
              <a:path w="169333" h="186268">
                <a:moveTo>
                  <a:pt x="0" y="42334"/>
                </a:move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8466" y="42334"/>
                </a:lnTo>
                <a:lnTo>
                  <a:pt x="16932" y="42334"/>
                </a:lnTo>
                <a:lnTo>
                  <a:pt x="16932" y="42334"/>
                </a:lnTo>
                <a:lnTo>
                  <a:pt x="16932" y="42334"/>
                </a:lnTo>
                <a:lnTo>
                  <a:pt x="16932" y="42334"/>
                </a:lnTo>
                <a:lnTo>
                  <a:pt x="25399" y="50800"/>
                </a:lnTo>
                <a:lnTo>
                  <a:pt x="25399" y="59267"/>
                </a:lnTo>
                <a:lnTo>
                  <a:pt x="33866" y="67734"/>
                </a:lnTo>
                <a:lnTo>
                  <a:pt x="33866" y="76200"/>
                </a:lnTo>
                <a:lnTo>
                  <a:pt x="33866" y="84667"/>
                </a:lnTo>
                <a:lnTo>
                  <a:pt x="33866" y="93134"/>
                </a:lnTo>
                <a:lnTo>
                  <a:pt x="42333" y="110067"/>
                </a:lnTo>
                <a:lnTo>
                  <a:pt x="42333" y="118534"/>
                </a:lnTo>
                <a:lnTo>
                  <a:pt x="42333" y="135467"/>
                </a:lnTo>
                <a:lnTo>
                  <a:pt x="50800" y="143934"/>
                </a:lnTo>
                <a:lnTo>
                  <a:pt x="50800" y="160867"/>
                </a:lnTo>
                <a:lnTo>
                  <a:pt x="50800" y="169334"/>
                </a:lnTo>
                <a:lnTo>
                  <a:pt x="50800" y="177800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86267"/>
                </a:lnTo>
                <a:lnTo>
                  <a:pt x="50800" y="177800"/>
                </a:lnTo>
                <a:lnTo>
                  <a:pt x="42333" y="169334"/>
                </a:lnTo>
                <a:lnTo>
                  <a:pt x="42333" y="160867"/>
                </a:lnTo>
                <a:lnTo>
                  <a:pt x="33866" y="152400"/>
                </a:lnTo>
                <a:lnTo>
                  <a:pt x="33866" y="135467"/>
                </a:lnTo>
                <a:lnTo>
                  <a:pt x="33866" y="127000"/>
                </a:lnTo>
                <a:lnTo>
                  <a:pt x="33866" y="118534"/>
                </a:lnTo>
                <a:lnTo>
                  <a:pt x="33866" y="101600"/>
                </a:lnTo>
                <a:lnTo>
                  <a:pt x="33866" y="93134"/>
                </a:lnTo>
                <a:lnTo>
                  <a:pt x="33866" y="84667"/>
                </a:lnTo>
                <a:lnTo>
                  <a:pt x="33866" y="76200"/>
                </a:lnTo>
                <a:lnTo>
                  <a:pt x="33866" y="67734"/>
                </a:lnTo>
                <a:lnTo>
                  <a:pt x="33866" y="50800"/>
                </a:lnTo>
                <a:lnTo>
                  <a:pt x="33866" y="42334"/>
                </a:lnTo>
                <a:lnTo>
                  <a:pt x="33866" y="42334"/>
                </a:lnTo>
                <a:lnTo>
                  <a:pt x="42333" y="33867"/>
                </a:lnTo>
                <a:lnTo>
                  <a:pt x="42333" y="25400"/>
                </a:lnTo>
                <a:lnTo>
                  <a:pt x="50800" y="16934"/>
                </a:lnTo>
                <a:lnTo>
                  <a:pt x="50800" y="8467"/>
                </a:lnTo>
                <a:lnTo>
                  <a:pt x="59266" y="8467"/>
                </a:lnTo>
                <a:lnTo>
                  <a:pt x="67732" y="8467"/>
                </a:lnTo>
                <a:lnTo>
                  <a:pt x="76200" y="0"/>
                </a:lnTo>
                <a:lnTo>
                  <a:pt x="84666" y="0"/>
                </a:lnTo>
                <a:lnTo>
                  <a:pt x="93132" y="0"/>
                </a:lnTo>
                <a:lnTo>
                  <a:pt x="101599" y="0"/>
                </a:lnTo>
                <a:lnTo>
                  <a:pt x="110066" y="0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43932" y="8467"/>
                </a:lnTo>
                <a:lnTo>
                  <a:pt x="152400" y="16934"/>
                </a:lnTo>
                <a:lnTo>
                  <a:pt x="152400" y="16934"/>
                </a:lnTo>
                <a:lnTo>
                  <a:pt x="160866" y="16934"/>
                </a:lnTo>
                <a:lnTo>
                  <a:pt x="160866" y="25400"/>
                </a:lnTo>
                <a:lnTo>
                  <a:pt x="160866" y="25400"/>
                </a:lnTo>
                <a:lnTo>
                  <a:pt x="160866" y="33867"/>
                </a:lnTo>
                <a:lnTo>
                  <a:pt x="169332" y="33867"/>
                </a:lnTo>
                <a:lnTo>
                  <a:pt x="169332" y="42334"/>
                </a:lnTo>
                <a:lnTo>
                  <a:pt x="169332" y="42334"/>
                </a:lnTo>
                <a:lnTo>
                  <a:pt x="169332" y="42334"/>
                </a:lnTo>
                <a:lnTo>
                  <a:pt x="169332" y="50800"/>
                </a:lnTo>
                <a:lnTo>
                  <a:pt x="169332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909733" y="2353733"/>
            <a:ext cx="160868" cy="592668"/>
          </a:xfrm>
          <a:custGeom>
            <a:avLst/>
            <a:gdLst/>
            <a:ahLst/>
            <a:cxnLst/>
            <a:rect l="0" t="0" r="0" b="0"/>
            <a:pathLst>
              <a:path w="160868" h="592668">
                <a:moveTo>
                  <a:pt x="152400" y="59267"/>
                </a:moveTo>
                <a:lnTo>
                  <a:pt x="152400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60867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4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25400"/>
                </a:lnTo>
                <a:lnTo>
                  <a:pt x="143934" y="16934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8467"/>
                </a:lnTo>
                <a:lnTo>
                  <a:pt x="67734" y="16934"/>
                </a:lnTo>
                <a:lnTo>
                  <a:pt x="59267" y="25400"/>
                </a:lnTo>
                <a:lnTo>
                  <a:pt x="50800" y="33867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33867" y="59267"/>
                </a:lnTo>
                <a:lnTo>
                  <a:pt x="33867" y="76200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52400"/>
                </a:lnTo>
                <a:lnTo>
                  <a:pt x="25400" y="160867"/>
                </a:lnTo>
                <a:lnTo>
                  <a:pt x="25400" y="169334"/>
                </a:lnTo>
                <a:lnTo>
                  <a:pt x="33867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50800" y="186267"/>
                </a:lnTo>
                <a:lnTo>
                  <a:pt x="59267" y="177800"/>
                </a:lnTo>
                <a:lnTo>
                  <a:pt x="67734" y="177800"/>
                </a:lnTo>
                <a:lnTo>
                  <a:pt x="76200" y="177800"/>
                </a:lnTo>
                <a:lnTo>
                  <a:pt x="84667" y="169334"/>
                </a:lnTo>
                <a:lnTo>
                  <a:pt x="93134" y="160867"/>
                </a:lnTo>
                <a:lnTo>
                  <a:pt x="101600" y="152400"/>
                </a:lnTo>
                <a:lnTo>
                  <a:pt x="101600" y="143934"/>
                </a:lnTo>
                <a:lnTo>
                  <a:pt x="110067" y="127000"/>
                </a:lnTo>
                <a:lnTo>
                  <a:pt x="110067" y="118534"/>
                </a:lnTo>
                <a:lnTo>
                  <a:pt x="118534" y="101600"/>
                </a:lnTo>
                <a:lnTo>
                  <a:pt x="118534" y="93134"/>
                </a:lnTo>
                <a:lnTo>
                  <a:pt x="118534" y="84667"/>
                </a:lnTo>
                <a:lnTo>
                  <a:pt x="118534" y="76200"/>
                </a:lnTo>
                <a:lnTo>
                  <a:pt x="118534" y="67734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59267"/>
                </a:lnTo>
                <a:lnTo>
                  <a:pt x="118534" y="67734"/>
                </a:lnTo>
                <a:lnTo>
                  <a:pt x="118534" y="67734"/>
                </a:lnTo>
                <a:lnTo>
                  <a:pt x="118534" y="76200"/>
                </a:lnTo>
                <a:lnTo>
                  <a:pt x="127000" y="93134"/>
                </a:lnTo>
                <a:lnTo>
                  <a:pt x="127000" y="101600"/>
                </a:lnTo>
                <a:lnTo>
                  <a:pt x="135467" y="118534"/>
                </a:lnTo>
                <a:lnTo>
                  <a:pt x="135467" y="135467"/>
                </a:lnTo>
                <a:lnTo>
                  <a:pt x="143934" y="160867"/>
                </a:lnTo>
                <a:lnTo>
                  <a:pt x="143934" y="177800"/>
                </a:lnTo>
                <a:lnTo>
                  <a:pt x="152400" y="203200"/>
                </a:lnTo>
                <a:lnTo>
                  <a:pt x="152400" y="228600"/>
                </a:lnTo>
                <a:lnTo>
                  <a:pt x="152400" y="254000"/>
                </a:lnTo>
                <a:lnTo>
                  <a:pt x="160867" y="270934"/>
                </a:lnTo>
                <a:lnTo>
                  <a:pt x="160867" y="304800"/>
                </a:lnTo>
                <a:lnTo>
                  <a:pt x="160867" y="330200"/>
                </a:lnTo>
                <a:lnTo>
                  <a:pt x="160867" y="355600"/>
                </a:lnTo>
                <a:lnTo>
                  <a:pt x="160867" y="381000"/>
                </a:lnTo>
                <a:lnTo>
                  <a:pt x="160867" y="406400"/>
                </a:lnTo>
                <a:lnTo>
                  <a:pt x="152400" y="431800"/>
                </a:lnTo>
                <a:lnTo>
                  <a:pt x="152400" y="457200"/>
                </a:lnTo>
                <a:lnTo>
                  <a:pt x="143934" y="474134"/>
                </a:lnTo>
                <a:lnTo>
                  <a:pt x="143934" y="499534"/>
                </a:lnTo>
                <a:lnTo>
                  <a:pt x="135467" y="516467"/>
                </a:lnTo>
                <a:lnTo>
                  <a:pt x="118534" y="533400"/>
                </a:lnTo>
                <a:lnTo>
                  <a:pt x="110067" y="550334"/>
                </a:lnTo>
                <a:lnTo>
                  <a:pt x="101600" y="567267"/>
                </a:lnTo>
                <a:lnTo>
                  <a:pt x="84667" y="575734"/>
                </a:lnTo>
                <a:lnTo>
                  <a:pt x="76200" y="584200"/>
                </a:lnTo>
                <a:lnTo>
                  <a:pt x="59267" y="592667"/>
                </a:lnTo>
                <a:lnTo>
                  <a:pt x="50800" y="592667"/>
                </a:lnTo>
                <a:lnTo>
                  <a:pt x="42334" y="592667"/>
                </a:lnTo>
                <a:lnTo>
                  <a:pt x="25400" y="592667"/>
                </a:lnTo>
                <a:lnTo>
                  <a:pt x="25400" y="592667"/>
                </a:lnTo>
                <a:lnTo>
                  <a:pt x="16934" y="584200"/>
                </a:lnTo>
                <a:lnTo>
                  <a:pt x="8467" y="575734"/>
                </a:lnTo>
                <a:lnTo>
                  <a:pt x="8467" y="558800"/>
                </a:lnTo>
                <a:lnTo>
                  <a:pt x="8467" y="550334"/>
                </a:lnTo>
                <a:lnTo>
                  <a:pt x="8467" y="533400"/>
                </a:lnTo>
                <a:lnTo>
                  <a:pt x="8467" y="516467"/>
                </a:lnTo>
                <a:lnTo>
                  <a:pt x="0" y="499534"/>
                </a:lnTo>
                <a:lnTo>
                  <a:pt x="8467" y="474134"/>
                </a:lnTo>
                <a:lnTo>
                  <a:pt x="8467" y="457200"/>
                </a:lnTo>
                <a:lnTo>
                  <a:pt x="25400" y="440267"/>
                </a:lnTo>
                <a:lnTo>
                  <a:pt x="33867" y="423334"/>
                </a:lnTo>
                <a:lnTo>
                  <a:pt x="33867" y="423334"/>
                </a:lnTo>
                <a:lnTo>
                  <a:pt x="33867" y="414867"/>
                </a:lnTo>
                <a:lnTo>
                  <a:pt x="33867" y="414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1658600" y="3098800"/>
            <a:ext cx="228601" cy="127001"/>
          </a:xfrm>
          <a:custGeom>
            <a:avLst/>
            <a:gdLst/>
            <a:ahLst/>
            <a:cxnLst/>
            <a:rect l="0" t="0" r="0" b="0"/>
            <a:pathLst>
              <a:path w="228601" h="127001">
                <a:moveTo>
                  <a:pt x="84667" y="42333"/>
                </a:moveTo>
                <a:lnTo>
                  <a:pt x="84667" y="33867"/>
                </a:lnTo>
                <a:lnTo>
                  <a:pt x="84667" y="33867"/>
                </a:lnTo>
                <a:lnTo>
                  <a:pt x="93134" y="33867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0066" y="16933"/>
                </a:lnTo>
                <a:lnTo>
                  <a:pt x="110066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84667" y="0"/>
                </a:lnTo>
                <a:lnTo>
                  <a:pt x="84667" y="8467"/>
                </a:lnTo>
                <a:lnTo>
                  <a:pt x="67733" y="8467"/>
                </a:lnTo>
                <a:lnTo>
                  <a:pt x="59266" y="8467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6" y="33867"/>
                </a:lnTo>
                <a:lnTo>
                  <a:pt x="25400" y="42333"/>
                </a:lnTo>
                <a:lnTo>
                  <a:pt x="16934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8467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50800" y="127000"/>
                </a:lnTo>
                <a:lnTo>
                  <a:pt x="59266" y="127000"/>
                </a:lnTo>
                <a:lnTo>
                  <a:pt x="67733" y="127000"/>
                </a:lnTo>
                <a:lnTo>
                  <a:pt x="76200" y="118533"/>
                </a:lnTo>
                <a:lnTo>
                  <a:pt x="84667" y="110067"/>
                </a:lnTo>
                <a:lnTo>
                  <a:pt x="93134" y="101600"/>
                </a:lnTo>
                <a:lnTo>
                  <a:pt x="101600" y="93133"/>
                </a:lnTo>
                <a:lnTo>
                  <a:pt x="110066" y="84667"/>
                </a:lnTo>
                <a:lnTo>
                  <a:pt x="110066" y="76200"/>
                </a:lnTo>
                <a:lnTo>
                  <a:pt x="118534" y="67733"/>
                </a:lnTo>
                <a:lnTo>
                  <a:pt x="118534" y="59267"/>
                </a:lnTo>
                <a:lnTo>
                  <a:pt x="118534" y="42333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25400"/>
                </a:lnTo>
                <a:lnTo>
                  <a:pt x="127000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35466" y="33867"/>
                </a:lnTo>
                <a:lnTo>
                  <a:pt x="135466" y="42333"/>
                </a:lnTo>
                <a:lnTo>
                  <a:pt x="135466" y="50800"/>
                </a:lnTo>
                <a:lnTo>
                  <a:pt x="143933" y="59267"/>
                </a:lnTo>
                <a:lnTo>
                  <a:pt x="143933" y="76200"/>
                </a:lnTo>
                <a:lnTo>
                  <a:pt x="152400" y="84667"/>
                </a:lnTo>
                <a:lnTo>
                  <a:pt x="160867" y="93133"/>
                </a:lnTo>
                <a:lnTo>
                  <a:pt x="160867" y="101600"/>
                </a:lnTo>
                <a:lnTo>
                  <a:pt x="169334" y="110067"/>
                </a:lnTo>
                <a:lnTo>
                  <a:pt x="177800" y="118533"/>
                </a:lnTo>
                <a:lnTo>
                  <a:pt x="186266" y="127000"/>
                </a:lnTo>
                <a:lnTo>
                  <a:pt x="194734" y="127000"/>
                </a:lnTo>
                <a:lnTo>
                  <a:pt x="194734" y="127000"/>
                </a:lnTo>
                <a:lnTo>
                  <a:pt x="203200" y="127000"/>
                </a:lnTo>
                <a:lnTo>
                  <a:pt x="211666" y="127000"/>
                </a:lnTo>
                <a:lnTo>
                  <a:pt x="220133" y="127000"/>
                </a:lnTo>
                <a:lnTo>
                  <a:pt x="220133" y="118533"/>
                </a:lnTo>
                <a:lnTo>
                  <a:pt x="220133" y="110067"/>
                </a:lnTo>
                <a:lnTo>
                  <a:pt x="228600" y="101600"/>
                </a:lnTo>
                <a:lnTo>
                  <a:pt x="228600" y="101600"/>
                </a:lnTo>
                <a:lnTo>
                  <a:pt x="228600" y="93133"/>
                </a:lnTo>
                <a:lnTo>
                  <a:pt x="228600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112933" y="2328333"/>
            <a:ext cx="25401" cy="355601"/>
          </a:xfrm>
          <a:custGeom>
            <a:avLst/>
            <a:gdLst/>
            <a:ahLst/>
            <a:cxnLst/>
            <a:rect l="0" t="0" r="0" b="0"/>
            <a:pathLst>
              <a:path w="25401" h="355601">
                <a:moveTo>
                  <a:pt x="0" y="16934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203200"/>
                </a:lnTo>
                <a:lnTo>
                  <a:pt x="16934" y="220134"/>
                </a:lnTo>
                <a:lnTo>
                  <a:pt x="16934" y="245534"/>
                </a:lnTo>
                <a:lnTo>
                  <a:pt x="16934" y="270934"/>
                </a:lnTo>
                <a:lnTo>
                  <a:pt x="16934" y="287867"/>
                </a:lnTo>
                <a:lnTo>
                  <a:pt x="16934" y="304800"/>
                </a:lnTo>
                <a:lnTo>
                  <a:pt x="16934" y="313267"/>
                </a:lnTo>
                <a:lnTo>
                  <a:pt x="16934" y="330200"/>
                </a:lnTo>
                <a:lnTo>
                  <a:pt x="16934" y="338667"/>
                </a:lnTo>
                <a:lnTo>
                  <a:pt x="16934" y="347134"/>
                </a:lnTo>
                <a:lnTo>
                  <a:pt x="16934" y="347134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47134"/>
                </a:lnTo>
                <a:lnTo>
                  <a:pt x="16934" y="347134"/>
                </a:lnTo>
                <a:lnTo>
                  <a:pt x="16934" y="338667"/>
                </a:lnTo>
                <a:lnTo>
                  <a:pt x="16934" y="330200"/>
                </a:lnTo>
                <a:lnTo>
                  <a:pt x="25400" y="321734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96334"/>
                </a:lnTo>
                <a:lnTo>
                  <a:pt x="25400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1870266" y="3039533"/>
            <a:ext cx="287869" cy="228601"/>
          </a:xfrm>
          <a:custGeom>
            <a:avLst/>
            <a:gdLst/>
            <a:ahLst/>
            <a:cxnLst/>
            <a:rect l="0" t="0" r="0" b="0"/>
            <a:pathLst>
              <a:path w="287869" h="228601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16934" y="84667"/>
                </a:lnTo>
                <a:lnTo>
                  <a:pt x="16934" y="93134"/>
                </a:lnTo>
                <a:lnTo>
                  <a:pt x="16934" y="110067"/>
                </a:lnTo>
                <a:lnTo>
                  <a:pt x="16934" y="127000"/>
                </a:lnTo>
                <a:lnTo>
                  <a:pt x="25401" y="135467"/>
                </a:lnTo>
                <a:lnTo>
                  <a:pt x="25401" y="152400"/>
                </a:lnTo>
                <a:lnTo>
                  <a:pt x="25401" y="160867"/>
                </a:lnTo>
                <a:lnTo>
                  <a:pt x="33868" y="169334"/>
                </a:lnTo>
                <a:lnTo>
                  <a:pt x="33868" y="186267"/>
                </a:lnTo>
                <a:lnTo>
                  <a:pt x="33868" y="186267"/>
                </a:lnTo>
                <a:lnTo>
                  <a:pt x="33868" y="194734"/>
                </a:lnTo>
                <a:lnTo>
                  <a:pt x="33868" y="203200"/>
                </a:lnTo>
                <a:lnTo>
                  <a:pt x="33868" y="203200"/>
                </a:lnTo>
                <a:lnTo>
                  <a:pt x="33868" y="203200"/>
                </a:lnTo>
                <a:lnTo>
                  <a:pt x="33868" y="203200"/>
                </a:lnTo>
                <a:lnTo>
                  <a:pt x="33868" y="203200"/>
                </a:lnTo>
                <a:lnTo>
                  <a:pt x="33868" y="194734"/>
                </a:lnTo>
                <a:lnTo>
                  <a:pt x="33868" y="186267"/>
                </a:lnTo>
                <a:lnTo>
                  <a:pt x="33868" y="186267"/>
                </a:lnTo>
                <a:lnTo>
                  <a:pt x="33868" y="169334"/>
                </a:lnTo>
                <a:lnTo>
                  <a:pt x="33868" y="160867"/>
                </a:lnTo>
                <a:lnTo>
                  <a:pt x="33868" y="143934"/>
                </a:lnTo>
                <a:lnTo>
                  <a:pt x="33868" y="135467"/>
                </a:lnTo>
                <a:lnTo>
                  <a:pt x="33868" y="118534"/>
                </a:lnTo>
                <a:lnTo>
                  <a:pt x="33868" y="101600"/>
                </a:lnTo>
                <a:lnTo>
                  <a:pt x="33868" y="84667"/>
                </a:lnTo>
                <a:lnTo>
                  <a:pt x="33868" y="67734"/>
                </a:lnTo>
                <a:lnTo>
                  <a:pt x="42334" y="50800"/>
                </a:lnTo>
                <a:lnTo>
                  <a:pt x="42334" y="42334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25400"/>
                </a:lnTo>
                <a:lnTo>
                  <a:pt x="59268" y="16934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93134" y="0"/>
                </a:lnTo>
                <a:lnTo>
                  <a:pt x="101601" y="0"/>
                </a:lnTo>
                <a:lnTo>
                  <a:pt x="110068" y="8467"/>
                </a:lnTo>
                <a:lnTo>
                  <a:pt x="110068" y="16934"/>
                </a:lnTo>
                <a:lnTo>
                  <a:pt x="118534" y="25400"/>
                </a:lnTo>
                <a:lnTo>
                  <a:pt x="118534" y="42334"/>
                </a:lnTo>
                <a:lnTo>
                  <a:pt x="127000" y="50800"/>
                </a:lnTo>
                <a:lnTo>
                  <a:pt x="127000" y="67734"/>
                </a:lnTo>
                <a:lnTo>
                  <a:pt x="127000" y="84667"/>
                </a:lnTo>
                <a:lnTo>
                  <a:pt x="135468" y="101600"/>
                </a:lnTo>
                <a:lnTo>
                  <a:pt x="135468" y="118534"/>
                </a:lnTo>
                <a:lnTo>
                  <a:pt x="135468" y="135467"/>
                </a:lnTo>
                <a:lnTo>
                  <a:pt x="135468" y="152400"/>
                </a:lnTo>
                <a:lnTo>
                  <a:pt x="135468" y="160867"/>
                </a:lnTo>
                <a:lnTo>
                  <a:pt x="135468" y="177800"/>
                </a:lnTo>
                <a:lnTo>
                  <a:pt x="135468" y="186267"/>
                </a:lnTo>
                <a:lnTo>
                  <a:pt x="143934" y="203200"/>
                </a:lnTo>
                <a:lnTo>
                  <a:pt x="143934" y="203200"/>
                </a:lnTo>
                <a:lnTo>
                  <a:pt x="143934" y="211667"/>
                </a:lnTo>
                <a:lnTo>
                  <a:pt x="143934" y="220134"/>
                </a:lnTo>
                <a:lnTo>
                  <a:pt x="143934" y="220134"/>
                </a:lnTo>
                <a:lnTo>
                  <a:pt x="143934" y="220134"/>
                </a:lnTo>
                <a:lnTo>
                  <a:pt x="143934" y="211667"/>
                </a:lnTo>
                <a:lnTo>
                  <a:pt x="143934" y="211667"/>
                </a:lnTo>
                <a:lnTo>
                  <a:pt x="152400" y="203200"/>
                </a:lnTo>
                <a:lnTo>
                  <a:pt x="152400" y="194734"/>
                </a:lnTo>
                <a:lnTo>
                  <a:pt x="152400" y="177800"/>
                </a:lnTo>
                <a:lnTo>
                  <a:pt x="152400" y="160867"/>
                </a:lnTo>
                <a:lnTo>
                  <a:pt x="152400" y="152400"/>
                </a:lnTo>
                <a:lnTo>
                  <a:pt x="152400" y="135467"/>
                </a:lnTo>
                <a:lnTo>
                  <a:pt x="160867" y="110067"/>
                </a:lnTo>
                <a:lnTo>
                  <a:pt x="160867" y="101600"/>
                </a:lnTo>
                <a:lnTo>
                  <a:pt x="160867" y="84667"/>
                </a:lnTo>
                <a:lnTo>
                  <a:pt x="169334" y="67734"/>
                </a:lnTo>
                <a:lnTo>
                  <a:pt x="169334" y="59267"/>
                </a:lnTo>
                <a:lnTo>
                  <a:pt x="177801" y="50800"/>
                </a:lnTo>
                <a:lnTo>
                  <a:pt x="186268" y="42334"/>
                </a:lnTo>
                <a:lnTo>
                  <a:pt x="194734" y="33867"/>
                </a:lnTo>
                <a:lnTo>
                  <a:pt x="194734" y="33867"/>
                </a:lnTo>
                <a:lnTo>
                  <a:pt x="203200" y="25400"/>
                </a:lnTo>
                <a:lnTo>
                  <a:pt x="211668" y="16934"/>
                </a:lnTo>
                <a:lnTo>
                  <a:pt x="220134" y="16934"/>
                </a:lnTo>
                <a:lnTo>
                  <a:pt x="228600" y="16934"/>
                </a:lnTo>
                <a:lnTo>
                  <a:pt x="228600" y="25400"/>
                </a:lnTo>
                <a:lnTo>
                  <a:pt x="237067" y="25400"/>
                </a:lnTo>
                <a:lnTo>
                  <a:pt x="245534" y="33867"/>
                </a:lnTo>
                <a:lnTo>
                  <a:pt x="254001" y="42334"/>
                </a:lnTo>
                <a:lnTo>
                  <a:pt x="254001" y="50800"/>
                </a:lnTo>
                <a:lnTo>
                  <a:pt x="262468" y="59267"/>
                </a:lnTo>
                <a:lnTo>
                  <a:pt x="262468" y="76200"/>
                </a:lnTo>
                <a:lnTo>
                  <a:pt x="270934" y="84667"/>
                </a:lnTo>
                <a:lnTo>
                  <a:pt x="270934" y="101600"/>
                </a:lnTo>
                <a:lnTo>
                  <a:pt x="270934" y="110067"/>
                </a:lnTo>
                <a:lnTo>
                  <a:pt x="270934" y="127000"/>
                </a:lnTo>
                <a:lnTo>
                  <a:pt x="279400" y="135467"/>
                </a:lnTo>
                <a:lnTo>
                  <a:pt x="279400" y="152400"/>
                </a:lnTo>
                <a:lnTo>
                  <a:pt x="279400" y="169334"/>
                </a:lnTo>
                <a:lnTo>
                  <a:pt x="279400" y="177800"/>
                </a:lnTo>
                <a:lnTo>
                  <a:pt x="287868" y="186267"/>
                </a:lnTo>
                <a:lnTo>
                  <a:pt x="287868" y="203200"/>
                </a:lnTo>
                <a:lnTo>
                  <a:pt x="287868" y="211667"/>
                </a:lnTo>
                <a:lnTo>
                  <a:pt x="287868" y="220134"/>
                </a:lnTo>
                <a:lnTo>
                  <a:pt x="287868" y="220134"/>
                </a:lnTo>
                <a:lnTo>
                  <a:pt x="287868" y="228600"/>
                </a:lnTo>
                <a:lnTo>
                  <a:pt x="287868" y="228600"/>
                </a:lnTo>
                <a:lnTo>
                  <a:pt x="287868" y="228600"/>
                </a:lnTo>
                <a:lnTo>
                  <a:pt x="287868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180667" y="2404533"/>
            <a:ext cx="245534" cy="237068"/>
          </a:xfrm>
          <a:custGeom>
            <a:avLst/>
            <a:gdLst/>
            <a:ahLst/>
            <a:cxnLst/>
            <a:rect l="0" t="0" r="0" b="0"/>
            <a:pathLst>
              <a:path w="245534" h="237068">
                <a:moveTo>
                  <a:pt x="0" y="101600"/>
                </a:moveTo>
                <a:lnTo>
                  <a:pt x="0" y="101600"/>
                </a:lnTo>
                <a:lnTo>
                  <a:pt x="8466" y="101600"/>
                </a:lnTo>
                <a:lnTo>
                  <a:pt x="8466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16933" y="101600"/>
                </a:lnTo>
                <a:lnTo>
                  <a:pt x="25400" y="101600"/>
                </a:lnTo>
                <a:lnTo>
                  <a:pt x="25400" y="101600"/>
                </a:lnTo>
                <a:lnTo>
                  <a:pt x="33866" y="101600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6" y="93134"/>
                </a:lnTo>
                <a:lnTo>
                  <a:pt x="67733" y="93134"/>
                </a:lnTo>
                <a:lnTo>
                  <a:pt x="84666" y="84667"/>
                </a:lnTo>
                <a:lnTo>
                  <a:pt x="93133" y="76200"/>
                </a:lnTo>
                <a:lnTo>
                  <a:pt x="101600" y="67734"/>
                </a:lnTo>
                <a:lnTo>
                  <a:pt x="110066" y="67734"/>
                </a:lnTo>
                <a:lnTo>
                  <a:pt x="118533" y="59267"/>
                </a:lnTo>
                <a:lnTo>
                  <a:pt x="127000" y="50800"/>
                </a:lnTo>
                <a:lnTo>
                  <a:pt x="135466" y="42334"/>
                </a:lnTo>
                <a:lnTo>
                  <a:pt x="135466" y="33867"/>
                </a:lnTo>
                <a:lnTo>
                  <a:pt x="143933" y="25400"/>
                </a:lnTo>
                <a:lnTo>
                  <a:pt x="143933" y="16934"/>
                </a:lnTo>
                <a:lnTo>
                  <a:pt x="143933" y="16934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0066" y="16934"/>
                </a:lnTo>
                <a:lnTo>
                  <a:pt x="93133" y="25400"/>
                </a:lnTo>
                <a:lnTo>
                  <a:pt x="84666" y="33867"/>
                </a:lnTo>
                <a:lnTo>
                  <a:pt x="76200" y="42334"/>
                </a:lnTo>
                <a:lnTo>
                  <a:pt x="67733" y="50800"/>
                </a:lnTo>
                <a:lnTo>
                  <a:pt x="59266" y="67734"/>
                </a:lnTo>
                <a:lnTo>
                  <a:pt x="59266" y="84667"/>
                </a:lnTo>
                <a:lnTo>
                  <a:pt x="50800" y="101600"/>
                </a:lnTo>
                <a:lnTo>
                  <a:pt x="50800" y="110067"/>
                </a:lnTo>
                <a:lnTo>
                  <a:pt x="50800" y="127000"/>
                </a:lnTo>
                <a:lnTo>
                  <a:pt x="50800" y="143934"/>
                </a:lnTo>
                <a:lnTo>
                  <a:pt x="59266" y="160867"/>
                </a:lnTo>
                <a:lnTo>
                  <a:pt x="59266" y="177800"/>
                </a:lnTo>
                <a:lnTo>
                  <a:pt x="67733" y="186267"/>
                </a:lnTo>
                <a:lnTo>
                  <a:pt x="84666" y="194734"/>
                </a:lnTo>
                <a:lnTo>
                  <a:pt x="93133" y="211667"/>
                </a:lnTo>
                <a:lnTo>
                  <a:pt x="101600" y="220134"/>
                </a:lnTo>
                <a:lnTo>
                  <a:pt x="110066" y="220134"/>
                </a:lnTo>
                <a:lnTo>
                  <a:pt x="127000" y="228600"/>
                </a:lnTo>
                <a:lnTo>
                  <a:pt x="143933" y="237067"/>
                </a:lnTo>
                <a:lnTo>
                  <a:pt x="152400" y="237067"/>
                </a:lnTo>
                <a:lnTo>
                  <a:pt x="160866" y="237067"/>
                </a:lnTo>
                <a:lnTo>
                  <a:pt x="177800" y="237067"/>
                </a:lnTo>
                <a:lnTo>
                  <a:pt x="186266" y="237067"/>
                </a:lnTo>
                <a:lnTo>
                  <a:pt x="194733" y="228600"/>
                </a:lnTo>
                <a:lnTo>
                  <a:pt x="203200" y="228600"/>
                </a:lnTo>
                <a:lnTo>
                  <a:pt x="211666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0133" y="220134"/>
                </a:lnTo>
                <a:lnTo>
                  <a:pt x="220133" y="211667"/>
                </a:lnTo>
                <a:lnTo>
                  <a:pt x="228600" y="211667"/>
                </a:lnTo>
                <a:lnTo>
                  <a:pt x="237066" y="203200"/>
                </a:lnTo>
                <a:lnTo>
                  <a:pt x="245533" y="194734"/>
                </a:lnTo>
                <a:lnTo>
                  <a:pt x="245533" y="194734"/>
                </a:lnTo>
                <a:lnTo>
                  <a:pt x="245533" y="194734"/>
                </a:lnTo>
                <a:lnTo>
                  <a:pt x="245533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383867" y="2370667"/>
            <a:ext cx="177801" cy="355601"/>
          </a:xfrm>
          <a:custGeom>
            <a:avLst/>
            <a:gdLst/>
            <a:ahLst/>
            <a:cxnLst/>
            <a:rect l="0" t="0" r="0" b="0"/>
            <a:pathLst>
              <a:path w="177801" h="355601">
                <a:moveTo>
                  <a:pt x="110066" y="0"/>
                </a:moveTo>
                <a:lnTo>
                  <a:pt x="110066" y="0"/>
                </a:lnTo>
                <a:lnTo>
                  <a:pt x="110066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84666" y="8466"/>
                </a:lnTo>
                <a:lnTo>
                  <a:pt x="76200" y="8466"/>
                </a:lnTo>
                <a:lnTo>
                  <a:pt x="67733" y="8466"/>
                </a:lnTo>
                <a:lnTo>
                  <a:pt x="59266" y="8466"/>
                </a:lnTo>
                <a:lnTo>
                  <a:pt x="59266" y="16933"/>
                </a:lnTo>
                <a:lnTo>
                  <a:pt x="50800" y="16933"/>
                </a:lnTo>
                <a:lnTo>
                  <a:pt x="42333" y="16933"/>
                </a:lnTo>
                <a:lnTo>
                  <a:pt x="33866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8466" y="25400"/>
                </a:lnTo>
                <a:lnTo>
                  <a:pt x="8466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6"/>
                </a:lnTo>
                <a:lnTo>
                  <a:pt x="8466" y="59266"/>
                </a:lnTo>
                <a:lnTo>
                  <a:pt x="16933" y="67733"/>
                </a:lnTo>
                <a:lnTo>
                  <a:pt x="33866" y="76200"/>
                </a:lnTo>
                <a:lnTo>
                  <a:pt x="42333" y="84666"/>
                </a:lnTo>
                <a:lnTo>
                  <a:pt x="59266" y="101600"/>
                </a:lnTo>
                <a:lnTo>
                  <a:pt x="67733" y="110066"/>
                </a:lnTo>
                <a:lnTo>
                  <a:pt x="84666" y="118533"/>
                </a:lnTo>
                <a:lnTo>
                  <a:pt x="101600" y="135466"/>
                </a:lnTo>
                <a:lnTo>
                  <a:pt x="118533" y="152400"/>
                </a:lnTo>
                <a:lnTo>
                  <a:pt x="126999" y="160866"/>
                </a:lnTo>
                <a:lnTo>
                  <a:pt x="143933" y="177800"/>
                </a:lnTo>
                <a:lnTo>
                  <a:pt x="152400" y="194733"/>
                </a:lnTo>
                <a:lnTo>
                  <a:pt x="160866" y="211666"/>
                </a:lnTo>
                <a:lnTo>
                  <a:pt x="169333" y="228600"/>
                </a:lnTo>
                <a:lnTo>
                  <a:pt x="169333" y="237066"/>
                </a:lnTo>
                <a:lnTo>
                  <a:pt x="177800" y="254000"/>
                </a:lnTo>
                <a:lnTo>
                  <a:pt x="177800" y="270933"/>
                </a:lnTo>
                <a:lnTo>
                  <a:pt x="177800" y="279400"/>
                </a:lnTo>
                <a:lnTo>
                  <a:pt x="177800" y="287866"/>
                </a:lnTo>
                <a:lnTo>
                  <a:pt x="177800" y="304800"/>
                </a:lnTo>
                <a:lnTo>
                  <a:pt x="169333" y="313266"/>
                </a:lnTo>
                <a:lnTo>
                  <a:pt x="160866" y="321733"/>
                </a:lnTo>
                <a:lnTo>
                  <a:pt x="152400" y="330200"/>
                </a:lnTo>
                <a:lnTo>
                  <a:pt x="135467" y="330200"/>
                </a:lnTo>
                <a:lnTo>
                  <a:pt x="126999" y="338666"/>
                </a:lnTo>
                <a:lnTo>
                  <a:pt x="110066" y="347133"/>
                </a:lnTo>
                <a:lnTo>
                  <a:pt x="93133" y="347133"/>
                </a:lnTo>
                <a:lnTo>
                  <a:pt x="76200" y="347133"/>
                </a:lnTo>
                <a:lnTo>
                  <a:pt x="67733" y="355600"/>
                </a:lnTo>
                <a:lnTo>
                  <a:pt x="50800" y="355600"/>
                </a:lnTo>
                <a:lnTo>
                  <a:pt x="50800" y="355600"/>
                </a:lnTo>
                <a:lnTo>
                  <a:pt x="33866" y="355600"/>
                </a:lnTo>
                <a:lnTo>
                  <a:pt x="33866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9525000" y="3166533"/>
            <a:ext cx="160868" cy="482601"/>
          </a:xfrm>
          <a:custGeom>
            <a:avLst/>
            <a:gdLst/>
            <a:ahLst/>
            <a:cxnLst/>
            <a:rect l="0" t="0" r="0" b="0"/>
            <a:pathLst>
              <a:path w="160868" h="482601">
                <a:moveTo>
                  <a:pt x="16933" y="25400"/>
                </a:move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84667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18534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194734"/>
                </a:lnTo>
                <a:lnTo>
                  <a:pt x="33866" y="211667"/>
                </a:lnTo>
                <a:lnTo>
                  <a:pt x="33866" y="228600"/>
                </a:lnTo>
                <a:lnTo>
                  <a:pt x="33866" y="254000"/>
                </a:lnTo>
                <a:lnTo>
                  <a:pt x="25400" y="270934"/>
                </a:lnTo>
                <a:lnTo>
                  <a:pt x="33866" y="296334"/>
                </a:lnTo>
                <a:lnTo>
                  <a:pt x="33866" y="313267"/>
                </a:lnTo>
                <a:lnTo>
                  <a:pt x="33866" y="338667"/>
                </a:lnTo>
                <a:lnTo>
                  <a:pt x="25400" y="355600"/>
                </a:lnTo>
                <a:lnTo>
                  <a:pt x="25400" y="381000"/>
                </a:lnTo>
                <a:lnTo>
                  <a:pt x="25400" y="397934"/>
                </a:lnTo>
                <a:lnTo>
                  <a:pt x="25400" y="414867"/>
                </a:lnTo>
                <a:lnTo>
                  <a:pt x="25400" y="431800"/>
                </a:lnTo>
                <a:lnTo>
                  <a:pt x="25400" y="448734"/>
                </a:lnTo>
                <a:lnTo>
                  <a:pt x="25400" y="457200"/>
                </a:lnTo>
                <a:lnTo>
                  <a:pt x="25400" y="465667"/>
                </a:lnTo>
                <a:lnTo>
                  <a:pt x="25400" y="474134"/>
                </a:lnTo>
                <a:lnTo>
                  <a:pt x="25400" y="482600"/>
                </a:lnTo>
                <a:lnTo>
                  <a:pt x="25400" y="482600"/>
                </a:lnTo>
                <a:lnTo>
                  <a:pt x="25400" y="482600"/>
                </a:lnTo>
                <a:lnTo>
                  <a:pt x="25400" y="482600"/>
                </a:lnTo>
                <a:lnTo>
                  <a:pt x="25400" y="474134"/>
                </a:lnTo>
                <a:lnTo>
                  <a:pt x="25400" y="465667"/>
                </a:lnTo>
                <a:lnTo>
                  <a:pt x="16933" y="457200"/>
                </a:lnTo>
                <a:lnTo>
                  <a:pt x="16933" y="448734"/>
                </a:lnTo>
                <a:lnTo>
                  <a:pt x="16933" y="431800"/>
                </a:lnTo>
                <a:lnTo>
                  <a:pt x="16933" y="423334"/>
                </a:lnTo>
                <a:lnTo>
                  <a:pt x="16933" y="406400"/>
                </a:lnTo>
                <a:lnTo>
                  <a:pt x="16933" y="381000"/>
                </a:lnTo>
                <a:lnTo>
                  <a:pt x="16933" y="364067"/>
                </a:lnTo>
                <a:lnTo>
                  <a:pt x="8467" y="347134"/>
                </a:lnTo>
                <a:lnTo>
                  <a:pt x="8467" y="321734"/>
                </a:lnTo>
                <a:lnTo>
                  <a:pt x="8467" y="296334"/>
                </a:lnTo>
                <a:lnTo>
                  <a:pt x="0" y="279400"/>
                </a:lnTo>
                <a:lnTo>
                  <a:pt x="0" y="254000"/>
                </a:lnTo>
                <a:lnTo>
                  <a:pt x="0" y="228600"/>
                </a:lnTo>
                <a:lnTo>
                  <a:pt x="0" y="211667"/>
                </a:lnTo>
                <a:lnTo>
                  <a:pt x="0" y="186267"/>
                </a:lnTo>
                <a:lnTo>
                  <a:pt x="0" y="169334"/>
                </a:lnTo>
                <a:lnTo>
                  <a:pt x="0" y="143934"/>
                </a:lnTo>
                <a:lnTo>
                  <a:pt x="0" y="127000"/>
                </a:lnTo>
                <a:lnTo>
                  <a:pt x="8467" y="101600"/>
                </a:lnTo>
                <a:lnTo>
                  <a:pt x="8467" y="84667"/>
                </a:lnTo>
                <a:lnTo>
                  <a:pt x="16933" y="67734"/>
                </a:lnTo>
                <a:lnTo>
                  <a:pt x="25400" y="50800"/>
                </a:lnTo>
                <a:lnTo>
                  <a:pt x="33866" y="42334"/>
                </a:lnTo>
                <a:lnTo>
                  <a:pt x="42334" y="25400"/>
                </a:lnTo>
                <a:lnTo>
                  <a:pt x="50800" y="16934"/>
                </a:lnTo>
                <a:lnTo>
                  <a:pt x="59267" y="16934"/>
                </a:lnTo>
                <a:lnTo>
                  <a:pt x="67733" y="8467"/>
                </a:lnTo>
                <a:lnTo>
                  <a:pt x="84667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4" y="8467"/>
                </a:lnTo>
                <a:lnTo>
                  <a:pt x="135467" y="8467"/>
                </a:lnTo>
                <a:lnTo>
                  <a:pt x="143933" y="16934"/>
                </a:lnTo>
                <a:lnTo>
                  <a:pt x="152400" y="25400"/>
                </a:lnTo>
                <a:lnTo>
                  <a:pt x="152400" y="33867"/>
                </a:lnTo>
                <a:lnTo>
                  <a:pt x="160867" y="42334"/>
                </a:lnTo>
                <a:lnTo>
                  <a:pt x="160867" y="50800"/>
                </a:lnTo>
                <a:lnTo>
                  <a:pt x="160867" y="67734"/>
                </a:lnTo>
                <a:lnTo>
                  <a:pt x="160867" y="76200"/>
                </a:lnTo>
                <a:lnTo>
                  <a:pt x="152400" y="93134"/>
                </a:lnTo>
                <a:lnTo>
                  <a:pt x="152400" y="101600"/>
                </a:lnTo>
                <a:lnTo>
                  <a:pt x="143933" y="118534"/>
                </a:lnTo>
                <a:lnTo>
                  <a:pt x="135467" y="135467"/>
                </a:lnTo>
                <a:lnTo>
                  <a:pt x="127000" y="143934"/>
                </a:lnTo>
                <a:lnTo>
                  <a:pt x="118534" y="152400"/>
                </a:lnTo>
                <a:lnTo>
                  <a:pt x="110066" y="160867"/>
                </a:lnTo>
                <a:lnTo>
                  <a:pt x="101600" y="169334"/>
                </a:lnTo>
                <a:lnTo>
                  <a:pt x="93133" y="169334"/>
                </a:lnTo>
                <a:lnTo>
                  <a:pt x="84667" y="177800"/>
                </a:lnTo>
                <a:lnTo>
                  <a:pt x="76200" y="177800"/>
                </a:lnTo>
                <a:lnTo>
                  <a:pt x="76200" y="177800"/>
                </a:lnTo>
                <a:lnTo>
                  <a:pt x="76200" y="177800"/>
                </a:lnTo>
                <a:lnTo>
                  <a:pt x="67733" y="177800"/>
                </a:lnTo>
                <a:lnTo>
                  <a:pt x="67733" y="177800"/>
                </a:lnTo>
                <a:lnTo>
                  <a:pt x="67733" y="177800"/>
                </a:lnTo>
                <a:lnTo>
                  <a:pt x="67733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9745133" y="3166533"/>
            <a:ext cx="186268" cy="186268"/>
          </a:xfrm>
          <a:custGeom>
            <a:avLst/>
            <a:gdLst/>
            <a:ahLst/>
            <a:cxnLst/>
            <a:rect l="0" t="0" r="0" b="0"/>
            <a:pathLst>
              <a:path w="186268" h="186268">
                <a:moveTo>
                  <a:pt x="0" y="50800"/>
                </a:move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16934" y="50800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67734"/>
                </a:lnTo>
                <a:lnTo>
                  <a:pt x="25401" y="76200"/>
                </a:lnTo>
                <a:lnTo>
                  <a:pt x="25401" y="84667"/>
                </a:lnTo>
                <a:lnTo>
                  <a:pt x="25401" y="93134"/>
                </a:lnTo>
                <a:lnTo>
                  <a:pt x="33867" y="101600"/>
                </a:lnTo>
                <a:lnTo>
                  <a:pt x="33867" y="118534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52400"/>
                </a:lnTo>
                <a:lnTo>
                  <a:pt x="42333" y="160867"/>
                </a:lnTo>
                <a:lnTo>
                  <a:pt x="42333" y="169334"/>
                </a:lnTo>
                <a:lnTo>
                  <a:pt x="42333" y="169334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69334"/>
                </a:lnTo>
                <a:lnTo>
                  <a:pt x="33867" y="160867"/>
                </a:lnTo>
                <a:lnTo>
                  <a:pt x="33867" y="152400"/>
                </a:lnTo>
                <a:lnTo>
                  <a:pt x="33867" y="135467"/>
                </a:lnTo>
                <a:lnTo>
                  <a:pt x="33867" y="127000"/>
                </a:lnTo>
                <a:lnTo>
                  <a:pt x="33867" y="118534"/>
                </a:lnTo>
                <a:lnTo>
                  <a:pt x="25401" y="101600"/>
                </a:lnTo>
                <a:lnTo>
                  <a:pt x="25401" y="93134"/>
                </a:lnTo>
                <a:lnTo>
                  <a:pt x="25401" y="76200"/>
                </a:lnTo>
                <a:lnTo>
                  <a:pt x="25401" y="67734"/>
                </a:lnTo>
                <a:lnTo>
                  <a:pt x="25401" y="59267"/>
                </a:lnTo>
                <a:lnTo>
                  <a:pt x="25401" y="50800"/>
                </a:lnTo>
                <a:lnTo>
                  <a:pt x="25401" y="42334"/>
                </a:lnTo>
                <a:lnTo>
                  <a:pt x="33867" y="33867"/>
                </a:lnTo>
                <a:lnTo>
                  <a:pt x="33867" y="25400"/>
                </a:lnTo>
                <a:lnTo>
                  <a:pt x="42333" y="16934"/>
                </a:lnTo>
                <a:lnTo>
                  <a:pt x="50801" y="8467"/>
                </a:lnTo>
                <a:lnTo>
                  <a:pt x="59267" y="8467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1" y="0"/>
                </a:lnTo>
                <a:lnTo>
                  <a:pt x="143933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9334" y="8467"/>
                </a:lnTo>
                <a:lnTo>
                  <a:pt x="177801" y="16934"/>
                </a:lnTo>
                <a:lnTo>
                  <a:pt x="177801" y="16934"/>
                </a:lnTo>
                <a:lnTo>
                  <a:pt x="186267" y="16934"/>
                </a:lnTo>
                <a:lnTo>
                  <a:pt x="186267" y="16934"/>
                </a:lnTo>
                <a:lnTo>
                  <a:pt x="186267" y="16934"/>
                </a:lnTo>
                <a:lnTo>
                  <a:pt x="186267" y="16934"/>
                </a:lnTo>
                <a:lnTo>
                  <a:pt x="177801" y="16934"/>
                </a:lnTo>
                <a:lnTo>
                  <a:pt x="177801" y="16934"/>
                </a:lnTo>
                <a:lnTo>
                  <a:pt x="177801" y="25400"/>
                </a:lnTo>
                <a:lnTo>
                  <a:pt x="177801" y="25400"/>
                </a:lnTo>
                <a:lnTo>
                  <a:pt x="169334" y="25400"/>
                </a:lnTo>
                <a:lnTo>
                  <a:pt x="169334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9939866" y="3191933"/>
            <a:ext cx="135469" cy="160868"/>
          </a:xfrm>
          <a:custGeom>
            <a:avLst/>
            <a:gdLst/>
            <a:ahLst/>
            <a:cxnLst/>
            <a:rect l="0" t="0" r="0" b="0"/>
            <a:pathLst>
              <a:path w="135469" h="160868">
                <a:moveTo>
                  <a:pt x="101600" y="42334"/>
                </a:moveTo>
                <a:lnTo>
                  <a:pt x="101600" y="42334"/>
                </a:lnTo>
                <a:lnTo>
                  <a:pt x="101600" y="42334"/>
                </a:lnTo>
                <a:lnTo>
                  <a:pt x="110067" y="42334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16934"/>
                </a:lnTo>
                <a:lnTo>
                  <a:pt x="110067" y="16934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8467"/>
                </a:lnTo>
                <a:lnTo>
                  <a:pt x="84668" y="0"/>
                </a:lnTo>
                <a:lnTo>
                  <a:pt x="76200" y="8467"/>
                </a:lnTo>
                <a:lnTo>
                  <a:pt x="59268" y="8467"/>
                </a:lnTo>
                <a:lnTo>
                  <a:pt x="50801" y="16934"/>
                </a:lnTo>
                <a:lnTo>
                  <a:pt x="42334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8" y="59267"/>
                </a:lnTo>
                <a:lnTo>
                  <a:pt x="8468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35467"/>
                </a:lnTo>
                <a:lnTo>
                  <a:pt x="8468" y="143934"/>
                </a:lnTo>
                <a:lnTo>
                  <a:pt x="16934" y="152400"/>
                </a:lnTo>
                <a:lnTo>
                  <a:pt x="25400" y="160867"/>
                </a:lnTo>
                <a:lnTo>
                  <a:pt x="33867" y="160867"/>
                </a:lnTo>
                <a:lnTo>
                  <a:pt x="42334" y="160867"/>
                </a:lnTo>
                <a:lnTo>
                  <a:pt x="59268" y="160867"/>
                </a:lnTo>
                <a:lnTo>
                  <a:pt x="67734" y="160867"/>
                </a:lnTo>
                <a:lnTo>
                  <a:pt x="76200" y="152400"/>
                </a:lnTo>
                <a:lnTo>
                  <a:pt x="93134" y="143934"/>
                </a:lnTo>
                <a:lnTo>
                  <a:pt x="101600" y="135467"/>
                </a:lnTo>
                <a:lnTo>
                  <a:pt x="110067" y="127000"/>
                </a:lnTo>
                <a:lnTo>
                  <a:pt x="118534" y="118534"/>
                </a:lnTo>
                <a:lnTo>
                  <a:pt x="127001" y="101600"/>
                </a:lnTo>
                <a:lnTo>
                  <a:pt x="135468" y="93134"/>
                </a:lnTo>
                <a:lnTo>
                  <a:pt x="135468" y="76200"/>
                </a:lnTo>
                <a:lnTo>
                  <a:pt x="135468" y="67734"/>
                </a:lnTo>
                <a:lnTo>
                  <a:pt x="135468" y="59267"/>
                </a:lnTo>
                <a:lnTo>
                  <a:pt x="135468" y="42334"/>
                </a:lnTo>
                <a:lnTo>
                  <a:pt x="135468" y="33867"/>
                </a:lnTo>
                <a:lnTo>
                  <a:pt x="135468" y="33867"/>
                </a:lnTo>
                <a:lnTo>
                  <a:pt x="127001" y="25400"/>
                </a:lnTo>
                <a:lnTo>
                  <a:pt x="118534" y="16934"/>
                </a:lnTo>
                <a:lnTo>
                  <a:pt x="118534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42334"/>
                </a:lnTo>
                <a:lnTo>
                  <a:pt x="101600" y="42334"/>
                </a:lnTo>
                <a:lnTo>
                  <a:pt x="110067" y="50800"/>
                </a:lnTo>
                <a:lnTo>
                  <a:pt x="110067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126133" y="3175000"/>
            <a:ext cx="135468" cy="397934"/>
          </a:xfrm>
          <a:custGeom>
            <a:avLst/>
            <a:gdLst/>
            <a:ahLst/>
            <a:cxnLst/>
            <a:rect l="0" t="0" r="0" b="0"/>
            <a:pathLst>
              <a:path w="135468" h="3979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9267"/>
                </a:lnTo>
                <a:lnTo>
                  <a:pt x="16934" y="67733"/>
                </a:lnTo>
                <a:lnTo>
                  <a:pt x="16934" y="76200"/>
                </a:lnTo>
                <a:lnTo>
                  <a:pt x="25401" y="93133"/>
                </a:lnTo>
                <a:lnTo>
                  <a:pt x="25401" y="110067"/>
                </a:lnTo>
                <a:lnTo>
                  <a:pt x="25401" y="127000"/>
                </a:lnTo>
                <a:lnTo>
                  <a:pt x="25401" y="143933"/>
                </a:lnTo>
                <a:lnTo>
                  <a:pt x="25401" y="160867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37067"/>
                </a:lnTo>
                <a:lnTo>
                  <a:pt x="33867" y="254000"/>
                </a:lnTo>
                <a:lnTo>
                  <a:pt x="33867" y="279400"/>
                </a:lnTo>
                <a:lnTo>
                  <a:pt x="33867" y="296333"/>
                </a:lnTo>
                <a:lnTo>
                  <a:pt x="33867" y="321733"/>
                </a:lnTo>
                <a:lnTo>
                  <a:pt x="33867" y="338667"/>
                </a:lnTo>
                <a:lnTo>
                  <a:pt x="33867" y="355600"/>
                </a:lnTo>
                <a:lnTo>
                  <a:pt x="33867" y="372533"/>
                </a:lnTo>
                <a:lnTo>
                  <a:pt x="42333" y="381000"/>
                </a:lnTo>
                <a:lnTo>
                  <a:pt x="42333" y="389467"/>
                </a:lnTo>
                <a:lnTo>
                  <a:pt x="42333" y="397933"/>
                </a:lnTo>
                <a:lnTo>
                  <a:pt x="42333" y="397933"/>
                </a:lnTo>
                <a:lnTo>
                  <a:pt x="42333" y="397933"/>
                </a:lnTo>
                <a:lnTo>
                  <a:pt x="42333" y="397933"/>
                </a:lnTo>
                <a:lnTo>
                  <a:pt x="33867" y="389467"/>
                </a:lnTo>
                <a:lnTo>
                  <a:pt x="33867" y="381000"/>
                </a:lnTo>
                <a:lnTo>
                  <a:pt x="33867" y="364067"/>
                </a:lnTo>
                <a:lnTo>
                  <a:pt x="25401" y="347133"/>
                </a:lnTo>
                <a:lnTo>
                  <a:pt x="25401" y="321733"/>
                </a:lnTo>
                <a:lnTo>
                  <a:pt x="25401" y="304800"/>
                </a:lnTo>
                <a:lnTo>
                  <a:pt x="16934" y="279400"/>
                </a:lnTo>
                <a:lnTo>
                  <a:pt x="16934" y="254000"/>
                </a:lnTo>
                <a:lnTo>
                  <a:pt x="16934" y="220133"/>
                </a:lnTo>
                <a:lnTo>
                  <a:pt x="8467" y="203200"/>
                </a:lnTo>
                <a:lnTo>
                  <a:pt x="8467" y="177800"/>
                </a:lnTo>
                <a:lnTo>
                  <a:pt x="16934" y="152400"/>
                </a:lnTo>
                <a:lnTo>
                  <a:pt x="16934" y="127000"/>
                </a:lnTo>
                <a:lnTo>
                  <a:pt x="16934" y="110067"/>
                </a:lnTo>
                <a:lnTo>
                  <a:pt x="25401" y="84667"/>
                </a:lnTo>
                <a:lnTo>
                  <a:pt x="33867" y="67733"/>
                </a:lnTo>
                <a:lnTo>
                  <a:pt x="33867" y="50800"/>
                </a:lnTo>
                <a:lnTo>
                  <a:pt x="42333" y="33867"/>
                </a:lnTo>
                <a:lnTo>
                  <a:pt x="50801" y="25400"/>
                </a:lnTo>
                <a:lnTo>
                  <a:pt x="59267" y="16933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01601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27001" y="16933"/>
                </a:lnTo>
                <a:lnTo>
                  <a:pt x="127001" y="25400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67733"/>
                </a:lnTo>
                <a:lnTo>
                  <a:pt x="135467" y="84667"/>
                </a:lnTo>
                <a:lnTo>
                  <a:pt x="135467" y="93133"/>
                </a:lnTo>
                <a:lnTo>
                  <a:pt x="127001" y="110067"/>
                </a:lnTo>
                <a:lnTo>
                  <a:pt x="127001" y="127000"/>
                </a:lnTo>
                <a:lnTo>
                  <a:pt x="118533" y="135467"/>
                </a:lnTo>
                <a:lnTo>
                  <a:pt x="101601" y="143933"/>
                </a:lnTo>
                <a:lnTo>
                  <a:pt x="93134" y="160867"/>
                </a:lnTo>
                <a:lnTo>
                  <a:pt x="84667" y="160867"/>
                </a:lnTo>
                <a:lnTo>
                  <a:pt x="67733" y="169333"/>
                </a:lnTo>
                <a:lnTo>
                  <a:pt x="59267" y="177800"/>
                </a:lnTo>
                <a:lnTo>
                  <a:pt x="50801" y="177800"/>
                </a:lnTo>
                <a:lnTo>
                  <a:pt x="42333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69333"/>
                </a:lnTo>
                <a:lnTo>
                  <a:pt x="33867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0329334" y="3217333"/>
            <a:ext cx="237067" cy="194735"/>
          </a:xfrm>
          <a:custGeom>
            <a:avLst/>
            <a:gdLst/>
            <a:ahLst/>
            <a:cxnLst/>
            <a:rect l="0" t="0" r="0" b="0"/>
            <a:pathLst>
              <a:path w="237067" h="194735">
                <a:moveTo>
                  <a:pt x="0" y="84667"/>
                </a:move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0" y="93134"/>
                </a:lnTo>
                <a:lnTo>
                  <a:pt x="8466" y="93134"/>
                </a:lnTo>
                <a:lnTo>
                  <a:pt x="8466" y="93134"/>
                </a:lnTo>
                <a:lnTo>
                  <a:pt x="16932" y="101600"/>
                </a:lnTo>
                <a:lnTo>
                  <a:pt x="16932" y="101600"/>
                </a:lnTo>
                <a:lnTo>
                  <a:pt x="25399" y="101600"/>
                </a:lnTo>
                <a:lnTo>
                  <a:pt x="33866" y="110067"/>
                </a:lnTo>
                <a:lnTo>
                  <a:pt x="42333" y="110067"/>
                </a:lnTo>
                <a:lnTo>
                  <a:pt x="50800" y="110067"/>
                </a:lnTo>
                <a:lnTo>
                  <a:pt x="67732" y="110067"/>
                </a:lnTo>
                <a:lnTo>
                  <a:pt x="76200" y="110067"/>
                </a:lnTo>
                <a:lnTo>
                  <a:pt x="84666" y="110067"/>
                </a:lnTo>
                <a:lnTo>
                  <a:pt x="93132" y="110067"/>
                </a:lnTo>
                <a:lnTo>
                  <a:pt x="101599" y="101600"/>
                </a:lnTo>
                <a:lnTo>
                  <a:pt x="110066" y="101600"/>
                </a:lnTo>
                <a:lnTo>
                  <a:pt x="118533" y="93134"/>
                </a:lnTo>
                <a:lnTo>
                  <a:pt x="127000" y="84667"/>
                </a:lnTo>
                <a:lnTo>
                  <a:pt x="135466" y="84667"/>
                </a:lnTo>
                <a:lnTo>
                  <a:pt x="143932" y="76200"/>
                </a:lnTo>
                <a:lnTo>
                  <a:pt x="152400" y="67734"/>
                </a:lnTo>
                <a:lnTo>
                  <a:pt x="152400" y="59267"/>
                </a:lnTo>
                <a:lnTo>
                  <a:pt x="160866" y="50800"/>
                </a:lnTo>
                <a:lnTo>
                  <a:pt x="160866" y="42334"/>
                </a:lnTo>
                <a:lnTo>
                  <a:pt x="160866" y="33867"/>
                </a:lnTo>
                <a:lnTo>
                  <a:pt x="160866" y="25400"/>
                </a:lnTo>
                <a:lnTo>
                  <a:pt x="152400" y="25400"/>
                </a:lnTo>
                <a:lnTo>
                  <a:pt x="152400" y="16934"/>
                </a:lnTo>
                <a:lnTo>
                  <a:pt x="143932" y="8467"/>
                </a:lnTo>
                <a:lnTo>
                  <a:pt x="135466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8467"/>
                </a:lnTo>
                <a:lnTo>
                  <a:pt x="101599" y="8467"/>
                </a:lnTo>
                <a:lnTo>
                  <a:pt x="84666" y="8467"/>
                </a:lnTo>
                <a:lnTo>
                  <a:pt x="76200" y="16934"/>
                </a:lnTo>
                <a:lnTo>
                  <a:pt x="67732" y="25400"/>
                </a:lnTo>
                <a:lnTo>
                  <a:pt x="59266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67734"/>
                </a:lnTo>
                <a:lnTo>
                  <a:pt x="42333" y="84667"/>
                </a:lnTo>
                <a:lnTo>
                  <a:pt x="42333" y="93134"/>
                </a:lnTo>
                <a:lnTo>
                  <a:pt x="50800" y="110067"/>
                </a:lnTo>
                <a:lnTo>
                  <a:pt x="50800" y="118534"/>
                </a:lnTo>
                <a:lnTo>
                  <a:pt x="59266" y="135467"/>
                </a:lnTo>
                <a:lnTo>
                  <a:pt x="67732" y="152400"/>
                </a:lnTo>
                <a:lnTo>
                  <a:pt x="67732" y="160867"/>
                </a:lnTo>
                <a:lnTo>
                  <a:pt x="76200" y="169334"/>
                </a:lnTo>
                <a:lnTo>
                  <a:pt x="84666" y="177800"/>
                </a:lnTo>
                <a:lnTo>
                  <a:pt x="101599" y="186267"/>
                </a:lnTo>
                <a:lnTo>
                  <a:pt x="118533" y="194734"/>
                </a:lnTo>
                <a:lnTo>
                  <a:pt x="135466" y="194734"/>
                </a:lnTo>
                <a:lnTo>
                  <a:pt x="143932" y="194734"/>
                </a:lnTo>
                <a:lnTo>
                  <a:pt x="160866" y="194734"/>
                </a:lnTo>
                <a:lnTo>
                  <a:pt x="177799" y="194734"/>
                </a:lnTo>
                <a:lnTo>
                  <a:pt x="194733" y="186267"/>
                </a:lnTo>
                <a:lnTo>
                  <a:pt x="211666" y="177800"/>
                </a:lnTo>
                <a:lnTo>
                  <a:pt x="220132" y="177800"/>
                </a:lnTo>
                <a:lnTo>
                  <a:pt x="228600" y="169334"/>
                </a:lnTo>
                <a:lnTo>
                  <a:pt x="228600" y="169334"/>
                </a:lnTo>
                <a:lnTo>
                  <a:pt x="237066" y="160867"/>
                </a:lnTo>
                <a:lnTo>
                  <a:pt x="237066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608734" y="3225800"/>
            <a:ext cx="211667" cy="194734"/>
          </a:xfrm>
          <a:custGeom>
            <a:avLst/>
            <a:gdLst/>
            <a:ahLst/>
            <a:cxnLst/>
            <a:rect l="0" t="0" r="0" b="0"/>
            <a:pathLst>
              <a:path w="211667" h="194734">
                <a:moveTo>
                  <a:pt x="0" y="33867"/>
                </a:move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16932" y="67733"/>
                </a:lnTo>
                <a:lnTo>
                  <a:pt x="16932" y="76200"/>
                </a:lnTo>
                <a:lnTo>
                  <a:pt x="16932" y="93133"/>
                </a:lnTo>
                <a:lnTo>
                  <a:pt x="16932" y="101600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52400"/>
                </a:lnTo>
                <a:lnTo>
                  <a:pt x="33866" y="160867"/>
                </a:lnTo>
                <a:lnTo>
                  <a:pt x="33866" y="169333"/>
                </a:lnTo>
                <a:lnTo>
                  <a:pt x="33866" y="177800"/>
                </a:lnTo>
                <a:lnTo>
                  <a:pt x="33866" y="186267"/>
                </a:lnTo>
                <a:lnTo>
                  <a:pt x="33866" y="186267"/>
                </a:lnTo>
                <a:lnTo>
                  <a:pt x="33866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7"/>
                </a:lnTo>
                <a:lnTo>
                  <a:pt x="25400" y="177800"/>
                </a:lnTo>
                <a:lnTo>
                  <a:pt x="16932" y="169333"/>
                </a:lnTo>
                <a:lnTo>
                  <a:pt x="16932" y="160867"/>
                </a:lnTo>
                <a:lnTo>
                  <a:pt x="8466" y="143933"/>
                </a:lnTo>
                <a:lnTo>
                  <a:pt x="8466" y="135467"/>
                </a:lnTo>
                <a:lnTo>
                  <a:pt x="8466" y="118533"/>
                </a:lnTo>
                <a:lnTo>
                  <a:pt x="8466" y="110067"/>
                </a:lnTo>
                <a:lnTo>
                  <a:pt x="8466" y="93133"/>
                </a:lnTo>
                <a:lnTo>
                  <a:pt x="16932" y="76200"/>
                </a:lnTo>
                <a:lnTo>
                  <a:pt x="16932" y="67733"/>
                </a:lnTo>
                <a:lnTo>
                  <a:pt x="16932" y="59267"/>
                </a:lnTo>
                <a:lnTo>
                  <a:pt x="25400" y="42333"/>
                </a:lnTo>
                <a:lnTo>
                  <a:pt x="33866" y="33867"/>
                </a:lnTo>
                <a:lnTo>
                  <a:pt x="33866" y="25400"/>
                </a:lnTo>
                <a:lnTo>
                  <a:pt x="42332" y="16933"/>
                </a:lnTo>
                <a:lnTo>
                  <a:pt x="59266" y="16933"/>
                </a:lnTo>
                <a:lnTo>
                  <a:pt x="67733" y="8467"/>
                </a:lnTo>
                <a:lnTo>
                  <a:pt x="84666" y="8467"/>
                </a:lnTo>
                <a:lnTo>
                  <a:pt x="101600" y="0"/>
                </a:lnTo>
                <a:lnTo>
                  <a:pt x="118532" y="0"/>
                </a:lnTo>
                <a:lnTo>
                  <a:pt x="126999" y="0"/>
                </a:lnTo>
                <a:lnTo>
                  <a:pt x="143933" y="0"/>
                </a:lnTo>
                <a:lnTo>
                  <a:pt x="152400" y="0"/>
                </a:lnTo>
                <a:lnTo>
                  <a:pt x="169332" y="0"/>
                </a:lnTo>
                <a:lnTo>
                  <a:pt x="186266" y="0"/>
                </a:lnTo>
                <a:lnTo>
                  <a:pt x="194732" y="8467"/>
                </a:lnTo>
                <a:lnTo>
                  <a:pt x="194732" y="8467"/>
                </a:lnTo>
                <a:lnTo>
                  <a:pt x="203199" y="16933"/>
                </a:lnTo>
                <a:lnTo>
                  <a:pt x="203199" y="16933"/>
                </a:lnTo>
                <a:lnTo>
                  <a:pt x="203199" y="25400"/>
                </a:lnTo>
                <a:lnTo>
                  <a:pt x="203199" y="25400"/>
                </a:lnTo>
                <a:lnTo>
                  <a:pt x="211666" y="25400"/>
                </a:lnTo>
                <a:lnTo>
                  <a:pt x="211666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45800" y="3158067"/>
            <a:ext cx="50801" cy="347134"/>
          </a:xfrm>
          <a:custGeom>
            <a:avLst/>
            <a:gdLst/>
            <a:ahLst/>
            <a:cxnLst/>
            <a:rect l="0" t="0" r="0" b="0"/>
            <a:pathLst>
              <a:path w="50801" h="3471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59266"/>
                </a:lnTo>
                <a:lnTo>
                  <a:pt x="42333" y="67733"/>
                </a:lnTo>
                <a:lnTo>
                  <a:pt x="42333" y="84666"/>
                </a:lnTo>
                <a:lnTo>
                  <a:pt x="42333" y="101600"/>
                </a:lnTo>
                <a:lnTo>
                  <a:pt x="42333" y="118533"/>
                </a:lnTo>
                <a:lnTo>
                  <a:pt x="42333" y="135466"/>
                </a:lnTo>
                <a:lnTo>
                  <a:pt x="42333" y="152400"/>
                </a:lnTo>
                <a:lnTo>
                  <a:pt x="42333" y="169333"/>
                </a:lnTo>
                <a:lnTo>
                  <a:pt x="42333" y="194733"/>
                </a:lnTo>
                <a:lnTo>
                  <a:pt x="42333" y="211666"/>
                </a:lnTo>
                <a:lnTo>
                  <a:pt x="42333" y="228600"/>
                </a:lnTo>
                <a:lnTo>
                  <a:pt x="42333" y="245533"/>
                </a:lnTo>
                <a:lnTo>
                  <a:pt x="42333" y="262466"/>
                </a:lnTo>
                <a:lnTo>
                  <a:pt x="42333" y="279400"/>
                </a:lnTo>
                <a:lnTo>
                  <a:pt x="42333" y="296333"/>
                </a:lnTo>
                <a:lnTo>
                  <a:pt x="42333" y="304800"/>
                </a:lnTo>
                <a:lnTo>
                  <a:pt x="42333" y="313266"/>
                </a:lnTo>
                <a:lnTo>
                  <a:pt x="50800" y="330200"/>
                </a:lnTo>
                <a:lnTo>
                  <a:pt x="50800" y="338666"/>
                </a:lnTo>
                <a:lnTo>
                  <a:pt x="50800" y="347133"/>
                </a:lnTo>
                <a:lnTo>
                  <a:pt x="50800" y="347133"/>
                </a:lnTo>
                <a:lnTo>
                  <a:pt x="50800" y="347133"/>
                </a:lnTo>
                <a:lnTo>
                  <a:pt x="50800" y="347133"/>
                </a:lnTo>
                <a:lnTo>
                  <a:pt x="50800" y="347133"/>
                </a:lnTo>
                <a:lnTo>
                  <a:pt x="50800" y="347133"/>
                </a:lnTo>
                <a:lnTo>
                  <a:pt x="42333" y="338666"/>
                </a:lnTo>
                <a:lnTo>
                  <a:pt x="42333" y="338666"/>
                </a:lnTo>
                <a:lnTo>
                  <a:pt x="42333" y="338666"/>
                </a:lnTo>
                <a:lnTo>
                  <a:pt x="42333" y="338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820400" y="3369733"/>
            <a:ext cx="203201" cy="42335"/>
          </a:xfrm>
          <a:custGeom>
            <a:avLst/>
            <a:gdLst/>
            <a:ahLst/>
            <a:cxnLst/>
            <a:rect l="0" t="0" r="0" b="0"/>
            <a:pathLst>
              <a:path w="203201" h="42335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4" y="8467"/>
                </a:lnTo>
                <a:lnTo>
                  <a:pt x="50800" y="16934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7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27000" y="25400"/>
                </a:lnTo>
                <a:lnTo>
                  <a:pt x="135466" y="25400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9334" y="33867"/>
                </a:lnTo>
                <a:lnTo>
                  <a:pt x="177800" y="33867"/>
                </a:lnTo>
                <a:lnTo>
                  <a:pt x="186266" y="33867"/>
                </a:lnTo>
                <a:lnTo>
                  <a:pt x="194734" y="33867"/>
                </a:lnTo>
                <a:lnTo>
                  <a:pt x="203200" y="33867"/>
                </a:lnTo>
                <a:lnTo>
                  <a:pt x="203200" y="33867"/>
                </a:lnTo>
                <a:lnTo>
                  <a:pt x="203200" y="42334"/>
                </a:lnTo>
                <a:lnTo>
                  <a:pt x="203200" y="42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1049000" y="3395133"/>
            <a:ext cx="33867" cy="84668"/>
          </a:xfrm>
          <a:custGeom>
            <a:avLst/>
            <a:gdLst/>
            <a:ahLst/>
            <a:cxnLst/>
            <a:rect l="0" t="0" r="0" b="0"/>
            <a:pathLst>
              <a:path w="33867" h="84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16934" y="33867"/>
                </a:lnTo>
                <a:lnTo>
                  <a:pt x="16934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67734"/>
                </a:lnTo>
                <a:lnTo>
                  <a:pt x="25400" y="76200"/>
                </a:lnTo>
                <a:lnTo>
                  <a:pt x="33866" y="76200"/>
                </a:lnTo>
                <a:lnTo>
                  <a:pt x="33866" y="84667"/>
                </a:lnTo>
                <a:lnTo>
                  <a:pt x="33866" y="84667"/>
                </a:lnTo>
                <a:lnTo>
                  <a:pt x="25400" y="84667"/>
                </a:lnTo>
                <a:lnTo>
                  <a:pt x="25400" y="84667"/>
                </a:lnTo>
                <a:lnTo>
                  <a:pt x="25400" y="76200"/>
                </a:lnTo>
                <a:lnTo>
                  <a:pt x="25400" y="76200"/>
                </a:lnTo>
                <a:lnTo>
                  <a:pt x="16934" y="67734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59267"/>
                </a:lnTo>
                <a:lnTo>
                  <a:pt x="16934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1057467" y="3268133"/>
            <a:ext cx="25400" cy="8468"/>
          </a:xfrm>
          <a:custGeom>
            <a:avLst/>
            <a:gdLst/>
            <a:ahLst/>
            <a:cxnLst/>
            <a:rect l="0" t="0" r="0" b="0"/>
            <a:pathLst>
              <a:path w="25400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176000" y="3302000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0" y="101600"/>
                </a:moveTo>
                <a:lnTo>
                  <a:pt x="0" y="101600"/>
                </a:lnTo>
                <a:lnTo>
                  <a:pt x="0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8466" y="110067"/>
                </a:lnTo>
                <a:lnTo>
                  <a:pt x="8466" y="110067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0" y="118533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0" y="127000"/>
                </a:lnTo>
                <a:lnTo>
                  <a:pt x="67734" y="127000"/>
                </a:lnTo>
                <a:lnTo>
                  <a:pt x="76200" y="118533"/>
                </a:lnTo>
                <a:lnTo>
                  <a:pt x="84666" y="118533"/>
                </a:lnTo>
                <a:lnTo>
                  <a:pt x="101600" y="118533"/>
                </a:lnTo>
                <a:lnTo>
                  <a:pt x="110067" y="110067"/>
                </a:lnTo>
                <a:lnTo>
                  <a:pt x="118534" y="110067"/>
                </a:lnTo>
                <a:lnTo>
                  <a:pt x="127000" y="101600"/>
                </a:lnTo>
                <a:lnTo>
                  <a:pt x="135466" y="93133"/>
                </a:lnTo>
                <a:lnTo>
                  <a:pt x="152400" y="84667"/>
                </a:lnTo>
                <a:lnTo>
                  <a:pt x="152400" y="76200"/>
                </a:lnTo>
                <a:lnTo>
                  <a:pt x="160866" y="67733"/>
                </a:lnTo>
                <a:lnTo>
                  <a:pt x="160866" y="59267"/>
                </a:lnTo>
                <a:lnTo>
                  <a:pt x="169333" y="50800"/>
                </a:lnTo>
                <a:lnTo>
                  <a:pt x="169333" y="42333"/>
                </a:lnTo>
                <a:lnTo>
                  <a:pt x="169333" y="33867"/>
                </a:lnTo>
                <a:lnTo>
                  <a:pt x="160866" y="25400"/>
                </a:lnTo>
                <a:lnTo>
                  <a:pt x="160866" y="16933"/>
                </a:lnTo>
                <a:lnTo>
                  <a:pt x="152400" y="16933"/>
                </a:lnTo>
                <a:lnTo>
                  <a:pt x="143934" y="8467"/>
                </a:lnTo>
                <a:lnTo>
                  <a:pt x="135466" y="8467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8467"/>
                </a:lnTo>
                <a:lnTo>
                  <a:pt x="93133" y="8467"/>
                </a:lnTo>
                <a:lnTo>
                  <a:pt x="84666" y="16933"/>
                </a:lnTo>
                <a:lnTo>
                  <a:pt x="67734" y="25400"/>
                </a:lnTo>
                <a:lnTo>
                  <a:pt x="59266" y="33867"/>
                </a:lnTo>
                <a:lnTo>
                  <a:pt x="42334" y="42333"/>
                </a:lnTo>
                <a:lnTo>
                  <a:pt x="33867" y="59267"/>
                </a:lnTo>
                <a:lnTo>
                  <a:pt x="25400" y="67733"/>
                </a:lnTo>
                <a:lnTo>
                  <a:pt x="16933" y="84667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27000"/>
                </a:lnTo>
                <a:lnTo>
                  <a:pt x="0" y="143933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86267"/>
                </a:lnTo>
                <a:lnTo>
                  <a:pt x="25400" y="194733"/>
                </a:lnTo>
                <a:lnTo>
                  <a:pt x="33867" y="203200"/>
                </a:lnTo>
                <a:lnTo>
                  <a:pt x="42334" y="211667"/>
                </a:lnTo>
                <a:lnTo>
                  <a:pt x="59266" y="220133"/>
                </a:lnTo>
                <a:lnTo>
                  <a:pt x="76200" y="220133"/>
                </a:lnTo>
                <a:lnTo>
                  <a:pt x="93133" y="228600"/>
                </a:lnTo>
                <a:lnTo>
                  <a:pt x="101600" y="228600"/>
                </a:lnTo>
                <a:lnTo>
                  <a:pt x="118534" y="228600"/>
                </a:lnTo>
                <a:lnTo>
                  <a:pt x="135466" y="220133"/>
                </a:lnTo>
                <a:lnTo>
                  <a:pt x="152400" y="220133"/>
                </a:lnTo>
                <a:lnTo>
                  <a:pt x="169333" y="211667"/>
                </a:lnTo>
                <a:lnTo>
                  <a:pt x="186267" y="211667"/>
                </a:lnTo>
                <a:lnTo>
                  <a:pt x="194734" y="203200"/>
                </a:lnTo>
                <a:lnTo>
                  <a:pt x="211666" y="203200"/>
                </a:lnTo>
                <a:lnTo>
                  <a:pt x="220134" y="194733"/>
                </a:lnTo>
                <a:lnTo>
                  <a:pt x="220134" y="194733"/>
                </a:lnTo>
                <a:lnTo>
                  <a:pt x="228600" y="194733"/>
                </a:lnTo>
                <a:lnTo>
                  <a:pt x="2286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1497733" y="3352800"/>
            <a:ext cx="177802" cy="177801"/>
          </a:xfrm>
          <a:custGeom>
            <a:avLst/>
            <a:gdLst/>
            <a:ahLst/>
            <a:cxnLst/>
            <a:rect l="0" t="0" r="0" b="0"/>
            <a:pathLst>
              <a:path w="177802" h="177801">
                <a:moveTo>
                  <a:pt x="59267" y="25400"/>
                </a:moveTo>
                <a:lnTo>
                  <a:pt x="67733" y="25400"/>
                </a:lnTo>
                <a:lnTo>
                  <a:pt x="67733" y="25400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401" y="16933"/>
                </a:lnTo>
                <a:lnTo>
                  <a:pt x="16934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0800"/>
                </a:lnTo>
                <a:lnTo>
                  <a:pt x="25401" y="50800"/>
                </a:lnTo>
                <a:lnTo>
                  <a:pt x="42333" y="59267"/>
                </a:lnTo>
                <a:lnTo>
                  <a:pt x="50801" y="59267"/>
                </a:lnTo>
                <a:lnTo>
                  <a:pt x="67733" y="59267"/>
                </a:lnTo>
                <a:lnTo>
                  <a:pt x="76200" y="59267"/>
                </a:lnTo>
                <a:lnTo>
                  <a:pt x="101601" y="67733"/>
                </a:lnTo>
                <a:lnTo>
                  <a:pt x="118533" y="76200"/>
                </a:lnTo>
                <a:lnTo>
                  <a:pt x="127001" y="76200"/>
                </a:lnTo>
                <a:lnTo>
                  <a:pt x="143933" y="76200"/>
                </a:lnTo>
                <a:lnTo>
                  <a:pt x="152400" y="84667"/>
                </a:lnTo>
                <a:lnTo>
                  <a:pt x="169334" y="93133"/>
                </a:lnTo>
                <a:lnTo>
                  <a:pt x="169334" y="93133"/>
                </a:lnTo>
                <a:lnTo>
                  <a:pt x="177801" y="101600"/>
                </a:lnTo>
                <a:lnTo>
                  <a:pt x="177801" y="110067"/>
                </a:lnTo>
                <a:lnTo>
                  <a:pt x="177801" y="118533"/>
                </a:lnTo>
                <a:lnTo>
                  <a:pt x="177801" y="118533"/>
                </a:lnTo>
                <a:lnTo>
                  <a:pt x="169334" y="127000"/>
                </a:lnTo>
                <a:lnTo>
                  <a:pt x="169334" y="135467"/>
                </a:lnTo>
                <a:lnTo>
                  <a:pt x="160867" y="143933"/>
                </a:lnTo>
                <a:lnTo>
                  <a:pt x="152400" y="152400"/>
                </a:lnTo>
                <a:lnTo>
                  <a:pt x="135467" y="152400"/>
                </a:lnTo>
                <a:lnTo>
                  <a:pt x="118533" y="160867"/>
                </a:lnTo>
                <a:lnTo>
                  <a:pt x="110067" y="169333"/>
                </a:lnTo>
                <a:lnTo>
                  <a:pt x="101601" y="169333"/>
                </a:lnTo>
                <a:lnTo>
                  <a:pt x="84667" y="177800"/>
                </a:lnTo>
                <a:lnTo>
                  <a:pt x="67733" y="177800"/>
                </a:lnTo>
                <a:lnTo>
                  <a:pt x="59267" y="177800"/>
                </a:lnTo>
                <a:lnTo>
                  <a:pt x="50801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77800"/>
                </a:lnTo>
                <a:lnTo>
                  <a:pt x="25401" y="169333"/>
                </a:lnTo>
                <a:lnTo>
                  <a:pt x="16934" y="169333"/>
                </a:lnTo>
                <a:lnTo>
                  <a:pt x="16934" y="169333"/>
                </a:lnTo>
                <a:lnTo>
                  <a:pt x="8467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1777134" y="3352800"/>
            <a:ext cx="203201" cy="160868"/>
          </a:xfrm>
          <a:custGeom>
            <a:avLst/>
            <a:gdLst/>
            <a:ahLst/>
            <a:cxnLst/>
            <a:rect l="0" t="0" r="0" b="0"/>
            <a:pathLst>
              <a:path w="203201" h="160868">
                <a:moveTo>
                  <a:pt x="135466" y="8467"/>
                </a:moveTo>
                <a:lnTo>
                  <a:pt x="135466" y="8467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10066" y="0"/>
                </a:lnTo>
                <a:lnTo>
                  <a:pt x="101599" y="0"/>
                </a:lnTo>
                <a:lnTo>
                  <a:pt x="93132" y="0"/>
                </a:lnTo>
                <a:lnTo>
                  <a:pt x="76200" y="8467"/>
                </a:lnTo>
                <a:lnTo>
                  <a:pt x="67732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3" y="33867"/>
                </a:lnTo>
                <a:lnTo>
                  <a:pt x="33866" y="42333"/>
                </a:lnTo>
                <a:lnTo>
                  <a:pt x="25399" y="50800"/>
                </a:lnTo>
                <a:lnTo>
                  <a:pt x="16932" y="59267"/>
                </a:lnTo>
                <a:lnTo>
                  <a:pt x="8466" y="76200"/>
                </a:lnTo>
                <a:lnTo>
                  <a:pt x="8466" y="84667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8533"/>
                </a:lnTo>
                <a:lnTo>
                  <a:pt x="16932" y="127000"/>
                </a:lnTo>
                <a:lnTo>
                  <a:pt x="16932" y="135467"/>
                </a:lnTo>
                <a:lnTo>
                  <a:pt x="33866" y="143933"/>
                </a:lnTo>
                <a:lnTo>
                  <a:pt x="42333" y="152400"/>
                </a:lnTo>
                <a:lnTo>
                  <a:pt x="50800" y="152400"/>
                </a:lnTo>
                <a:lnTo>
                  <a:pt x="59266" y="160867"/>
                </a:lnTo>
                <a:lnTo>
                  <a:pt x="76200" y="160867"/>
                </a:lnTo>
                <a:lnTo>
                  <a:pt x="93132" y="160867"/>
                </a:lnTo>
                <a:lnTo>
                  <a:pt x="101599" y="160867"/>
                </a:lnTo>
                <a:lnTo>
                  <a:pt x="118533" y="160867"/>
                </a:lnTo>
                <a:lnTo>
                  <a:pt x="127000" y="160867"/>
                </a:lnTo>
                <a:lnTo>
                  <a:pt x="143932" y="152400"/>
                </a:lnTo>
                <a:lnTo>
                  <a:pt x="152400" y="152400"/>
                </a:lnTo>
                <a:lnTo>
                  <a:pt x="160866" y="143933"/>
                </a:lnTo>
                <a:lnTo>
                  <a:pt x="169332" y="135467"/>
                </a:lnTo>
                <a:lnTo>
                  <a:pt x="177799" y="127000"/>
                </a:lnTo>
                <a:lnTo>
                  <a:pt x="186266" y="118533"/>
                </a:lnTo>
                <a:lnTo>
                  <a:pt x="194733" y="101600"/>
                </a:lnTo>
                <a:lnTo>
                  <a:pt x="194733" y="93133"/>
                </a:lnTo>
                <a:lnTo>
                  <a:pt x="203200" y="84667"/>
                </a:lnTo>
                <a:lnTo>
                  <a:pt x="203200" y="76200"/>
                </a:lnTo>
                <a:lnTo>
                  <a:pt x="194733" y="67733"/>
                </a:lnTo>
                <a:lnTo>
                  <a:pt x="186266" y="59267"/>
                </a:lnTo>
                <a:lnTo>
                  <a:pt x="186266" y="50800"/>
                </a:lnTo>
                <a:lnTo>
                  <a:pt x="177799" y="42333"/>
                </a:lnTo>
                <a:lnTo>
                  <a:pt x="169332" y="33867"/>
                </a:lnTo>
                <a:lnTo>
                  <a:pt x="169332" y="25400"/>
                </a:lnTo>
                <a:lnTo>
                  <a:pt x="160866" y="25400"/>
                </a:lnTo>
                <a:lnTo>
                  <a:pt x="152400" y="25400"/>
                </a:lnTo>
                <a:lnTo>
                  <a:pt x="143932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35466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2005734" y="3276600"/>
            <a:ext cx="101600" cy="287868"/>
          </a:xfrm>
          <a:custGeom>
            <a:avLst/>
            <a:gdLst/>
            <a:ahLst/>
            <a:cxnLst/>
            <a:rect l="0" t="0" r="0" b="0"/>
            <a:pathLst>
              <a:path w="101600" h="287868">
                <a:moveTo>
                  <a:pt x="93132" y="59267"/>
                </a:moveTo>
                <a:lnTo>
                  <a:pt x="93132" y="59267"/>
                </a:lnTo>
                <a:lnTo>
                  <a:pt x="101599" y="59267"/>
                </a:lnTo>
                <a:lnTo>
                  <a:pt x="101599" y="50800"/>
                </a:lnTo>
                <a:lnTo>
                  <a:pt x="101599" y="42333"/>
                </a:lnTo>
                <a:lnTo>
                  <a:pt x="101599" y="42333"/>
                </a:lnTo>
                <a:lnTo>
                  <a:pt x="93132" y="33867"/>
                </a:lnTo>
                <a:lnTo>
                  <a:pt x="93132" y="25400"/>
                </a:lnTo>
                <a:lnTo>
                  <a:pt x="93132" y="25400"/>
                </a:lnTo>
                <a:lnTo>
                  <a:pt x="84666" y="16933"/>
                </a:lnTo>
                <a:lnTo>
                  <a:pt x="84666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8467"/>
                </a:lnTo>
                <a:lnTo>
                  <a:pt x="33866" y="16933"/>
                </a:lnTo>
                <a:lnTo>
                  <a:pt x="25399" y="16933"/>
                </a:lnTo>
                <a:lnTo>
                  <a:pt x="16932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8466" y="143933"/>
                </a:lnTo>
                <a:lnTo>
                  <a:pt x="8466" y="160867"/>
                </a:lnTo>
                <a:lnTo>
                  <a:pt x="16932" y="177800"/>
                </a:lnTo>
                <a:lnTo>
                  <a:pt x="25399" y="194733"/>
                </a:lnTo>
                <a:lnTo>
                  <a:pt x="33866" y="211667"/>
                </a:lnTo>
                <a:lnTo>
                  <a:pt x="33866" y="220133"/>
                </a:lnTo>
                <a:lnTo>
                  <a:pt x="42333" y="237067"/>
                </a:lnTo>
                <a:lnTo>
                  <a:pt x="50800" y="245533"/>
                </a:lnTo>
                <a:lnTo>
                  <a:pt x="50800" y="254000"/>
                </a:lnTo>
                <a:lnTo>
                  <a:pt x="59266" y="262467"/>
                </a:lnTo>
                <a:lnTo>
                  <a:pt x="59266" y="270933"/>
                </a:lnTo>
                <a:lnTo>
                  <a:pt x="67732" y="279400"/>
                </a:lnTo>
                <a:lnTo>
                  <a:pt x="67732" y="279400"/>
                </a:lnTo>
                <a:lnTo>
                  <a:pt x="67732" y="287867"/>
                </a:lnTo>
                <a:lnTo>
                  <a:pt x="67732" y="287867"/>
                </a:lnTo>
                <a:lnTo>
                  <a:pt x="67732" y="287867"/>
                </a:lnTo>
                <a:lnTo>
                  <a:pt x="59266" y="279400"/>
                </a:lnTo>
                <a:lnTo>
                  <a:pt x="59266" y="279400"/>
                </a:lnTo>
                <a:lnTo>
                  <a:pt x="50800" y="270933"/>
                </a:lnTo>
                <a:lnTo>
                  <a:pt x="50800" y="270933"/>
                </a:lnTo>
                <a:lnTo>
                  <a:pt x="42333" y="262467"/>
                </a:lnTo>
                <a:lnTo>
                  <a:pt x="33866" y="254000"/>
                </a:lnTo>
                <a:lnTo>
                  <a:pt x="33866" y="245533"/>
                </a:lnTo>
                <a:lnTo>
                  <a:pt x="25399" y="228600"/>
                </a:lnTo>
                <a:lnTo>
                  <a:pt x="25399" y="220133"/>
                </a:lnTo>
                <a:lnTo>
                  <a:pt x="16932" y="211667"/>
                </a:lnTo>
                <a:lnTo>
                  <a:pt x="16932" y="211667"/>
                </a:lnTo>
                <a:lnTo>
                  <a:pt x="8466" y="203200"/>
                </a:lnTo>
                <a:lnTo>
                  <a:pt x="8466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1988800" y="34290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8466" y="16933"/>
                </a:moveTo>
                <a:lnTo>
                  <a:pt x="8466" y="16933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0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105400" y="37930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9279467" y="3522133"/>
            <a:ext cx="203200" cy="211668"/>
          </a:xfrm>
          <a:custGeom>
            <a:avLst/>
            <a:gdLst/>
            <a:ahLst/>
            <a:cxnLst/>
            <a:rect l="0" t="0" r="0" b="0"/>
            <a:pathLst>
              <a:path w="203200" h="211668">
                <a:moveTo>
                  <a:pt x="152400" y="25400"/>
                </a:moveTo>
                <a:lnTo>
                  <a:pt x="152400" y="25400"/>
                </a:lnTo>
                <a:lnTo>
                  <a:pt x="152400" y="16934"/>
                </a:lnTo>
                <a:lnTo>
                  <a:pt x="152400" y="16934"/>
                </a:lnTo>
                <a:lnTo>
                  <a:pt x="152400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35467" y="0"/>
                </a:lnTo>
                <a:lnTo>
                  <a:pt x="126999" y="0"/>
                </a:lnTo>
                <a:lnTo>
                  <a:pt x="126999" y="0"/>
                </a:lnTo>
                <a:lnTo>
                  <a:pt x="118533" y="0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3" y="16934"/>
                </a:lnTo>
                <a:lnTo>
                  <a:pt x="84666" y="25400"/>
                </a:lnTo>
                <a:lnTo>
                  <a:pt x="76200" y="33867"/>
                </a:lnTo>
                <a:lnTo>
                  <a:pt x="59267" y="50800"/>
                </a:lnTo>
                <a:lnTo>
                  <a:pt x="50799" y="59267"/>
                </a:lnTo>
                <a:lnTo>
                  <a:pt x="42333" y="76200"/>
                </a:lnTo>
                <a:lnTo>
                  <a:pt x="33866" y="93134"/>
                </a:lnTo>
                <a:lnTo>
                  <a:pt x="16933" y="110067"/>
                </a:lnTo>
                <a:lnTo>
                  <a:pt x="16933" y="127000"/>
                </a:lnTo>
                <a:lnTo>
                  <a:pt x="8466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0" y="186267"/>
                </a:lnTo>
                <a:lnTo>
                  <a:pt x="0" y="194734"/>
                </a:lnTo>
                <a:lnTo>
                  <a:pt x="0" y="203200"/>
                </a:lnTo>
                <a:lnTo>
                  <a:pt x="0" y="211667"/>
                </a:lnTo>
                <a:lnTo>
                  <a:pt x="8466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25400" y="211667"/>
                </a:lnTo>
                <a:lnTo>
                  <a:pt x="33866" y="211667"/>
                </a:lnTo>
                <a:lnTo>
                  <a:pt x="42333" y="203200"/>
                </a:lnTo>
                <a:lnTo>
                  <a:pt x="50799" y="194734"/>
                </a:lnTo>
                <a:lnTo>
                  <a:pt x="59267" y="177800"/>
                </a:lnTo>
                <a:lnTo>
                  <a:pt x="67733" y="169334"/>
                </a:lnTo>
                <a:lnTo>
                  <a:pt x="76200" y="160867"/>
                </a:lnTo>
                <a:lnTo>
                  <a:pt x="84666" y="143934"/>
                </a:lnTo>
                <a:lnTo>
                  <a:pt x="93133" y="127000"/>
                </a:lnTo>
                <a:lnTo>
                  <a:pt x="101600" y="110067"/>
                </a:lnTo>
                <a:lnTo>
                  <a:pt x="101600" y="93134"/>
                </a:lnTo>
                <a:lnTo>
                  <a:pt x="110066" y="84667"/>
                </a:lnTo>
                <a:lnTo>
                  <a:pt x="118533" y="67734"/>
                </a:lnTo>
                <a:lnTo>
                  <a:pt x="118533" y="59267"/>
                </a:lnTo>
                <a:lnTo>
                  <a:pt x="126999" y="42334"/>
                </a:lnTo>
                <a:lnTo>
                  <a:pt x="126999" y="33867"/>
                </a:lnTo>
                <a:lnTo>
                  <a:pt x="126999" y="25400"/>
                </a:lnTo>
                <a:lnTo>
                  <a:pt x="126999" y="25400"/>
                </a:lnTo>
                <a:lnTo>
                  <a:pt x="135467" y="16934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35467" y="16934"/>
                </a:lnTo>
                <a:lnTo>
                  <a:pt x="135467" y="16934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42334"/>
                </a:lnTo>
                <a:lnTo>
                  <a:pt x="135467" y="50800"/>
                </a:lnTo>
                <a:lnTo>
                  <a:pt x="143933" y="59267"/>
                </a:lnTo>
                <a:lnTo>
                  <a:pt x="143933" y="76200"/>
                </a:lnTo>
                <a:lnTo>
                  <a:pt x="152400" y="84667"/>
                </a:lnTo>
                <a:lnTo>
                  <a:pt x="152400" y="101600"/>
                </a:lnTo>
                <a:lnTo>
                  <a:pt x="152400" y="110067"/>
                </a:lnTo>
                <a:lnTo>
                  <a:pt x="160866" y="127000"/>
                </a:lnTo>
                <a:lnTo>
                  <a:pt x="160866" y="135467"/>
                </a:lnTo>
                <a:lnTo>
                  <a:pt x="160866" y="143934"/>
                </a:lnTo>
                <a:lnTo>
                  <a:pt x="169333" y="160867"/>
                </a:lnTo>
                <a:lnTo>
                  <a:pt x="169333" y="169334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86266" y="186267"/>
                </a:lnTo>
                <a:lnTo>
                  <a:pt x="194733" y="194734"/>
                </a:lnTo>
                <a:lnTo>
                  <a:pt x="203199" y="194734"/>
                </a:lnTo>
                <a:lnTo>
                  <a:pt x="203199" y="194734"/>
                </a:lnTo>
                <a:lnTo>
                  <a:pt x="203199" y="194734"/>
                </a:lnTo>
                <a:lnTo>
                  <a:pt x="203199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9728200" y="3547533"/>
            <a:ext cx="143935" cy="270935"/>
          </a:xfrm>
          <a:custGeom>
            <a:avLst/>
            <a:gdLst/>
            <a:ahLst/>
            <a:cxnLst/>
            <a:rect l="0" t="0" r="0" b="0"/>
            <a:pathLst>
              <a:path w="143935" h="2709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76200"/>
                </a:lnTo>
                <a:lnTo>
                  <a:pt x="25400" y="84667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35467"/>
                </a:lnTo>
                <a:lnTo>
                  <a:pt x="25400" y="143934"/>
                </a:lnTo>
                <a:lnTo>
                  <a:pt x="25400" y="160867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203200"/>
                </a:lnTo>
                <a:lnTo>
                  <a:pt x="25400" y="211667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62467"/>
                </a:lnTo>
                <a:lnTo>
                  <a:pt x="33867" y="262467"/>
                </a:lnTo>
                <a:lnTo>
                  <a:pt x="33867" y="254000"/>
                </a:lnTo>
                <a:lnTo>
                  <a:pt x="33867" y="245534"/>
                </a:lnTo>
                <a:lnTo>
                  <a:pt x="33867" y="237067"/>
                </a:lnTo>
                <a:lnTo>
                  <a:pt x="33867" y="228600"/>
                </a:lnTo>
                <a:lnTo>
                  <a:pt x="33867" y="211667"/>
                </a:lnTo>
                <a:lnTo>
                  <a:pt x="33867" y="203200"/>
                </a:lnTo>
                <a:lnTo>
                  <a:pt x="33867" y="186267"/>
                </a:lnTo>
                <a:lnTo>
                  <a:pt x="25400" y="169334"/>
                </a:lnTo>
                <a:lnTo>
                  <a:pt x="25400" y="152400"/>
                </a:lnTo>
                <a:lnTo>
                  <a:pt x="25400" y="135467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93134"/>
                </a:lnTo>
                <a:lnTo>
                  <a:pt x="25400" y="84667"/>
                </a:lnTo>
                <a:lnTo>
                  <a:pt x="33867" y="67734"/>
                </a:lnTo>
                <a:lnTo>
                  <a:pt x="33867" y="59267"/>
                </a:lnTo>
                <a:lnTo>
                  <a:pt x="42334" y="50800"/>
                </a:lnTo>
                <a:lnTo>
                  <a:pt x="42334" y="42334"/>
                </a:lnTo>
                <a:lnTo>
                  <a:pt x="50800" y="33867"/>
                </a:lnTo>
                <a:lnTo>
                  <a:pt x="59266" y="25400"/>
                </a:lnTo>
                <a:lnTo>
                  <a:pt x="67734" y="16934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9889066" y="3564467"/>
            <a:ext cx="186269" cy="211667"/>
          </a:xfrm>
          <a:custGeom>
            <a:avLst/>
            <a:gdLst/>
            <a:ahLst/>
            <a:cxnLst/>
            <a:rect l="0" t="0" r="0" b="0"/>
            <a:pathLst>
              <a:path w="186269" h="211667">
                <a:moveTo>
                  <a:pt x="0" y="76200"/>
                </a:move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0" y="93133"/>
                </a:lnTo>
                <a:lnTo>
                  <a:pt x="0" y="93133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1" y="110066"/>
                </a:lnTo>
                <a:lnTo>
                  <a:pt x="25401" y="110066"/>
                </a:lnTo>
                <a:lnTo>
                  <a:pt x="33868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8" y="118533"/>
                </a:lnTo>
                <a:lnTo>
                  <a:pt x="76200" y="118533"/>
                </a:lnTo>
                <a:lnTo>
                  <a:pt x="84667" y="110066"/>
                </a:lnTo>
                <a:lnTo>
                  <a:pt x="93134" y="110066"/>
                </a:lnTo>
                <a:lnTo>
                  <a:pt x="101601" y="101600"/>
                </a:lnTo>
                <a:lnTo>
                  <a:pt x="110068" y="93133"/>
                </a:lnTo>
                <a:lnTo>
                  <a:pt x="127000" y="84666"/>
                </a:lnTo>
                <a:lnTo>
                  <a:pt x="135468" y="76200"/>
                </a:lnTo>
                <a:lnTo>
                  <a:pt x="135468" y="67733"/>
                </a:lnTo>
                <a:lnTo>
                  <a:pt x="143934" y="59266"/>
                </a:lnTo>
                <a:lnTo>
                  <a:pt x="143934" y="50800"/>
                </a:lnTo>
                <a:lnTo>
                  <a:pt x="152400" y="42333"/>
                </a:lnTo>
                <a:lnTo>
                  <a:pt x="152400" y="33866"/>
                </a:lnTo>
                <a:lnTo>
                  <a:pt x="152400" y="25400"/>
                </a:lnTo>
                <a:lnTo>
                  <a:pt x="152400" y="16933"/>
                </a:lnTo>
                <a:lnTo>
                  <a:pt x="152400" y="16933"/>
                </a:lnTo>
                <a:lnTo>
                  <a:pt x="143934" y="8466"/>
                </a:lnTo>
                <a:lnTo>
                  <a:pt x="143934" y="8466"/>
                </a:lnTo>
                <a:lnTo>
                  <a:pt x="135468" y="0"/>
                </a:lnTo>
                <a:lnTo>
                  <a:pt x="127000" y="0"/>
                </a:lnTo>
                <a:lnTo>
                  <a:pt x="110068" y="0"/>
                </a:lnTo>
                <a:lnTo>
                  <a:pt x="101601" y="0"/>
                </a:lnTo>
                <a:lnTo>
                  <a:pt x="93134" y="8466"/>
                </a:lnTo>
                <a:lnTo>
                  <a:pt x="84667" y="16933"/>
                </a:lnTo>
                <a:lnTo>
                  <a:pt x="76200" y="16933"/>
                </a:lnTo>
                <a:lnTo>
                  <a:pt x="59268" y="25400"/>
                </a:lnTo>
                <a:lnTo>
                  <a:pt x="50800" y="33866"/>
                </a:lnTo>
                <a:lnTo>
                  <a:pt x="42334" y="50800"/>
                </a:lnTo>
                <a:lnTo>
                  <a:pt x="33868" y="59266"/>
                </a:lnTo>
                <a:lnTo>
                  <a:pt x="25401" y="76200"/>
                </a:lnTo>
                <a:lnTo>
                  <a:pt x="16934" y="84666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8467" y="169333"/>
                </a:lnTo>
                <a:lnTo>
                  <a:pt x="8467" y="186266"/>
                </a:lnTo>
                <a:lnTo>
                  <a:pt x="16934" y="194733"/>
                </a:lnTo>
                <a:lnTo>
                  <a:pt x="25401" y="194733"/>
                </a:lnTo>
                <a:lnTo>
                  <a:pt x="33868" y="203200"/>
                </a:lnTo>
                <a:lnTo>
                  <a:pt x="50800" y="211666"/>
                </a:lnTo>
                <a:lnTo>
                  <a:pt x="59268" y="211666"/>
                </a:lnTo>
                <a:lnTo>
                  <a:pt x="76200" y="211666"/>
                </a:lnTo>
                <a:lnTo>
                  <a:pt x="93134" y="211666"/>
                </a:lnTo>
                <a:lnTo>
                  <a:pt x="101601" y="211666"/>
                </a:lnTo>
                <a:lnTo>
                  <a:pt x="118534" y="203200"/>
                </a:lnTo>
                <a:lnTo>
                  <a:pt x="135468" y="203200"/>
                </a:lnTo>
                <a:lnTo>
                  <a:pt x="143934" y="194733"/>
                </a:lnTo>
                <a:lnTo>
                  <a:pt x="160867" y="194733"/>
                </a:lnTo>
                <a:lnTo>
                  <a:pt x="169334" y="186266"/>
                </a:lnTo>
                <a:lnTo>
                  <a:pt x="177801" y="186266"/>
                </a:lnTo>
                <a:lnTo>
                  <a:pt x="177801" y="186266"/>
                </a:lnTo>
                <a:lnTo>
                  <a:pt x="186268" y="177800"/>
                </a:lnTo>
                <a:lnTo>
                  <a:pt x="186268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0193866" y="3606800"/>
            <a:ext cx="203201" cy="177801"/>
          </a:xfrm>
          <a:custGeom>
            <a:avLst/>
            <a:gdLst/>
            <a:ahLst/>
            <a:cxnLst/>
            <a:rect l="0" t="0" r="0" b="0"/>
            <a:pathLst>
              <a:path w="203201" h="177801">
                <a:moveTo>
                  <a:pt x="59268" y="8467"/>
                </a:moveTo>
                <a:lnTo>
                  <a:pt x="59268" y="8467"/>
                </a:lnTo>
                <a:lnTo>
                  <a:pt x="59268" y="8467"/>
                </a:lnTo>
                <a:lnTo>
                  <a:pt x="59268" y="0"/>
                </a:lnTo>
                <a:lnTo>
                  <a:pt x="59268" y="0"/>
                </a:lnTo>
                <a:lnTo>
                  <a:pt x="59268" y="0"/>
                </a:lnTo>
                <a:lnTo>
                  <a:pt x="59268" y="0"/>
                </a:lnTo>
                <a:lnTo>
                  <a:pt x="59268" y="0"/>
                </a:lnTo>
                <a:lnTo>
                  <a:pt x="59268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16933"/>
                </a:lnTo>
                <a:lnTo>
                  <a:pt x="33868" y="16933"/>
                </a:lnTo>
                <a:lnTo>
                  <a:pt x="25401" y="25400"/>
                </a:lnTo>
                <a:lnTo>
                  <a:pt x="16934" y="33867"/>
                </a:lnTo>
                <a:lnTo>
                  <a:pt x="16934" y="42333"/>
                </a:lnTo>
                <a:lnTo>
                  <a:pt x="8467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43933"/>
                </a:lnTo>
                <a:lnTo>
                  <a:pt x="16934" y="152400"/>
                </a:lnTo>
                <a:lnTo>
                  <a:pt x="25401" y="160867"/>
                </a:lnTo>
                <a:lnTo>
                  <a:pt x="33868" y="169333"/>
                </a:lnTo>
                <a:lnTo>
                  <a:pt x="42334" y="177800"/>
                </a:lnTo>
                <a:lnTo>
                  <a:pt x="59268" y="177800"/>
                </a:lnTo>
                <a:lnTo>
                  <a:pt x="67734" y="177800"/>
                </a:lnTo>
                <a:lnTo>
                  <a:pt x="93134" y="177800"/>
                </a:lnTo>
                <a:lnTo>
                  <a:pt x="101601" y="177800"/>
                </a:lnTo>
                <a:lnTo>
                  <a:pt x="118534" y="169333"/>
                </a:lnTo>
                <a:lnTo>
                  <a:pt x="135468" y="169333"/>
                </a:lnTo>
                <a:lnTo>
                  <a:pt x="152400" y="160867"/>
                </a:lnTo>
                <a:lnTo>
                  <a:pt x="169334" y="152400"/>
                </a:lnTo>
                <a:lnTo>
                  <a:pt x="177801" y="152400"/>
                </a:lnTo>
                <a:lnTo>
                  <a:pt x="186268" y="143933"/>
                </a:lnTo>
                <a:lnTo>
                  <a:pt x="194734" y="135467"/>
                </a:lnTo>
                <a:lnTo>
                  <a:pt x="203200" y="127000"/>
                </a:lnTo>
                <a:lnTo>
                  <a:pt x="203200" y="118533"/>
                </a:lnTo>
                <a:lnTo>
                  <a:pt x="203200" y="118533"/>
                </a:lnTo>
                <a:lnTo>
                  <a:pt x="203200" y="110067"/>
                </a:lnTo>
                <a:lnTo>
                  <a:pt x="203200" y="110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0397066" y="3505200"/>
            <a:ext cx="93135" cy="304801"/>
          </a:xfrm>
          <a:custGeom>
            <a:avLst/>
            <a:gdLst/>
            <a:ahLst/>
            <a:cxnLst/>
            <a:rect l="0" t="0" r="0" b="0"/>
            <a:pathLst>
              <a:path w="93135" h="304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9267"/>
                </a:lnTo>
                <a:lnTo>
                  <a:pt x="42334" y="76200"/>
                </a:lnTo>
                <a:lnTo>
                  <a:pt x="42334" y="93133"/>
                </a:lnTo>
                <a:lnTo>
                  <a:pt x="42334" y="110067"/>
                </a:lnTo>
                <a:lnTo>
                  <a:pt x="59268" y="127000"/>
                </a:lnTo>
                <a:lnTo>
                  <a:pt x="59268" y="143933"/>
                </a:lnTo>
                <a:lnTo>
                  <a:pt x="59268" y="160867"/>
                </a:lnTo>
                <a:lnTo>
                  <a:pt x="67734" y="177800"/>
                </a:lnTo>
                <a:lnTo>
                  <a:pt x="67734" y="194733"/>
                </a:lnTo>
                <a:lnTo>
                  <a:pt x="67734" y="211667"/>
                </a:lnTo>
                <a:lnTo>
                  <a:pt x="76200" y="228600"/>
                </a:lnTo>
                <a:lnTo>
                  <a:pt x="76200" y="237067"/>
                </a:lnTo>
                <a:lnTo>
                  <a:pt x="76200" y="254000"/>
                </a:lnTo>
                <a:lnTo>
                  <a:pt x="84668" y="262467"/>
                </a:lnTo>
                <a:lnTo>
                  <a:pt x="84668" y="279400"/>
                </a:lnTo>
                <a:lnTo>
                  <a:pt x="93134" y="287867"/>
                </a:lnTo>
                <a:lnTo>
                  <a:pt x="93134" y="296333"/>
                </a:lnTo>
                <a:lnTo>
                  <a:pt x="93134" y="296333"/>
                </a:lnTo>
                <a:lnTo>
                  <a:pt x="93134" y="304800"/>
                </a:lnTo>
                <a:lnTo>
                  <a:pt x="93134" y="304800"/>
                </a:lnTo>
                <a:lnTo>
                  <a:pt x="93134" y="296333"/>
                </a:lnTo>
                <a:lnTo>
                  <a:pt x="93134" y="296333"/>
                </a:lnTo>
                <a:lnTo>
                  <a:pt x="93134" y="296333"/>
                </a:lnTo>
                <a:lnTo>
                  <a:pt x="93134" y="287867"/>
                </a:lnTo>
                <a:lnTo>
                  <a:pt x="93134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0397066" y="3623733"/>
            <a:ext cx="211669" cy="25401"/>
          </a:xfrm>
          <a:custGeom>
            <a:avLst/>
            <a:gdLst/>
            <a:ahLst/>
            <a:cxnLst/>
            <a:rect l="0" t="0" r="0" b="0"/>
            <a:pathLst>
              <a:path w="211669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16934"/>
                </a:lnTo>
                <a:lnTo>
                  <a:pt x="59268" y="16934"/>
                </a:lnTo>
                <a:lnTo>
                  <a:pt x="67734" y="16934"/>
                </a:lnTo>
                <a:lnTo>
                  <a:pt x="76200" y="16934"/>
                </a:lnTo>
                <a:lnTo>
                  <a:pt x="84668" y="16934"/>
                </a:lnTo>
                <a:lnTo>
                  <a:pt x="101600" y="16934"/>
                </a:lnTo>
                <a:lnTo>
                  <a:pt x="118534" y="16934"/>
                </a:lnTo>
                <a:lnTo>
                  <a:pt x="127001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8" y="8467"/>
                </a:lnTo>
                <a:lnTo>
                  <a:pt x="177800" y="8467"/>
                </a:lnTo>
                <a:lnTo>
                  <a:pt x="186267" y="0"/>
                </a:lnTo>
                <a:lnTo>
                  <a:pt x="194734" y="0"/>
                </a:lnTo>
                <a:lnTo>
                  <a:pt x="203201" y="0"/>
                </a:lnTo>
                <a:lnTo>
                  <a:pt x="203201" y="0"/>
                </a:lnTo>
                <a:lnTo>
                  <a:pt x="211668" y="0"/>
                </a:lnTo>
                <a:lnTo>
                  <a:pt x="211668" y="0"/>
                </a:lnTo>
                <a:lnTo>
                  <a:pt x="211668" y="0"/>
                </a:lnTo>
                <a:lnTo>
                  <a:pt x="2116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600267" y="3606800"/>
            <a:ext cx="270934" cy="203201"/>
          </a:xfrm>
          <a:custGeom>
            <a:avLst/>
            <a:gdLst/>
            <a:ahLst/>
            <a:cxnLst/>
            <a:rect l="0" t="0" r="0" b="0"/>
            <a:pathLst>
              <a:path w="270934" h="203201">
                <a:moveTo>
                  <a:pt x="93133" y="33867"/>
                </a:moveTo>
                <a:lnTo>
                  <a:pt x="93133" y="33867"/>
                </a:lnTo>
                <a:lnTo>
                  <a:pt x="101599" y="33867"/>
                </a:lnTo>
                <a:lnTo>
                  <a:pt x="101599" y="33867"/>
                </a:lnTo>
                <a:lnTo>
                  <a:pt x="101599" y="25400"/>
                </a:lnTo>
                <a:lnTo>
                  <a:pt x="110067" y="25400"/>
                </a:lnTo>
                <a:lnTo>
                  <a:pt x="110067" y="25400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01599" y="0"/>
                </a:lnTo>
                <a:lnTo>
                  <a:pt x="101599" y="0"/>
                </a:lnTo>
                <a:lnTo>
                  <a:pt x="93133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6" y="16933"/>
                </a:lnTo>
                <a:lnTo>
                  <a:pt x="50799" y="16933"/>
                </a:lnTo>
                <a:lnTo>
                  <a:pt x="42333" y="25400"/>
                </a:lnTo>
                <a:lnTo>
                  <a:pt x="33867" y="42333"/>
                </a:lnTo>
                <a:lnTo>
                  <a:pt x="25399" y="50800"/>
                </a:lnTo>
                <a:lnTo>
                  <a:pt x="16933" y="67733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0867"/>
                </a:lnTo>
                <a:lnTo>
                  <a:pt x="16933" y="169333"/>
                </a:lnTo>
                <a:lnTo>
                  <a:pt x="33867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50799" y="169333"/>
                </a:lnTo>
                <a:lnTo>
                  <a:pt x="59266" y="169333"/>
                </a:lnTo>
                <a:lnTo>
                  <a:pt x="67733" y="169333"/>
                </a:lnTo>
                <a:lnTo>
                  <a:pt x="76200" y="160867"/>
                </a:lnTo>
                <a:lnTo>
                  <a:pt x="93133" y="152400"/>
                </a:lnTo>
                <a:lnTo>
                  <a:pt x="93133" y="143933"/>
                </a:lnTo>
                <a:lnTo>
                  <a:pt x="101599" y="127000"/>
                </a:lnTo>
                <a:lnTo>
                  <a:pt x="118533" y="110067"/>
                </a:lnTo>
                <a:lnTo>
                  <a:pt x="126999" y="101600"/>
                </a:lnTo>
                <a:lnTo>
                  <a:pt x="126999" y="84667"/>
                </a:lnTo>
                <a:lnTo>
                  <a:pt x="135466" y="76200"/>
                </a:lnTo>
                <a:lnTo>
                  <a:pt x="135466" y="59267"/>
                </a:lnTo>
                <a:lnTo>
                  <a:pt x="143933" y="50800"/>
                </a:lnTo>
                <a:lnTo>
                  <a:pt x="143933" y="33867"/>
                </a:lnTo>
                <a:lnTo>
                  <a:pt x="143933" y="25400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16933"/>
                </a:lnTo>
                <a:lnTo>
                  <a:pt x="143933" y="25400"/>
                </a:lnTo>
                <a:lnTo>
                  <a:pt x="143933" y="33867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67733"/>
                </a:lnTo>
                <a:lnTo>
                  <a:pt x="160867" y="76200"/>
                </a:lnTo>
                <a:lnTo>
                  <a:pt x="160867" y="93133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0867" y="101600"/>
                </a:lnTo>
                <a:lnTo>
                  <a:pt x="169333" y="110067"/>
                </a:lnTo>
                <a:lnTo>
                  <a:pt x="177799" y="127000"/>
                </a:lnTo>
                <a:lnTo>
                  <a:pt x="186267" y="143933"/>
                </a:lnTo>
                <a:lnTo>
                  <a:pt x="194733" y="152400"/>
                </a:lnTo>
                <a:lnTo>
                  <a:pt x="203199" y="169333"/>
                </a:lnTo>
                <a:lnTo>
                  <a:pt x="211666" y="177800"/>
                </a:lnTo>
                <a:lnTo>
                  <a:pt x="220133" y="186267"/>
                </a:lnTo>
                <a:lnTo>
                  <a:pt x="220133" y="194733"/>
                </a:lnTo>
                <a:lnTo>
                  <a:pt x="237067" y="194733"/>
                </a:lnTo>
                <a:lnTo>
                  <a:pt x="245533" y="203200"/>
                </a:lnTo>
                <a:lnTo>
                  <a:pt x="245533" y="203200"/>
                </a:lnTo>
                <a:lnTo>
                  <a:pt x="253999" y="203200"/>
                </a:lnTo>
                <a:lnTo>
                  <a:pt x="253999" y="194733"/>
                </a:lnTo>
                <a:lnTo>
                  <a:pt x="262467" y="194733"/>
                </a:lnTo>
                <a:lnTo>
                  <a:pt x="262467" y="186267"/>
                </a:lnTo>
                <a:lnTo>
                  <a:pt x="262467" y="177800"/>
                </a:lnTo>
                <a:lnTo>
                  <a:pt x="262467" y="177800"/>
                </a:lnTo>
                <a:lnTo>
                  <a:pt x="270933" y="169333"/>
                </a:lnTo>
                <a:lnTo>
                  <a:pt x="270933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0896600" y="3606800"/>
            <a:ext cx="254001" cy="203201"/>
          </a:xfrm>
          <a:custGeom>
            <a:avLst/>
            <a:gdLst/>
            <a:ahLst/>
            <a:cxnLst/>
            <a:rect l="0" t="0" r="0" b="0"/>
            <a:pathLst>
              <a:path w="254001" h="2032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6" y="50800"/>
                </a:lnTo>
                <a:lnTo>
                  <a:pt x="33866" y="59267"/>
                </a:lnTo>
                <a:lnTo>
                  <a:pt x="42334" y="67733"/>
                </a:lnTo>
                <a:lnTo>
                  <a:pt x="42334" y="84667"/>
                </a:lnTo>
                <a:lnTo>
                  <a:pt x="50800" y="93133"/>
                </a:lnTo>
                <a:lnTo>
                  <a:pt x="50800" y="110067"/>
                </a:lnTo>
                <a:lnTo>
                  <a:pt x="50800" y="127000"/>
                </a:lnTo>
                <a:lnTo>
                  <a:pt x="59266" y="143933"/>
                </a:lnTo>
                <a:lnTo>
                  <a:pt x="59266" y="160867"/>
                </a:lnTo>
                <a:lnTo>
                  <a:pt x="59266" y="169333"/>
                </a:lnTo>
                <a:lnTo>
                  <a:pt x="67733" y="177800"/>
                </a:lnTo>
                <a:lnTo>
                  <a:pt x="67733" y="194733"/>
                </a:lnTo>
                <a:lnTo>
                  <a:pt x="67733" y="194733"/>
                </a:lnTo>
                <a:lnTo>
                  <a:pt x="67733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67733" y="194733"/>
                </a:lnTo>
                <a:lnTo>
                  <a:pt x="67733" y="186267"/>
                </a:lnTo>
                <a:lnTo>
                  <a:pt x="67733" y="177800"/>
                </a:lnTo>
                <a:lnTo>
                  <a:pt x="67733" y="160867"/>
                </a:lnTo>
                <a:lnTo>
                  <a:pt x="67733" y="152400"/>
                </a:lnTo>
                <a:lnTo>
                  <a:pt x="67733" y="135467"/>
                </a:lnTo>
                <a:lnTo>
                  <a:pt x="67733" y="118533"/>
                </a:lnTo>
                <a:lnTo>
                  <a:pt x="67733" y="101600"/>
                </a:lnTo>
                <a:lnTo>
                  <a:pt x="67733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76200" y="50800"/>
                </a:lnTo>
                <a:lnTo>
                  <a:pt x="84667" y="42333"/>
                </a:lnTo>
                <a:lnTo>
                  <a:pt x="93134" y="33867"/>
                </a:lnTo>
                <a:lnTo>
                  <a:pt x="101600" y="16933"/>
                </a:lnTo>
                <a:lnTo>
                  <a:pt x="101600" y="16933"/>
                </a:lnTo>
                <a:lnTo>
                  <a:pt x="110066" y="8467"/>
                </a:lnTo>
                <a:lnTo>
                  <a:pt x="118534" y="8467"/>
                </a:lnTo>
                <a:lnTo>
                  <a:pt x="127000" y="0"/>
                </a:lnTo>
                <a:lnTo>
                  <a:pt x="135466" y="0"/>
                </a:lnTo>
                <a:lnTo>
                  <a:pt x="152400" y="0"/>
                </a:lnTo>
                <a:lnTo>
                  <a:pt x="160867" y="8467"/>
                </a:lnTo>
                <a:lnTo>
                  <a:pt x="169334" y="8467"/>
                </a:lnTo>
                <a:lnTo>
                  <a:pt x="177800" y="16933"/>
                </a:lnTo>
                <a:lnTo>
                  <a:pt x="186266" y="25400"/>
                </a:lnTo>
                <a:lnTo>
                  <a:pt x="194734" y="33867"/>
                </a:lnTo>
                <a:lnTo>
                  <a:pt x="203200" y="42333"/>
                </a:lnTo>
                <a:lnTo>
                  <a:pt x="211666" y="59267"/>
                </a:lnTo>
                <a:lnTo>
                  <a:pt x="220133" y="67733"/>
                </a:lnTo>
                <a:lnTo>
                  <a:pt x="220133" y="84667"/>
                </a:lnTo>
                <a:lnTo>
                  <a:pt x="228600" y="101600"/>
                </a:lnTo>
                <a:lnTo>
                  <a:pt x="237067" y="110067"/>
                </a:lnTo>
                <a:lnTo>
                  <a:pt x="237067" y="127000"/>
                </a:lnTo>
                <a:lnTo>
                  <a:pt x="237067" y="135467"/>
                </a:lnTo>
                <a:lnTo>
                  <a:pt x="245534" y="143933"/>
                </a:lnTo>
                <a:lnTo>
                  <a:pt x="245534" y="143933"/>
                </a:lnTo>
                <a:lnTo>
                  <a:pt x="245534" y="152400"/>
                </a:lnTo>
                <a:lnTo>
                  <a:pt x="245534" y="152400"/>
                </a:lnTo>
                <a:lnTo>
                  <a:pt x="254000" y="160867"/>
                </a:lnTo>
                <a:lnTo>
                  <a:pt x="254000" y="160867"/>
                </a:lnTo>
                <a:lnTo>
                  <a:pt x="254000" y="152400"/>
                </a:lnTo>
                <a:lnTo>
                  <a:pt x="2540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1142134" y="3623733"/>
            <a:ext cx="203200" cy="381001"/>
          </a:xfrm>
          <a:custGeom>
            <a:avLst/>
            <a:gdLst/>
            <a:ahLst/>
            <a:cxnLst/>
            <a:rect l="0" t="0" r="0" b="0"/>
            <a:pathLst>
              <a:path w="203200" h="381001">
                <a:moveTo>
                  <a:pt x="160866" y="8467"/>
                </a:move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6" y="0"/>
                </a:lnTo>
                <a:lnTo>
                  <a:pt x="126999" y="8467"/>
                </a:lnTo>
                <a:lnTo>
                  <a:pt x="118532" y="16934"/>
                </a:lnTo>
                <a:lnTo>
                  <a:pt x="110066" y="16934"/>
                </a:lnTo>
                <a:lnTo>
                  <a:pt x="101600" y="25400"/>
                </a:lnTo>
                <a:lnTo>
                  <a:pt x="93132" y="25400"/>
                </a:lnTo>
                <a:lnTo>
                  <a:pt x="84666" y="33867"/>
                </a:lnTo>
                <a:lnTo>
                  <a:pt x="76200" y="42334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6" y="67734"/>
                </a:lnTo>
                <a:lnTo>
                  <a:pt x="59266" y="84667"/>
                </a:lnTo>
                <a:lnTo>
                  <a:pt x="59266" y="93134"/>
                </a:lnTo>
                <a:lnTo>
                  <a:pt x="59266" y="101600"/>
                </a:lnTo>
                <a:lnTo>
                  <a:pt x="59266" y="110067"/>
                </a:lnTo>
                <a:lnTo>
                  <a:pt x="59266" y="118534"/>
                </a:lnTo>
                <a:lnTo>
                  <a:pt x="59266" y="127000"/>
                </a:lnTo>
                <a:lnTo>
                  <a:pt x="67733" y="135467"/>
                </a:lnTo>
                <a:lnTo>
                  <a:pt x="76200" y="143934"/>
                </a:lnTo>
                <a:lnTo>
                  <a:pt x="76200" y="143934"/>
                </a:lnTo>
                <a:lnTo>
                  <a:pt x="84666" y="152400"/>
                </a:lnTo>
                <a:lnTo>
                  <a:pt x="93132" y="152400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18532" y="152400"/>
                </a:lnTo>
                <a:lnTo>
                  <a:pt x="126999" y="143934"/>
                </a:lnTo>
                <a:lnTo>
                  <a:pt x="135466" y="135467"/>
                </a:lnTo>
                <a:lnTo>
                  <a:pt x="143933" y="127000"/>
                </a:lnTo>
                <a:lnTo>
                  <a:pt x="152400" y="127000"/>
                </a:lnTo>
                <a:lnTo>
                  <a:pt x="152400" y="110067"/>
                </a:lnTo>
                <a:lnTo>
                  <a:pt x="160866" y="101600"/>
                </a:lnTo>
                <a:lnTo>
                  <a:pt x="160866" y="93134"/>
                </a:lnTo>
                <a:lnTo>
                  <a:pt x="169332" y="84667"/>
                </a:lnTo>
                <a:lnTo>
                  <a:pt x="169332" y="67734"/>
                </a:lnTo>
                <a:lnTo>
                  <a:pt x="177800" y="59267"/>
                </a:lnTo>
                <a:lnTo>
                  <a:pt x="177800" y="50800"/>
                </a:lnTo>
                <a:lnTo>
                  <a:pt x="177800" y="33867"/>
                </a:lnTo>
                <a:lnTo>
                  <a:pt x="186266" y="33867"/>
                </a:lnTo>
                <a:lnTo>
                  <a:pt x="186266" y="25400"/>
                </a:lnTo>
                <a:lnTo>
                  <a:pt x="186266" y="16934"/>
                </a:lnTo>
                <a:lnTo>
                  <a:pt x="186266" y="16934"/>
                </a:lnTo>
                <a:lnTo>
                  <a:pt x="186266" y="16934"/>
                </a:lnTo>
                <a:lnTo>
                  <a:pt x="186266" y="16934"/>
                </a:lnTo>
                <a:lnTo>
                  <a:pt x="186266" y="16934"/>
                </a:lnTo>
                <a:lnTo>
                  <a:pt x="186266" y="16934"/>
                </a:lnTo>
                <a:lnTo>
                  <a:pt x="186266" y="16934"/>
                </a:lnTo>
                <a:lnTo>
                  <a:pt x="186266" y="25400"/>
                </a:lnTo>
                <a:lnTo>
                  <a:pt x="186266" y="25400"/>
                </a:lnTo>
                <a:lnTo>
                  <a:pt x="186266" y="33867"/>
                </a:lnTo>
                <a:lnTo>
                  <a:pt x="186266" y="50800"/>
                </a:lnTo>
                <a:lnTo>
                  <a:pt x="186266" y="59267"/>
                </a:lnTo>
                <a:lnTo>
                  <a:pt x="194732" y="76200"/>
                </a:lnTo>
                <a:lnTo>
                  <a:pt x="194732" y="93134"/>
                </a:lnTo>
                <a:lnTo>
                  <a:pt x="194732" y="110067"/>
                </a:lnTo>
                <a:lnTo>
                  <a:pt x="194732" y="127000"/>
                </a:lnTo>
                <a:lnTo>
                  <a:pt x="203199" y="152400"/>
                </a:lnTo>
                <a:lnTo>
                  <a:pt x="203199" y="169334"/>
                </a:lnTo>
                <a:lnTo>
                  <a:pt x="203199" y="194734"/>
                </a:lnTo>
                <a:lnTo>
                  <a:pt x="203199" y="211667"/>
                </a:lnTo>
                <a:lnTo>
                  <a:pt x="203199" y="228600"/>
                </a:lnTo>
                <a:lnTo>
                  <a:pt x="203199" y="254000"/>
                </a:lnTo>
                <a:lnTo>
                  <a:pt x="203199" y="270934"/>
                </a:lnTo>
                <a:lnTo>
                  <a:pt x="194732" y="287867"/>
                </a:lnTo>
                <a:lnTo>
                  <a:pt x="194732" y="304800"/>
                </a:lnTo>
                <a:lnTo>
                  <a:pt x="186266" y="321734"/>
                </a:lnTo>
                <a:lnTo>
                  <a:pt x="186266" y="330200"/>
                </a:lnTo>
                <a:lnTo>
                  <a:pt x="169332" y="347134"/>
                </a:lnTo>
                <a:lnTo>
                  <a:pt x="169332" y="355600"/>
                </a:lnTo>
                <a:lnTo>
                  <a:pt x="160866" y="364067"/>
                </a:lnTo>
                <a:lnTo>
                  <a:pt x="152400" y="372534"/>
                </a:lnTo>
                <a:lnTo>
                  <a:pt x="135466" y="381000"/>
                </a:lnTo>
                <a:lnTo>
                  <a:pt x="126999" y="381000"/>
                </a:lnTo>
                <a:lnTo>
                  <a:pt x="118532" y="381000"/>
                </a:lnTo>
                <a:lnTo>
                  <a:pt x="101600" y="381000"/>
                </a:lnTo>
                <a:lnTo>
                  <a:pt x="93132" y="372534"/>
                </a:lnTo>
                <a:lnTo>
                  <a:pt x="76200" y="372534"/>
                </a:lnTo>
                <a:lnTo>
                  <a:pt x="67733" y="364067"/>
                </a:lnTo>
                <a:lnTo>
                  <a:pt x="50799" y="355600"/>
                </a:lnTo>
                <a:lnTo>
                  <a:pt x="42332" y="338667"/>
                </a:lnTo>
                <a:lnTo>
                  <a:pt x="25400" y="330200"/>
                </a:lnTo>
                <a:lnTo>
                  <a:pt x="16932" y="313267"/>
                </a:lnTo>
                <a:lnTo>
                  <a:pt x="16932" y="296334"/>
                </a:lnTo>
                <a:lnTo>
                  <a:pt x="8466" y="287867"/>
                </a:lnTo>
                <a:lnTo>
                  <a:pt x="0" y="279400"/>
                </a:lnTo>
                <a:lnTo>
                  <a:pt x="0" y="262467"/>
                </a:lnTo>
                <a:lnTo>
                  <a:pt x="0" y="254000"/>
                </a:lnTo>
                <a:lnTo>
                  <a:pt x="0" y="245534"/>
                </a:lnTo>
                <a:lnTo>
                  <a:pt x="0" y="245534"/>
                </a:lnTo>
                <a:lnTo>
                  <a:pt x="8466" y="237067"/>
                </a:lnTo>
                <a:lnTo>
                  <a:pt x="8466" y="237067"/>
                </a:lnTo>
                <a:lnTo>
                  <a:pt x="16932" y="228600"/>
                </a:lnTo>
                <a:lnTo>
                  <a:pt x="16932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1455400" y="3598333"/>
            <a:ext cx="25401" cy="237068"/>
          </a:xfrm>
          <a:custGeom>
            <a:avLst/>
            <a:gdLst/>
            <a:ahLst/>
            <a:cxnLst/>
            <a:rect l="0" t="0" r="0" b="0"/>
            <a:pathLst>
              <a:path w="25401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0" y="160867"/>
                </a:lnTo>
                <a:lnTo>
                  <a:pt x="0" y="169334"/>
                </a:lnTo>
                <a:lnTo>
                  <a:pt x="0" y="186267"/>
                </a:lnTo>
                <a:lnTo>
                  <a:pt x="0" y="194734"/>
                </a:lnTo>
                <a:lnTo>
                  <a:pt x="0" y="203200"/>
                </a:lnTo>
                <a:lnTo>
                  <a:pt x="0" y="211667"/>
                </a:lnTo>
                <a:lnTo>
                  <a:pt x="0" y="220134"/>
                </a:lnTo>
                <a:lnTo>
                  <a:pt x="0" y="228600"/>
                </a:lnTo>
                <a:lnTo>
                  <a:pt x="8466" y="228600"/>
                </a:lnTo>
                <a:lnTo>
                  <a:pt x="8466" y="237067"/>
                </a:lnTo>
                <a:lnTo>
                  <a:pt x="8466" y="237067"/>
                </a:lnTo>
                <a:lnTo>
                  <a:pt x="8466" y="237067"/>
                </a:lnTo>
                <a:lnTo>
                  <a:pt x="16934" y="237067"/>
                </a:lnTo>
                <a:lnTo>
                  <a:pt x="16934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0134"/>
                </a:lnTo>
                <a:lnTo>
                  <a:pt x="25400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11565466" y="3657600"/>
            <a:ext cx="152401" cy="160868"/>
          </a:xfrm>
          <a:custGeom>
            <a:avLst/>
            <a:gdLst/>
            <a:ahLst/>
            <a:cxnLst/>
            <a:rect l="0" t="0" r="0" b="0"/>
            <a:pathLst>
              <a:path w="152401" h="160868">
                <a:moveTo>
                  <a:pt x="8467" y="59267"/>
                </a:moveTo>
                <a:lnTo>
                  <a:pt x="8467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67733"/>
                </a:lnTo>
                <a:lnTo>
                  <a:pt x="8467" y="67733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93133"/>
                </a:lnTo>
                <a:lnTo>
                  <a:pt x="16934" y="93133"/>
                </a:lnTo>
                <a:lnTo>
                  <a:pt x="25401" y="93133"/>
                </a:lnTo>
                <a:lnTo>
                  <a:pt x="33868" y="101600"/>
                </a:lnTo>
                <a:lnTo>
                  <a:pt x="33868" y="101600"/>
                </a:lnTo>
                <a:lnTo>
                  <a:pt x="42334" y="101600"/>
                </a:lnTo>
                <a:lnTo>
                  <a:pt x="50800" y="101600"/>
                </a:lnTo>
                <a:lnTo>
                  <a:pt x="59268" y="101600"/>
                </a:lnTo>
                <a:lnTo>
                  <a:pt x="67734" y="101600"/>
                </a:lnTo>
                <a:lnTo>
                  <a:pt x="84667" y="93133"/>
                </a:lnTo>
                <a:lnTo>
                  <a:pt x="93134" y="93133"/>
                </a:lnTo>
                <a:lnTo>
                  <a:pt x="101601" y="84667"/>
                </a:lnTo>
                <a:lnTo>
                  <a:pt x="110068" y="84667"/>
                </a:lnTo>
                <a:lnTo>
                  <a:pt x="118534" y="76200"/>
                </a:lnTo>
                <a:lnTo>
                  <a:pt x="127000" y="67733"/>
                </a:lnTo>
                <a:lnTo>
                  <a:pt x="135468" y="59267"/>
                </a:lnTo>
                <a:lnTo>
                  <a:pt x="143934" y="59267"/>
                </a:lnTo>
                <a:lnTo>
                  <a:pt x="143934" y="50800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4" y="25400"/>
                </a:lnTo>
                <a:lnTo>
                  <a:pt x="143934" y="16933"/>
                </a:lnTo>
                <a:lnTo>
                  <a:pt x="143934" y="16933"/>
                </a:lnTo>
                <a:lnTo>
                  <a:pt x="127000" y="8467"/>
                </a:lnTo>
                <a:lnTo>
                  <a:pt x="118534" y="8467"/>
                </a:lnTo>
                <a:lnTo>
                  <a:pt x="110068" y="0"/>
                </a:lnTo>
                <a:lnTo>
                  <a:pt x="101601" y="0"/>
                </a:lnTo>
                <a:lnTo>
                  <a:pt x="84667" y="0"/>
                </a:lnTo>
                <a:lnTo>
                  <a:pt x="67734" y="8467"/>
                </a:lnTo>
                <a:lnTo>
                  <a:pt x="59268" y="16933"/>
                </a:lnTo>
                <a:lnTo>
                  <a:pt x="42334" y="16933"/>
                </a:lnTo>
                <a:lnTo>
                  <a:pt x="33868" y="25400"/>
                </a:lnTo>
                <a:lnTo>
                  <a:pt x="16934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8467" y="118533"/>
                </a:lnTo>
                <a:lnTo>
                  <a:pt x="16934" y="127000"/>
                </a:lnTo>
                <a:lnTo>
                  <a:pt x="25401" y="135467"/>
                </a:lnTo>
                <a:lnTo>
                  <a:pt x="33868" y="143933"/>
                </a:lnTo>
                <a:lnTo>
                  <a:pt x="42334" y="143933"/>
                </a:lnTo>
                <a:lnTo>
                  <a:pt x="50800" y="152400"/>
                </a:lnTo>
                <a:lnTo>
                  <a:pt x="67734" y="152400"/>
                </a:lnTo>
                <a:lnTo>
                  <a:pt x="84667" y="160867"/>
                </a:lnTo>
                <a:lnTo>
                  <a:pt x="93134" y="160867"/>
                </a:lnTo>
                <a:lnTo>
                  <a:pt x="101601" y="160867"/>
                </a:lnTo>
                <a:lnTo>
                  <a:pt x="118534" y="160867"/>
                </a:lnTo>
                <a:lnTo>
                  <a:pt x="127000" y="160867"/>
                </a:lnTo>
                <a:lnTo>
                  <a:pt x="135468" y="160867"/>
                </a:lnTo>
                <a:lnTo>
                  <a:pt x="143934" y="152400"/>
                </a:lnTo>
                <a:lnTo>
                  <a:pt x="143934" y="152400"/>
                </a:lnTo>
                <a:lnTo>
                  <a:pt x="143934" y="152400"/>
                </a:lnTo>
                <a:lnTo>
                  <a:pt x="143934" y="152400"/>
                </a:lnTo>
                <a:lnTo>
                  <a:pt x="143934" y="152400"/>
                </a:lnTo>
                <a:lnTo>
                  <a:pt x="143934" y="152400"/>
                </a:lnTo>
                <a:lnTo>
                  <a:pt x="143934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9567334" y="3945467"/>
            <a:ext cx="160867" cy="524934"/>
          </a:xfrm>
          <a:custGeom>
            <a:avLst/>
            <a:gdLst/>
            <a:ahLst/>
            <a:cxnLst/>
            <a:rect l="0" t="0" r="0" b="0"/>
            <a:pathLst>
              <a:path w="160867" h="524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70933"/>
                </a:lnTo>
                <a:lnTo>
                  <a:pt x="16933" y="296333"/>
                </a:lnTo>
                <a:lnTo>
                  <a:pt x="16933" y="321733"/>
                </a:lnTo>
                <a:lnTo>
                  <a:pt x="16933" y="347133"/>
                </a:lnTo>
                <a:lnTo>
                  <a:pt x="8466" y="372533"/>
                </a:lnTo>
                <a:lnTo>
                  <a:pt x="8466" y="397933"/>
                </a:lnTo>
                <a:lnTo>
                  <a:pt x="8466" y="414866"/>
                </a:lnTo>
                <a:lnTo>
                  <a:pt x="8466" y="440266"/>
                </a:lnTo>
                <a:lnTo>
                  <a:pt x="8466" y="457200"/>
                </a:lnTo>
                <a:lnTo>
                  <a:pt x="8466" y="474133"/>
                </a:lnTo>
                <a:lnTo>
                  <a:pt x="8466" y="491066"/>
                </a:lnTo>
                <a:lnTo>
                  <a:pt x="8466" y="508000"/>
                </a:lnTo>
                <a:lnTo>
                  <a:pt x="8466" y="516466"/>
                </a:lnTo>
                <a:lnTo>
                  <a:pt x="16933" y="516466"/>
                </a:lnTo>
                <a:lnTo>
                  <a:pt x="16933" y="524933"/>
                </a:lnTo>
                <a:lnTo>
                  <a:pt x="16933" y="524933"/>
                </a:lnTo>
                <a:lnTo>
                  <a:pt x="16933" y="524933"/>
                </a:lnTo>
                <a:lnTo>
                  <a:pt x="16933" y="524933"/>
                </a:lnTo>
                <a:lnTo>
                  <a:pt x="16933" y="516466"/>
                </a:lnTo>
                <a:lnTo>
                  <a:pt x="16933" y="508000"/>
                </a:lnTo>
                <a:lnTo>
                  <a:pt x="25399" y="491066"/>
                </a:lnTo>
                <a:lnTo>
                  <a:pt x="16933" y="474133"/>
                </a:lnTo>
                <a:lnTo>
                  <a:pt x="16933" y="465666"/>
                </a:lnTo>
                <a:lnTo>
                  <a:pt x="25399" y="440266"/>
                </a:lnTo>
                <a:lnTo>
                  <a:pt x="25399" y="423333"/>
                </a:lnTo>
                <a:lnTo>
                  <a:pt x="25399" y="397933"/>
                </a:lnTo>
                <a:lnTo>
                  <a:pt x="16933" y="372533"/>
                </a:lnTo>
                <a:lnTo>
                  <a:pt x="16933" y="347133"/>
                </a:lnTo>
                <a:lnTo>
                  <a:pt x="16933" y="321733"/>
                </a:lnTo>
                <a:lnTo>
                  <a:pt x="16933" y="296333"/>
                </a:lnTo>
                <a:lnTo>
                  <a:pt x="16933" y="2794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16933" y="203200"/>
                </a:lnTo>
                <a:lnTo>
                  <a:pt x="16933" y="177800"/>
                </a:lnTo>
                <a:lnTo>
                  <a:pt x="16933" y="160866"/>
                </a:lnTo>
                <a:lnTo>
                  <a:pt x="16933" y="143933"/>
                </a:lnTo>
                <a:lnTo>
                  <a:pt x="16933" y="127000"/>
                </a:lnTo>
                <a:lnTo>
                  <a:pt x="25399" y="110066"/>
                </a:lnTo>
                <a:lnTo>
                  <a:pt x="25399" y="93133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42333" y="67733"/>
                </a:lnTo>
                <a:lnTo>
                  <a:pt x="42333" y="50800"/>
                </a:lnTo>
                <a:lnTo>
                  <a:pt x="50799" y="42333"/>
                </a:lnTo>
                <a:lnTo>
                  <a:pt x="67732" y="33866"/>
                </a:lnTo>
                <a:lnTo>
                  <a:pt x="76200" y="33866"/>
                </a:lnTo>
                <a:lnTo>
                  <a:pt x="84666" y="25400"/>
                </a:lnTo>
                <a:lnTo>
                  <a:pt x="93133" y="25400"/>
                </a:lnTo>
                <a:lnTo>
                  <a:pt x="101599" y="25400"/>
                </a:lnTo>
                <a:lnTo>
                  <a:pt x="110066" y="25400"/>
                </a:lnTo>
                <a:lnTo>
                  <a:pt x="118533" y="33866"/>
                </a:lnTo>
                <a:lnTo>
                  <a:pt x="126999" y="33866"/>
                </a:lnTo>
                <a:lnTo>
                  <a:pt x="135466" y="42333"/>
                </a:lnTo>
                <a:lnTo>
                  <a:pt x="143932" y="50800"/>
                </a:lnTo>
                <a:lnTo>
                  <a:pt x="152400" y="67733"/>
                </a:lnTo>
                <a:lnTo>
                  <a:pt x="152400" y="76200"/>
                </a:lnTo>
                <a:lnTo>
                  <a:pt x="160866" y="93133"/>
                </a:lnTo>
                <a:lnTo>
                  <a:pt x="160866" y="101600"/>
                </a:lnTo>
                <a:lnTo>
                  <a:pt x="160866" y="110066"/>
                </a:lnTo>
                <a:lnTo>
                  <a:pt x="160866" y="127000"/>
                </a:lnTo>
                <a:lnTo>
                  <a:pt x="152400" y="143933"/>
                </a:lnTo>
                <a:lnTo>
                  <a:pt x="152400" y="152400"/>
                </a:lnTo>
                <a:lnTo>
                  <a:pt x="143932" y="169333"/>
                </a:lnTo>
                <a:lnTo>
                  <a:pt x="135466" y="177800"/>
                </a:lnTo>
                <a:lnTo>
                  <a:pt x="126999" y="186266"/>
                </a:lnTo>
                <a:lnTo>
                  <a:pt x="110066" y="194733"/>
                </a:lnTo>
                <a:lnTo>
                  <a:pt x="101599" y="203200"/>
                </a:lnTo>
                <a:lnTo>
                  <a:pt x="93133" y="211666"/>
                </a:lnTo>
                <a:lnTo>
                  <a:pt x="76200" y="211666"/>
                </a:lnTo>
                <a:lnTo>
                  <a:pt x="67732" y="211666"/>
                </a:lnTo>
                <a:lnTo>
                  <a:pt x="50799" y="211666"/>
                </a:lnTo>
                <a:lnTo>
                  <a:pt x="42333" y="211666"/>
                </a:lnTo>
                <a:lnTo>
                  <a:pt x="33866" y="211666"/>
                </a:lnTo>
                <a:lnTo>
                  <a:pt x="33866" y="211666"/>
                </a:lnTo>
                <a:lnTo>
                  <a:pt x="25399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9745133" y="3979333"/>
            <a:ext cx="194734" cy="186268"/>
          </a:xfrm>
          <a:custGeom>
            <a:avLst/>
            <a:gdLst/>
            <a:ahLst/>
            <a:cxnLst/>
            <a:rect l="0" t="0" r="0" b="0"/>
            <a:pathLst>
              <a:path w="194734" h="1862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16934" y="84667"/>
                </a:lnTo>
                <a:lnTo>
                  <a:pt x="16934" y="93134"/>
                </a:lnTo>
                <a:lnTo>
                  <a:pt x="25401" y="110067"/>
                </a:lnTo>
                <a:lnTo>
                  <a:pt x="25401" y="118534"/>
                </a:lnTo>
                <a:lnTo>
                  <a:pt x="33867" y="127000"/>
                </a:lnTo>
                <a:lnTo>
                  <a:pt x="33867" y="143934"/>
                </a:lnTo>
                <a:lnTo>
                  <a:pt x="33867" y="152400"/>
                </a:lnTo>
                <a:lnTo>
                  <a:pt x="42333" y="160867"/>
                </a:lnTo>
                <a:lnTo>
                  <a:pt x="42333" y="169334"/>
                </a:lnTo>
                <a:lnTo>
                  <a:pt x="42333" y="177800"/>
                </a:lnTo>
                <a:lnTo>
                  <a:pt x="42333" y="177800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33867" y="186267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69334"/>
                </a:lnTo>
                <a:lnTo>
                  <a:pt x="25401" y="160867"/>
                </a:lnTo>
                <a:lnTo>
                  <a:pt x="25401" y="143934"/>
                </a:lnTo>
                <a:lnTo>
                  <a:pt x="25401" y="135467"/>
                </a:lnTo>
                <a:lnTo>
                  <a:pt x="16934" y="118534"/>
                </a:lnTo>
                <a:lnTo>
                  <a:pt x="16934" y="101600"/>
                </a:lnTo>
                <a:lnTo>
                  <a:pt x="16934" y="93134"/>
                </a:lnTo>
                <a:lnTo>
                  <a:pt x="25401" y="76200"/>
                </a:lnTo>
                <a:lnTo>
                  <a:pt x="25401" y="67734"/>
                </a:lnTo>
                <a:lnTo>
                  <a:pt x="25401" y="50800"/>
                </a:lnTo>
                <a:lnTo>
                  <a:pt x="33867" y="42334"/>
                </a:lnTo>
                <a:lnTo>
                  <a:pt x="33867" y="33867"/>
                </a:lnTo>
                <a:lnTo>
                  <a:pt x="42333" y="25400"/>
                </a:lnTo>
                <a:lnTo>
                  <a:pt x="50801" y="16934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4" y="0"/>
                </a:lnTo>
                <a:lnTo>
                  <a:pt x="101601" y="0"/>
                </a:lnTo>
                <a:lnTo>
                  <a:pt x="110067" y="0"/>
                </a:lnTo>
                <a:lnTo>
                  <a:pt x="127001" y="0"/>
                </a:lnTo>
                <a:lnTo>
                  <a:pt x="135467" y="0"/>
                </a:lnTo>
                <a:lnTo>
                  <a:pt x="152400" y="8467"/>
                </a:lnTo>
                <a:lnTo>
                  <a:pt x="160867" y="8467"/>
                </a:lnTo>
                <a:lnTo>
                  <a:pt x="169334" y="8467"/>
                </a:lnTo>
                <a:lnTo>
                  <a:pt x="177801" y="16934"/>
                </a:lnTo>
                <a:lnTo>
                  <a:pt x="186267" y="16934"/>
                </a:lnTo>
                <a:lnTo>
                  <a:pt x="186267" y="16934"/>
                </a:lnTo>
                <a:lnTo>
                  <a:pt x="194733" y="16934"/>
                </a:lnTo>
                <a:lnTo>
                  <a:pt x="194733" y="16934"/>
                </a:lnTo>
                <a:lnTo>
                  <a:pt x="194733" y="25400"/>
                </a:lnTo>
                <a:lnTo>
                  <a:pt x="194733" y="25400"/>
                </a:lnTo>
                <a:lnTo>
                  <a:pt x="194733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1862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9956800" y="4013200"/>
            <a:ext cx="169334" cy="160868"/>
          </a:xfrm>
          <a:custGeom>
            <a:avLst/>
            <a:gdLst/>
            <a:ahLst/>
            <a:cxnLst/>
            <a:rect l="0" t="0" r="0" b="0"/>
            <a:pathLst>
              <a:path w="169334" h="160868">
                <a:moveTo>
                  <a:pt x="84666" y="33867"/>
                </a:moveTo>
                <a:lnTo>
                  <a:pt x="84666" y="33867"/>
                </a:lnTo>
                <a:lnTo>
                  <a:pt x="93133" y="33867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16933"/>
                </a:lnTo>
                <a:lnTo>
                  <a:pt x="93133" y="16933"/>
                </a:lnTo>
                <a:lnTo>
                  <a:pt x="93133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6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3" y="135467"/>
                </a:lnTo>
                <a:lnTo>
                  <a:pt x="25400" y="143933"/>
                </a:lnTo>
                <a:lnTo>
                  <a:pt x="33867" y="152400"/>
                </a:lnTo>
                <a:lnTo>
                  <a:pt x="42334" y="160867"/>
                </a:lnTo>
                <a:lnTo>
                  <a:pt x="59266" y="160867"/>
                </a:lnTo>
                <a:lnTo>
                  <a:pt x="67734" y="160867"/>
                </a:lnTo>
                <a:lnTo>
                  <a:pt x="76200" y="160867"/>
                </a:lnTo>
                <a:lnTo>
                  <a:pt x="84666" y="160867"/>
                </a:lnTo>
                <a:lnTo>
                  <a:pt x="101600" y="160867"/>
                </a:lnTo>
                <a:lnTo>
                  <a:pt x="118534" y="152400"/>
                </a:lnTo>
                <a:lnTo>
                  <a:pt x="127000" y="143933"/>
                </a:lnTo>
                <a:lnTo>
                  <a:pt x="135466" y="135467"/>
                </a:lnTo>
                <a:lnTo>
                  <a:pt x="143934" y="127000"/>
                </a:lnTo>
                <a:lnTo>
                  <a:pt x="152400" y="110067"/>
                </a:lnTo>
                <a:lnTo>
                  <a:pt x="152400" y="101600"/>
                </a:lnTo>
                <a:lnTo>
                  <a:pt x="160866" y="84667"/>
                </a:lnTo>
                <a:lnTo>
                  <a:pt x="169333" y="76200"/>
                </a:lnTo>
                <a:lnTo>
                  <a:pt x="169333" y="59267"/>
                </a:lnTo>
                <a:lnTo>
                  <a:pt x="160866" y="50800"/>
                </a:lnTo>
                <a:lnTo>
                  <a:pt x="160866" y="33867"/>
                </a:lnTo>
                <a:lnTo>
                  <a:pt x="152400" y="25400"/>
                </a:lnTo>
                <a:lnTo>
                  <a:pt x="152400" y="16933"/>
                </a:lnTo>
                <a:lnTo>
                  <a:pt x="143934" y="16933"/>
                </a:lnTo>
                <a:lnTo>
                  <a:pt x="135466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8467"/>
                </a:lnTo>
                <a:lnTo>
                  <a:pt x="84666" y="8467"/>
                </a:lnTo>
                <a:lnTo>
                  <a:pt x="84666" y="16933"/>
                </a:lnTo>
                <a:lnTo>
                  <a:pt x="84666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33867"/>
                </a:lnTo>
                <a:lnTo>
                  <a:pt x="93133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0202333" y="3996267"/>
            <a:ext cx="169335" cy="423334"/>
          </a:xfrm>
          <a:custGeom>
            <a:avLst/>
            <a:gdLst/>
            <a:ahLst/>
            <a:cxnLst/>
            <a:rect l="0" t="0" r="0" b="0"/>
            <a:pathLst>
              <a:path w="169335" h="423334">
                <a:moveTo>
                  <a:pt x="8467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16934" y="118533"/>
                </a:lnTo>
                <a:lnTo>
                  <a:pt x="16934" y="135466"/>
                </a:lnTo>
                <a:lnTo>
                  <a:pt x="16934" y="152400"/>
                </a:lnTo>
                <a:lnTo>
                  <a:pt x="25401" y="169333"/>
                </a:lnTo>
                <a:lnTo>
                  <a:pt x="25401" y="194733"/>
                </a:lnTo>
                <a:lnTo>
                  <a:pt x="33867" y="211666"/>
                </a:lnTo>
                <a:lnTo>
                  <a:pt x="33867" y="237066"/>
                </a:lnTo>
                <a:lnTo>
                  <a:pt x="33867" y="254000"/>
                </a:lnTo>
                <a:lnTo>
                  <a:pt x="33867" y="279400"/>
                </a:lnTo>
                <a:lnTo>
                  <a:pt x="33867" y="304800"/>
                </a:lnTo>
                <a:lnTo>
                  <a:pt x="25401" y="321733"/>
                </a:lnTo>
                <a:lnTo>
                  <a:pt x="25401" y="338666"/>
                </a:lnTo>
                <a:lnTo>
                  <a:pt x="16934" y="364066"/>
                </a:lnTo>
                <a:lnTo>
                  <a:pt x="16934" y="381000"/>
                </a:lnTo>
                <a:lnTo>
                  <a:pt x="16934" y="397933"/>
                </a:lnTo>
                <a:lnTo>
                  <a:pt x="16934" y="406400"/>
                </a:lnTo>
                <a:lnTo>
                  <a:pt x="8467" y="414866"/>
                </a:lnTo>
                <a:lnTo>
                  <a:pt x="8467" y="423333"/>
                </a:lnTo>
                <a:lnTo>
                  <a:pt x="8467" y="423333"/>
                </a:lnTo>
                <a:lnTo>
                  <a:pt x="8467" y="423333"/>
                </a:lnTo>
                <a:lnTo>
                  <a:pt x="8467" y="423333"/>
                </a:lnTo>
                <a:lnTo>
                  <a:pt x="8467" y="414866"/>
                </a:lnTo>
                <a:lnTo>
                  <a:pt x="0" y="406400"/>
                </a:lnTo>
                <a:lnTo>
                  <a:pt x="0" y="389466"/>
                </a:lnTo>
                <a:lnTo>
                  <a:pt x="0" y="372533"/>
                </a:lnTo>
                <a:lnTo>
                  <a:pt x="0" y="355600"/>
                </a:lnTo>
                <a:lnTo>
                  <a:pt x="0" y="330200"/>
                </a:lnTo>
                <a:lnTo>
                  <a:pt x="0" y="304800"/>
                </a:lnTo>
                <a:lnTo>
                  <a:pt x="0" y="287866"/>
                </a:lnTo>
                <a:lnTo>
                  <a:pt x="0" y="262466"/>
                </a:lnTo>
                <a:lnTo>
                  <a:pt x="8467" y="237066"/>
                </a:lnTo>
                <a:lnTo>
                  <a:pt x="0" y="211666"/>
                </a:lnTo>
                <a:lnTo>
                  <a:pt x="0" y="186266"/>
                </a:lnTo>
                <a:lnTo>
                  <a:pt x="8467" y="160866"/>
                </a:lnTo>
                <a:lnTo>
                  <a:pt x="8467" y="135466"/>
                </a:lnTo>
                <a:lnTo>
                  <a:pt x="16934" y="118533"/>
                </a:lnTo>
                <a:lnTo>
                  <a:pt x="16934" y="101600"/>
                </a:lnTo>
                <a:lnTo>
                  <a:pt x="25401" y="84666"/>
                </a:lnTo>
                <a:lnTo>
                  <a:pt x="33867" y="67733"/>
                </a:lnTo>
                <a:lnTo>
                  <a:pt x="42333" y="50800"/>
                </a:lnTo>
                <a:lnTo>
                  <a:pt x="50801" y="42333"/>
                </a:lnTo>
                <a:lnTo>
                  <a:pt x="50801" y="33866"/>
                </a:lnTo>
                <a:lnTo>
                  <a:pt x="67733" y="16933"/>
                </a:lnTo>
                <a:lnTo>
                  <a:pt x="76200" y="8466"/>
                </a:lnTo>
                <a:lnTo>
                  <a:pt x="84667" y="8466"/>
                </a:lnTo>
                <a:lnTo>
                  <a:pt x="93134" y="0"/>
                </a:lnTo>
                <a:lnTo>
                  <a:pt x="101601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1" y="8466"/>
                </a:lnTo>
                <a:lnTo>
                  <a:pt x="143933" y="8466"/>
                </a:lnTo>
                <a:lnTo>
                  <a:pt x="152400" y="16933"/>
                </a:lnTo>
                <a:lnTo>
                  <a:pt x="152400" y="25400"/>
                </a:lnTo>
                <a:lnTo>
                  <a:pt x="160867" y="33866"/>
                </a:lnTo>
                <a:lnTo>
                  <a:pt x="160867" y="42333"/>
                </a:lnTo>
                <a:lnTo>
                  <a:pt x="169334" y="59266"/>
                </a:lnTo>
                <a:lnTo>
                  <a:pt x="169334" y="67733"/>
                </a:lnTo>
                <a:lnTo>
                  <a:pt x="169334" y="76200"/>
                </a:lnTo>
                <a:lnTo>
                  <a:pt x="160867" y="93133"/>
                </a:lnTo>
                <a:lnTo>
                  <a:pt x="160867" y="101600"/>
                </a:lnTo>
                <a:lnTo>
                  <a:pt x="152400" y="110066"/>
                </a:lnTo>
                <a:lnTo>
                  <a:pt x="143933" y="118533"/>
                </a:lnTo>
                <a:lnTo>
                  <a:pt x="135467" y="127000"/>
                </a:lnTo>
                <a:lnTo>
                  <a:pt x="127001" y="135466"/>
                </a:lnTo>
                <a:lnTo>
                  <a:pt x="118533" y="135466"/>
                </a:lnTo>
                <a:lnTo>
                  <a:pt x="101601" y="143933"/>
                </a:lnTo>
                <a:lnTo>
                  <a:pt x="93134" y="143933"/>
                </a:lnTo>
                <a:lnTo>
                  <a:pt x="84667" y="143933"/>
                </a:lnTo>
                <a:lnTo>
                  <a:pt x="67733" y="143933"/>
                </a:lnTo>
                <a:lnTo>
                  <a:pt x="59267" y="143933"/>
                </a:lnTo>
                <a:lnTo>
                  <a:pt x="59267" y="135466"/>
                </a:lnTo>
                <a:lnTo>
                  <a:pt x="50801" y="135466"/>
                </a:lnTo>
                <a:lnTo>
                  <a:pt x="50801" y="135466"/>
                </a:lnTo>
                <a:lnTo>
                  <a:pt x="50801" y="135466"/>
                </a:lnTo>
                <a:lnTo>
                  <a:pt x="50801" y="135466"/>
                </a:lnTo>
                <a:lnTo>
                  <a:pt x="42333" y="127000"/>
                </a:lnTo>
                <a:lnTo>
                  <a:pt x="42333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0414000" y="3979333"/>
            <a:ext cx="194735" cy="203201"/>
          </a:xfrm>
          <a:custGeom>
            <a:avLst/>
            <a:gdLst/>
            <a:ahLst/>
            <a:cxnLst/>
            <a:rect l="0" t="0" r="0" b="0"/>
            <a:pathLst>
              <a:path w="194735" h="203201">
                <a:moveTo>
                  <a:pt x="25400" y="67734"/>
                </a:moveTo>
                <a:lnTo>
                  <a:pt x="25400" y="67734"/>
                </a:lnTo>
                <a:lnTo>
                  <a:pt x="25400" y="76200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84667"/>
                </a:lnTo>
                <a:lnTo>
                  <a:pt x="16933" y="93134"/>
                </a:lnTo>
                <a:lnTo>
                  <a:pt x="16933" y="93134"/>
                </a:lnTo>
                <a:lnTo>
                  <a:pt x="16933" y="93134"/>
                </a:lnTo>
                <a:lnTo>
                  <a:pt x="16933" y="93134"/>
                </a:lnTo>
                <a:lnTo>
                  <a:pt x="16933" y="101600"/>
                </a:lnTo>
                <a:lnTo>
                  <a:pt x="25400" y="101600"/>
                </a:lnTo>
                <a:lnTo>
                  <a:pt x="33867" y="110067"/>
                </a:lnTo>
                <a:lnTo>
                  <a:pt x="42334" y="110067"/>
                </a:lnTo>
                <a:lnTo>
                  <a:pt x="50800" y="110067"/>
                </a:lnTo>
                <a:lnTo>
                  <a:pt x="59266" y="101600"/>
                </a:lnTo>
                <a:lnTo>
                  <a:pt x="67734" y="101600"/>
                </a:lnTo>
                <a:lnTo>
                  <a:pt x="76200" y="101600"/>
                </a:lnTo>
                <a:lnTo>
                  <a:pt x="84666" y="93134"/>
                </a:lnTo>
                <a:lnTo>
                  <a:pt x="93133" y="93134"/>
                </a:lnTo>
                <a:lnTo>
                  <a:pt x="101600" y="84667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0067" y="67734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0067" y="25400"/>
                </a:lnTo>
                <a:lnTo>
                  <a:pt x="110067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0"/>
                </a:lnTo>
                <a:lnTo>
                  <a:pt x="76200" y="0"/>
                </a:lnTo>
                <a:lnTo>
                  <a:pt x="67734" y="0"/>
                </a:lnTo>
                <a:lnTo>
                  <a:pt x="59266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8466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8466" y="143934"/>
                </a:lnTo>
                <a:lnTo>
                  <a:pt x="8466" y="152400"/>
                </a:lnTo>
                <a:lnTo>
                  <a:pt x="16933" y="169334"/>
                </a:lnTo>
                <a:lnTo>
                  <a:pt x="25400" y="177800"/>
                </a:lnTo>
                <a:lnTo>
                  <a:pt x="42334" y="186267"/>
                </a:lnTo>
                <a:lnTo>
                  <a:pt x="59266" y="186267"/>
                </a:lnTo>
                <a:lnTo>
                  <a:pt x="67734" y="194734"/>
                </a:lnTo>
                <a:lnTo>
                  <a:pt x="84666" y="203200"/>
                </a:lnTo>
                <a:lnTo>
                  <a:pt x="93133" y="203200"/>
                </a:lnTo>
                <a:lnTo>
                  <a:pt x="110067" y="203200"/>
                </a:lnTo>
                <a:lnTo>
                  <a:pt x="127000" y="203200"/>
                </a:lnTo>
                <a:lnTo>
                  <a:pt x="135466" y="194734"/>
                </a:lnTo>
                <a:lnTo>
                  <a:pt x="152400" y="194734"/>
                </a:lnTo>
                <a:lnTo>
                  <a:pt x="160866" y="194734"/>
                </a:lnTo>
                <a:lnTo>
                  <a:pt x="169333" y="186267"/>
                </a:lnTo>
                <a:lnTo>
                  <a:pt x="177800" y="186267"/>
                </a:lnTo>
                <a:lnTo>
                  <a:pt x="186267" y="177800"/>
                </a:lnTo>
                <a:lnTo>
                  <a:pt x="194734" y="177800"/>
                </a:lnTo>
                <a:lnTo>
                  <a:pt x="194734" y="169334"/>
                </a:lnTo>
                <a:lnTo>
                  <a:pt x="194734" y="169334"/>
                </a:lnTo>
                <a:lnTo>
                  <a:pt x="194734" y="169334"/>
                </a:lnTo>
                <a:lnTo>
                  <a:pt x="194734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0634134" y="3996267"/>
            <a:ext cx="194734" cy="194734"/>
          </a:xfrm>
          <a:custGeom>
            <a:avLst/>
            <a:gdLst/>
            <a:ahLst/>
            <a:cxnLst/>
            <a:rect l="0" t="0" r="0" b="0"/>
            <a:pathLst>
              <a:path w="194734" h="194734">
                <a:moveTo>
                  <a:pt x="0" y="42333"/>
                </a:move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16932" y="42333"/>
                </a:lnTo>
                <a:lnTo>
                  <a:pt x="16932" y="50800"/>
                </a:lnTo>
                <a:lnTo>
                  <a:pt x="16932" y="59266"/>
                </a:lnTo>
                <a:lnTo>
                  <a:pt x="16932" y="67733"/>
                </a:lnTo>
                <a:lnTo>
                  <a:pt x="25399" y="76200"/>
                </a:lnTo>
                <a:lnTo>
                  <a:pt x="25399" y="84666"/>
                </a:lnTo>
                <a:lnTo>
                  <a:pt x="25399" y="93133"/>
                </a:lnTo>
                <a:lnTo>
                  <a:pt x="33866" y="110066"/>
                </a:lnTo>
                <a:lnTo>
                  <a:pt x="33866" y="118533"/>
                </a:lnTo>
                <a:lnTo>
                  <a:pt x="42333" y="135466"/>
                </a:lnTo>
                <a:lnTo>
                  <a:pt x="42333" y="152400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0866"/>
                </a:lnTo>
                <a:lnTo>
                  <a:pt x="50800" y="169333"/>
                </a:lnTo>
                <a:lnTo>
                  <a:pt x="50800" y="177800"/>
                </a:lnTo>
                <a:lnTo>
                  <a:pt x="50800" y="186266"/>
                </a:lnTo>
                <a:lnTo>
                  <a:pt x="59266" y="194733"/>
                </a:lnTo>
                <a:lnTo>
                  <a:pt x="59266" y="194733"/>
                </a:lnTo>
                <a:lnTo>
                  <a:pt x="59266" y="194733"/>
                </a:lnTo>
                <a:lnTo>
                  <a:pt x="59266" y="194733"/>
                </a:lnTo>
                <a:lnTo>
                  <a:pt x="59266" y="194733"/>
                </a:lnTo>
                <a:lnTo>
                  <a:pt x="59266" y="194733"/>
                </a:lnTo>
                <a:lnTo>
                  <a:pt x="59266" y="194733"/>
                </a:lnTo>
                <a:lnTo>
                  <a:pt x="50800" y="194733"/>
                </a:lnTo>
                <a:lnTo>
                  <a:pt x="50800" y="186266"/>
                </a:lnTo>
                <a:lnTo>
                  <a:pt x="50800" y="177800"/>
                </a:lnTo>
                <a:lnTo>
                  <a:pt x="42333" y="169333"/>
                </a:lnTo>
                <a:lnTo>
                  <a:pt x="42333" y="152400"/>
                </a:lnTo>
                <a:lnTo>
                  <a:pt x="42333" y="135466"/>
                </a:lnTo>
                <a:lnTo>
                  <a:pt x="33866" y="127000"/>
                </a:lnTo>
                <a:lnTo>
                  <a:pt x="33866" y="118533"/>
                </a:lnTo>
                <a:lnTo>
                  <a:pt x="33866" y="101600"/>
                </a:lnTo>
                <a:lnTo>
                  <a:pt x="33866" y="93133"/>
                </a:lnTo>
                <a:lnTo>
                  <a:pt x="33866" y="76200"/>
                </a:lnTo>
                <a:lnTo>
                  <a:pt x="33866" y="67733"/>
                </a:lnTo>
                <a:lnTo>
                  <a:pt x="33866" y="59266"/>
                </a:lnTo>
                <a:lnTo>
                  <a:pt x="42333" y="42333"/>
                </a:lnTo>
                <a:lnTo>
                  <a:pt x="42333" y="33866"/>
                </a:lnTo>
                <a:lnTo>
                  <a:pt x="50800" y="25400"/>
                </a:lnTo>
                <a:lnTo>
                  <a:pt x="59266" y="25400"/>
                </a:lnTo>
                <a:lnTo>
                  <a:pt x="67732" y="16933"/>
                </a:lnTo>
                <a:lnTo>
                  <a:pt x="76200" y="8466"/>
                </a:lnTo>
                <a:lnTo>
                  <a:pt x="84666" y="8466"/>
                </a:lnTo>
                <a:lnTo>
                  <a:pt x="101599" y="0"/>
                </a:lnTo>
                <a:lnTo>
                  <a:pt x="110066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  <a:lnTo>
                  <a:pt x="169332" y="0"/>
                </a:lnTo>
                <a:lnTo>
                  <a:pt x="177799" y="0"/>
                </a:lnTo>
                <a:lnTo>
                  <a:pt x="177799" y="8466"/>
                </a:lnTo>
                <a:lnTo>
                  <a:pt x="186266" y="8466"/>
                </a:lnTo>
                <a:lnTo>
                  <a:pt x="186266" y="8466"/>
                </a:lnTo>
                <a:lnTo>
                  <a:pt x="186266" y="16933"/>
                </a:lnTo>
                <a:lnTo>
                  <a:pt x="194733" y="25400"/>
                </a:lnTo>
                <a:lnTo>
                  <a:pt x="194733" y="25400"/>
                </a:lnTo>
                <a:lnTo>
                  <a:pt x="194733" y="25400"/>
                </a:lnTo>
                <a:lnTo>
                  <a:pt x="194733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0896600" y="3903133"/>
            <a:ext cx="42335" cy="347135"/>
          </a:xfrm>
          <a:custGeom>
            <a:avLst/>
            <a:gdLst/>
            <a:ahLst/>
            <a:cxnLst/>
            <a:rect l="0" t="0" r="0" b="0"/>
            <a:pathLst>
              <a:path w="42335" h="347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18534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4"/>
                </a:lnTo>
                <a:lnTo>
                  <a:pt x="25400" y="186267"/>
                </a:lnTo>
                <a:lnTo>
                  <a:pt x="25400" y="203200"/>
                </a:lnTo>
                <a:lnTo>
                  <a:pt x="25400" y="220134"/>
                </a:lnTo>
                <a:lnTo>
                  <a:pt x="25400" y="245534"/>
                </a:lnTo>
                <a:lnTo>
                  <a:pt x="25400" y="262467"/>
                </a:lnTo>
                <a:lnTo>
                  <a:pt x="33866" y="270934"/>
                </a:lnTo>
                <a:lnTo>
                  <a:pt x="33866" y="287867"/>
                </a:lnTo>
                <a:lnTo>
                  <a:pt x="33866" y="304800"/>
                </a:lnTo>
                <a:lnTo>
                  <a:pt x="33866" y="313267"/>
                </a:lnTo>
                <a:lnTo>
                  <a:pt x="33866" y="330200"/>
                </a:lnTo>
                <a:lnTo>
                  <a:pt x="42334" y="338667"/>
                </a:lnTo>
                <a:lnTo>
                  <a:pt x="42334" y="338667"/>
                </a:lnTo>
                <a:lnTo>
                  <a:pt x="42334" y="347134"/>
                </a:lnTo>
                <a:lnTo>
                  <a:pt x="42334" y="347134"/>
                </a:lnTo>
                <a:lnTo>
                  <a:pt x="42334" y="347134"/>
                </a:lnTo>
                <a:lnTo>
                  <a:pt x="42334" y="347134"/>
                </a:lnTo>
                <a:lnTo>
                  <a:pt x="42334" y="347134"/>
                </a:lnTo>
                <a:lnTo>
                  <a:pt x="42334" y="338667"/>
                </a:lnTo>
                <a:lnTo>
                  <a:pt x="42334" y="338667"/>
                </a:lnTo>
                <a:lnTo>
                  <a:pt x="33866" y="338667"/>
                </a:lnTo>
                <a:lnTo>
                  <a:pt x="33866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0845800" y="4089400"/>
            <a:ext cx="186267" cy="33868"/>
          </a:xfrm>
          <a:custGeom>
            <a:avLst/>
            <a:gdLst/>
            <a:ahLst/>
            <a:cxnLst/>
            <a:rect l="0" t="0" r="0" b="0"/>
            <a:pathLst>
              <a:path w="186267" h="338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4" y="16933"/>
                </a:lnTo>
                <a:lnTo>
                  <a:pt x="76200" y="16933"/>
                </a:lnTo>
                <a:lnTo>
                  <a:pt x="84666" y="25400"/>
                </a:lnTo>
                <a:lnTo>
                  <a:pt x="93134" y="25400"/>
                </a:lnTo>
                <a:lnTo>
                  <a:pt x="110066" y="25400"/>
                </a:lnTo>
                <a:lnTo>
                  <a:pt x="118533" y="25400"/>
                </a:lnTo>
                <a:lnTo>
                  <a:pt x="127000" y="25400"/>
                </a:lnTo>
                <a:lnTo>
                  <a:pt x="135467" y="25400"/>
                </a:lnTo>
                <a:lnTo>
                  <a:pt x="152400" y="25400"/>
                </a:lnTo>
                <a:lnTo>
                  <a:pt x="160866" y="25400"/>
                </a:lnTo>
                <a:lnTo>
                  <a:pt x="169334" y="33867"/>
                </a:lnTo>
                <a:lnTo>
                  <a:pt x="169334" y="33867"/>
                </a:lnTo>
                <a:lnTo>
                  <a:pt x="177800" y="33867"/>
                </a:lnTo>
                <a:lnTo>
                  <a:pt x="177800" y="33867"/>
                </a:lnTo>
                <a:lnTo>
                  <a:pt x="186266" y="33867"/>
                </a:lnTo>
                <a:lnTo>
                  <a:pt x="186266" y="33867"/>
                </a:lnTo>
                <a:lnTo>
                  <a:pt x="186266" y="33867"/>
                </a:lnTo>
                <a:lnTo>
                  <a:pt x="186266" y="33867"/>
                </a:lnTo>
                <a:lnTo>
                  <a:pt x="186266" y="33867"/>
                </a:lnTo>
                <a:lnTo>
                  <a:pt x="186266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1057467" y="4089400"/>
            <a:ext cx="33868" cy="177801"/>
          </a:xfrm>
          <a:custGeom>
            <a:avLst/>
            <a:gdLst/>
            <a:ahLst/>
            <a:cxnLst/>
            <a:rect l="0" t="0" r="0" b="0"/>
            <a:pathLst>
              <a:path w="33868" h="1778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33867"/>
                </a:lnTo>
                <a:lnTo>
                  <a:pt x="25399" y="42333"/>
                </a:lnTo>
                <a:lnTo>
                  <a:pt x="33867" y="59267"/>
                </a:lnTo>
                <a:lnTo>
                  <a:pt x="33867" y="67733"/>
                </a:lnTo>
                <a:lnTo>
                  <a:pt x="33867" y="76200"/>
                </a:lnTo>
                <a:lnTo>
                  <a:pt x="33867" y="84667"/>
                </a:lnTo>
                <a:lnTo>
                  <a:pt x="33867" y="101600"/>
                </a:lnTo>
                <a:lnTo>
                  <a:pt x="33867" y="110067"/>
                </a:lnTo>
                <a:lnTo>
                  <a:pt x="33867" y="118533"/>
                </a:lnTo>
                <a:lnTo>
                  <a:pt x="33867" y="135467"/>
                </a:lnTo>
                <a:lnTo>
                  <a:pt x="33867" y="143933"/>
                </a:lnTo>
                <a:lnTo>
                  <a:pt x="33867" y="152400"/>
                </a:lnTo>
                <a:lnTo>
                  <a:pt x="25399" y="160867"/>
                </a:lnTo>
                <a:lnTo>
                  <a:pt x="25399" y="169333"/>
                </a:lnTo>
                <a:lnTo>
                  <a:pt x="25399" y="177800"/>
                </a:lnTo>
                <a:lnTo>
                  <a:pt x="25399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0867"/>
                </a:lnTo>
                <a:lnTo>
                  <a:pt x="33867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11074400" y="3979333"/>
            <a:ext cx="16935" cy="16935"/>
          </a:xfrm>
          <a:custGeom>
            <a:avLst/>
            <a:gdLst/>
            <a:ahLst/>
            <a:cxnLst/>
            <a:rect l="0" t="0" r="0" b="0"/>
            <a:pathLst>
              <a:path w="16935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16934" y="16934"/>
                </a:lnTo>
                <a:lnTo>
                  <a:pt x="16934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11201400" y="4047067"/>
            <a:ext cx="245535" cy="203201"/>
          </a:xfrm>
          <a:custGeom>
            <a:avLst/>
            <a:gdLst/>
            <a:ahLst/>
            <a:cxnLst/>
            <a:rect l="0" t="0" r="0" b="0"/>
            <a:pathLst>
              <a:path w="245535" h="203201">
                <a:moveTo>
                  <a:pt x="8467" y="101600"/>
                </a:moveTo>
                <a:lnTo>
                  <a:pt x="8467" y="101600"/>
                </a:lnTo>
                <a:lnTo>
                  <a:pt x="8467" y="101600"/>
                </a:lnTo>
                <a:lnTo>
                  <a:pt x="16934" y="110066"/>
                </a:lnTo>
                <a:lnTo>
                  <a:pt x="16934" y="110066"/>
                </a:lnTo>
                <a:lnTo>
                  <a:pt x="16934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33866" y="127000"/>
                </a:lnTo>
                <a:lnTo>
                  <a:pt x="33866" y="127000"/>
                </a:lnTo>
                <a:lnTo>
                  <a:pt x="42334" y="127000"/>
                </a:lnTo>
                <a:lnTo>
                  <a:pt x="50800" y="127000"/>
                </a:lnTo>
                <a:lnTo>
                  <a:pt x="50800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84667" y="127000"/>
                </a:lnTo>
                <a:lnTo>
                  <a:pt x="93134" y="127000"/>
                </a:lnTo>
                <a:lnTo>
                  <a:pt x="101600" y="118533"/>
                </a:lnTo>
                <a:lnTo>
                  <a:pt x="110066" y="118533"/>
                </a:lnTo>
                <a:lnTo>
                  <a:pt x="118534" y="110066"/>
                </a:lnTo>
                <a:lnTo>
                  <a:pt x="127000" y="101600"/>
                </a:lnTo>
                <a:lnTo>
                  <a:pt x="135466" y="93133"/>
                </a:lnTo>
                <a:lnTo>
                  <a:pt x="143933" y="84666"/>
                </a:lnTo>
                <a:lnTo>
                  <a:pt x="143933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0800"/>
                </a:lnTo>
                <a:lnTo>
                  <a:pt x="160867" y="42333"/>
                </a:lnTo>
                <a:lnTo>
                  <a:pt x="152400" y="33866"/>
                </a:lnTo>
                <a:lnTo>
                  <a:pt x="152400" y="25400"/>
                </a:lnTo>
                <a:lnTo>
                  <a:pt x="152400" y="25400"/>
                </a:lnTo>
                <a:lnTo>
                  <a:pt x="143933" y="16933"/>
                </a:lnTo>
                <a:lnTo>
                  <a:pt x="143933" y="8466"/>
                </a:lnTo>
                <a:lnTo>
                  <a:pt x="135466" y="8466"/>
                </a:lnTo>
                <a:lnTo>
                  <a:pt x="127000" y="8466"/>
                </a:lnTo>
                <a:lnTo>
                  <a:pt x="110066" y="0"/>
                </a:lnTo>
                <a:lnTo>
                  <a:pt x="101600" y="8466"/>
                </a:lnTo>
                <a:lnTo>
                  <a:pt x="93134" y="8466"/>
                </a:lnTo>
                <a:lnTo>
                  <a:pt x="76200" y="8466"/>
                </a:lnTo>
                <a:lnTo>
                  <a:pt x="67733" y="16933"/>
                </a:lnTo>
                <a:lnTo>
                  <a:pt x="50800" y="25400"/>
                </a:lnTo>
                <a:lnTo>
                  <a:pt x="42334" y="33866"/>
                </a:lnTo>
                <a:lnTo>
                  <a:pt x="33866" y="42333"/>
                </a:lnTo>
                <a:lnTo>
                  <a:pt x="25400" y="50800"/>
                </a:lnTo>
                <a:lnTo>
                  <a:pt x="16934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27000"/>
                </a:lnTo>
                <a:lnTo>
                  <a:pt x="16934" y="143933"/>
                </a:lnTo>
                <a:lnTo>
                  <a:pt x="16934" y="152400"/>
                </a:lnTo>
                <a:lnTo>
                  <a:pt x="25400" y="160866"/>
                </a:lnTo>
                <a:lnTo>
                  <a:pt x="33866" y="169333"/>
                </a:lnTo>
                <a:lnTo>
                  <a:pt x="42334" y="177800"/>
                </a:lnTo>
                <a:lnTo>
                  <a:pt x="50800" y="186266"/>
                </a:lnTo>
                <a:lnTo>
                  <a:pt x="67733" y="194733"/>
                </a:lnTo>
                <a:lnTo>
                  <a:pt x="84667" y="194733"/>
                </a:lnTo>
                <a:lnTo>
                  <a:pt x="93134" y="203200"/>
                </a:lnTo>
                <a:lnTo>
                  <a:pt x="110066" y="203200"/>
                </a:lnTo>
                <a:lnTo>
                  <a:pt x="127000" y="203200"/>
                </a:lnTo>
                <a:lnTo>
                  <a:pt x="135466" y="203200"/>
                </a:lnTo>
                <a:lnTo>
                  <a:pt x="152400" y="194733"/>
                </a:lnTo>
                <a:lnTo>
                  <a:pt x="160867" y="194733"/>
                </a:lnTo>
                <a:lnTo>
                  <a:pt x="177800" y="186266"/>
                </a:lnTo>
                <a:lnTo>
                  <a:pt x="186266" y="186266"/>
                </a:lnTo>
                <a:lnTo>
                  <a:pt x="203200" y="177800"/>
                </a:lnTo>
                <a:lnTo>
                  <a:pt x="211666" y="169333"/>
                </a:lnTo>
                <a:lnTo>
                  <a:pt x="228600" y="160866"/>
                </a:lnTo>
                <a:lnTo>
                  <a:pt x="237067" y="152400"/>
                </a:lnTo>
                <a:lnTo>
                  <a:pt x="237067" y="152400"/>
                </a:lnTo>
                <a:lnTo>
                  <a:pt x="245534" y="143933"/>
                </a:lnTo>
                <a:lnTo>
                  <a:pt x="245534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11472334" y="4080933"/>
            <a:ext cx="160867" cy="203201"/>
          </a:xfrm>
          <a:custGeom>
            <a:avLst/>
            <a:gdLst/>
            <a:ahLst/>
            <a:cxnLst/>
            <a:rect l="0" t="0" r="0" b="0"/>
            <a:pathLst>
              <a:path w="160867" h="203201">
                <a:moveTo>
                  <a:pt x="67732" y="33867"/>
                </a:moveTo>
                <a:lnTo>
                  <a:pt x="67732" y="25400"/>
                </a:lnTo>
                <a:lnTo>
                  <a:pt x="76200" y="25400"/>
                </a:lnTo>
                <a:lnTo>
                  <a:pt x="76200" y="16934"/>
                </a:lnTo>
                <a:lnTo>
                  <a:pt x="84666" y="16934"/>
                </a:lnTo>
                <a:lnTo>
                  <a:pt x="93132" y="8467"/>
                </a:lnTo>
                <a:lnTo>
                  <a:pt x="101599" y="8467"/>
                </a:lnTo>
                <a:lnTo>
                  <a:pt x="101599" y="8467"/>
                </a:lnTo>
                <a:lnTo>
                  <a:pt x="101599" y="0"/>
                </a:lnTo>
                <a:lnTo>
                  <a:pt x="101599" y="0"/>
                </a:lnTo>
                <a:lnTo>
                  <a:pt x="101599" y="0"/>
                </a:lnTo>
                <a:lnTo>
                  <a:pt x="101599" y="0"/>
                </a:lnTo>
                <a:lnTo>
                  <a:pt x="93132" y="0"/>
                </a:lnTo>
                <a:lnTo>
                  <a:pt x="84666" y="8467"/>
                </a:lnTo>
                <a:lnTo>
                  <a:pt x="84666" y="8467"/>
                </a:lnTo>
                <a:lnTo>
                  <a:pt x="76200" y="8467"/>
                </a:lnTo>
                <a:lnTo>
                  <a:pt x="67732" y="16934"/>
                </a:lnTo>
                <a:lnTo>
                  <a:pt x="59266" y="16934"/>
                </a:lnTo>
                <a:lnTo>
                  <a:pt x="50800" y="16934"/>
                </a:lnTo>
                <a:lnTo>
                  <a:pt x="42333" y="25400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25399" y="42334"/>
                </a:lnTo>
                <a:lnTo>
                  <a:pt x="25399" y="50800"/>
                </a:lnTo>
                <a:lnTo>
                  <a:pt x="25399" y="50800"/>
                </a:lnTo>
                <a:lnTo>
                  <a:pt x="25399" y="59267"/>
                </a:lnTo>
                <a:lnTo>
                  <a:pt x="33866" y="59267"/>
                </a:lnTo>
                <a:lnTo>
                  <a:pt x="33866" y="67734"/>
                </a:lnTo>
                <a:lnTo>
                  <a:pt x="42333" y="76200"/>
                </a:lnTo>
                <a:lnTo>
                  <a:pt x="50800" y="76200"/>
                </a:lnTo>
                <a:lnTo>
                  <a:pt x="67732" y="84667"/>
                </a:lnTo>
                <a:lnTo>
                  <a:pt x="76200" y="84667"/>
                </a:lnTo>
                <a:lnTo>
                  <a:pt x="93132" y="93134"/>
                </a:lnTo>
                <a:lnTo>
                  <a:pt x="101599" y="93134"/>
                </a:lnTo>
                <a:lnTo>
                  <a:pt x="110066" y="101600"/>
                </a:lnTo>
                <a:lnTo>
                  <a:pt x="127000" y="110067"/>
                </a:lnTo>
                <a:lnTo>
                  <a:pt x="135466" y="118534"/>
                </a:lnTo>
                <a:lnTo>
                  <a:pt x="143932" y="127000"/>
                </a:lnTo>
                <a:lnTo>
                  <a:pt x="152400" y="135467"/>
                </a:lnTo>
                <a:lnTo>
                  <a:pt x="160866" y="143934"/>
                </a:lnTo>
                <a:lnTo>
                  <a:pt x="160866" y="143934"/>
                </a:lnTo>
                <a:lnTo>
                  <a:pt x="160866" y="152400"/>
                </a:lnTo>
                <a:lnTo>
                  <a:pt x="160866" y="160867"/>
                </a:lnTo>
                <a:lnTo>
                  <a:pt x="152400" y="169334"/>
                </a:lnTo>
                <a:lnTo>
                  <a:pt x="143932" y="177800"/>
                </a:lnTo>
                <a:lnTo>
                  <a:pt x="135466" y="177800"/>
                </a:lnTo>
                <a:lnTo>
                  <a:pt x="127000" y="186267"/>
                </a:lnTo>
                <a:lnTo>
                  <a:pt x="118533" y="194734"/>
                </a:lnTo>
                <a:lnTo>
                  <a:pt x="101599" y="194734"/>
                </a:lnTo>
                <a:lnTo>
                  <a:pt x="84666" y="194734"/>
                </a:lnTo>
                <a:lnTo>
                  <a:pt x="76200" y="203200"/>
                </a:lnTo>
                <a:lnTo>
                  <a:pt x="59266" y="203200"/>
                </a:lnTo>
                <a:lnTo>
                  <a:pt x="42333" y="203200"/>
                </a:lnTo>
                <a:lnTo>
                  <a:pt x="25399" y="203200"/>
                </a:lnTo>
                <a:lnTo>
                  <a:pt x="16932" y="203200"/>
                </a:lnTo>
                <a:lnTo>
                  <a:pt x="8466" y="203200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11717866" y="4131733"/>
            <a:ext cx="211669" cy="186268"/>
          </a:xfrm>
          <a:custGeom>
            <a:avLst/>
            <a:gdLst/>
            <a:ahLst/>
            <a:cxnLst/>
            <a:rect l="0" t="0" r="0" b="0"/>
            <a:pathLst>
              <a:path w="211669" h="186268">
                <a:moveTo>
                  <a:pt x="169334" y="25400"/>
                </a:moveTo>
                <a:lnTo>
                  <a:pt x="169334" y="25400"/>
                </a:lnTo>
                <a:lnTo>
                  <a:pt x="169334" y="25400"/>
                </a:lnTo>
                <a:lnTo>
                  <a:pt x="169334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52400" y="8467"/>
                </a:lnTo>
                <a:lnTo>
                  <a:pt x="143934" y="8467"/>
                </a:lnTo>
                <a:lnTo>
                  <a:pt x="135468" y="0"/>
                </a:lnTo>
                <a:lnTo>
                  <a:pt x="127000" y="0"/>
                </a:lnTo>
                <a:lnTo>
                  <a:pt x="118534" y="0"/>
                </a:lnTo>
                <a:lnTo>
                  <a:pt x="101601" y="0"/>
                </a:lnTo>
                <a:lnTo>
                  <a:pt x="93134" y="8467"/>
                </a:lnTo>
                <a:lnTo>
                  <a:pt x="76200" y="8467"/>
                </a:lnTo>
                <a:lnTo>
                  <a:pt x="67734" y="16934"/>
                </a:lnTo>
                <a:lnTo>
                  <a:pt x="59268" y="16934"/>
                </a:lnTo>
                <a:lnTo>
                  <a:pt x="50800" y="25400"/>
                </a:lnTo>
                <a:lnTo>
                  <a:pt x="42334" y="33867"/>
                </a:lnTo>
                <a:lnTo>
                  <a:pt x="25401" y="42334"/>
                </a:lnTo>
                <a:lnTo>
                  <a:pt x="25401" y="50800"/>
                </a:lnTo>
                <a:lnTo>
                  <a:pt x="16934" y="59267"/>
                </a:lnTo>
                <a:lnTo>
                  <a:pt x="8467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35467"/>
                </a:lnTo>
                <a:lnTo>
                  <a:pt x="16934" y="152400"/>
                </a:lnTo>
                <a:lnTo>
                  <a:pt x="25401" y="152400"/>
                </a:lnTo>
                <a:lnTo>
                  <a:pt x="33868" y="160867"/>
                </a:lnTo>
                <a:lnTo>
                  <a:pt x="42334" y="169334"/>
                </a:lnTo>
                <a:lnTo>
                  <a:pt x="59268" y="177800"/>
                </a:lnTo>
                <a:lnTo>
                  <a:pt x="67734" y="177800"/>
                </a:lnTo>
                <a:lnTo>
                  <a:pt x="84667" y="186267"/>
                </a:lnTo>
                <a:lnTo>
                  <a:pt x="101601" y="186267"/>
                </a:lnTo>
                <a:lnTo>
                  <a:pt x="110068" y="186267"/>
                </a:lnTo>
                <a:lnTo>
                  <a:pt x="127000" y="177800"/>
                </a:lnTo>
                <a:lnTo>
                  <a:pt x="135468" y="177800"/>
                </a:lnTo>
                <a:lnTo>
                  <a:pt x="152400" y="177800"/>
                </a:lnTo>
                <a:lnTo>
                  <a:pt x="160867" y="169334"/>
                </a:lnTo>
                <a:lnTo>
                  <a:pt x="177801" y="160867"/>
                </a:lnTo>
                <a:lnTo>
                  <a:pt x="186268" y="152400"/>
                </a:lnTo>
                <a:lnTo>
                  <a:pt x="186268" y="143934"/>
                </a:lnTo>
                <a:lnTo>
                  <a:pt x="203200" y="135467"/>
                </a:lnTo>
                <a:lnTo>
                  <a:pt x="203200" y="127000"/>
                </a:lnTo>
                <a:lnTo>
                  <a:pt x="211668" y="118534"/>
                </a:lnTo>
                <a:lnTo>
                  <a:pt x="211668" y="101600"/>
                </a:lnTo>
                <a:lnTo>
                  <a:pt x="211668" y="93134"/>
                </a:lnTo>
                <a:lnTo>
                  <a:pt x="211668" y="84667"/>
                </a:lnTo>
                <a:lnTo>
                  <a:pt x="203200" y="76200"/>
                </a:lnTo>
                <a:lnTo>
                  <a:pt x="203200" y="59267"/>
                </a:lnTo>
                <a:lnTo>
                  <a:pt x="186268" y="50800"/>
                </a:lnTo>
                <a:lnTo>
                  <a:pt x="186268" y="42334"/>
                </a:lnTo>
                <a:lnTo>
                  <a:pt x="177801" y="33867"/>
                </a:lnTo>
                <a:lnTo>
                  <a:pt x="169334" y="33867"/>
                </a:lnTo>
                <a:lnTo>
                  <a:pt x="169334" y="25400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52400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11980334" y="4004733"/>
            <a:ext cx="127000" cy="321735"/>
          </a:xfrm>
          <a:custGeom>
            <a:avLst/>
            <a:gdLst/>
            <a:ahLst/>
            <a:cxnLst/>
            <a:rect l="0" t="0" r="0" b="0"/>
            <a:pathLst>
              <a:path w="127000" h="321735">
                <a:moveTo>
                  <a:pt x="126999" y="76200"/>
                </a:moveTo>
                <a:lnTo>
                  <a:pt x="126999" y="67734"/>
                </a:lnTo>
                <a:lnTo>
                  <a:pt x="126999" y="67734"/>
                </a:lnTo>
                <a:lnTo>
                  <a:pt x="126999" y="59267"/>
                </a:lnTo>
                <a:lnTo>
                  <a:pt x="126999" y="50800"/>
                </a:lnTo>
                <a:lnTo>
                  <a:pt x="118532" y="50800"/>
                </a:lnTo>
                <a:lnTo>
                  <a:pt x="118532" y="33867"/>
                </a:lnTo>
                <a:lnTo>
                  <a:pt x="118532" y="33867"/>
                </a:lnTo>
                <a:lnTo>
                  <a:pt x="110066" y="25400"/>
                </a:lnTo>
                <a:lnTo>
                  <a:pt x="110066" y="16934"/>
                </a:lnTo>
                <a:lnTo>
                  <a:pt x="101600" y="16934"/>
                </a:lnTo>
                <a:lnTo>
                  <a:pt x="93132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6" y="8467"/>
                </a:lnTo>
                <a:lnTo>
                  <a:pt x="50799" y="8467"/>
                </a:lnTo>
                <a:lnTo>
                  <a:pt x="42332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2" y="33867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76200"/>
                </a:lnTo>
                <a:lnTo>
                  <a:pt x="0" y="84667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27000"/>
                </a:lnTo>
                <a:lnTo>
                  <a:pt x="16932" y="143934"/>
                </a:lnTo>
                <a:lnTo>
                  <a:pt x="16932" y="160867"/>
                </a:lnTo>
                <a:lnTo>
                  <a:pt x="25400" y="177800"/>
                </a:lnTo>
                <a:lnTo>
                  <a:pt x="25400" y="194734"/>
                </a:lnTo>
                <a:lnTo>
                  <a:pt x="33866" y="211667"/>
                </a:lnTo>
                <a:lnTo>
                  <a:pt x="33866" y="220134"/>
                </a:lnTo>
                <a:lnTo>
                  <a:pt x="33866" y="237067"/>
                </a:lnTo>
                <a:lnTo>
                  <a:pt x="42332" y="254000"/>
                </a:lnTo>
                <a:lnTo>
                  <a:pt x="50799" y="262467"/>
                </a:lnTo>
                <a:lnTo>
                  <a:pt x="50799" y="279400"/>
                </a:lnTo>
                <a:lnTo>
                  <a:pt x="50799" y="287867"/>
                </a:lnTo>
                <a:lnTo>
                  <a:pt x="59266" y="296334"/>
                </a:lnTo>
                <a:lnTo>
                  <a:pt x="59266" y="304800"/>
                </a:lnTo>
                <a:lnTo>
                  <a:pt x="59266" y="313267"/>
                </a:lnTo>
                <a:lnTo>
                  <a:pt x="59266" y="321734"/>
                </a:lnTo>
                <a:lnTo>
                  <a:pt x="59266" y="321734"/>
                </a:lnTo>
                <a:lnTo>
                  <a:pt x="59266" y="321734"/>
                </a:lnTo>
                <a:lnTo>
                  <a:pt x="59266" y="321734"/>
                </a:lnTo>
                <a:lnTo>
                  <a:pt x="59266" y="321734"/>
                </a:lnTo>
                <a:lnTo>
                  <a:pt x="59266" y="321734"/>
                </a:lnTo>
                <a:lnTo>
                  <a:pt x="50799" y="313267"/>
                </a:lnTo>
                <a:lnTo>
                  <a:pt x="50799" y="313267"/>
                </a:lnTo>
                <a:lnTo>
                  <a:pt x="50799" y="304800"/>
                </a:lnTo>
                <a:lnTo>
                  <a:pt x="50799" y="304800"/>
                </a:lnTo>
                <a:lnTo>
                  <a:pt x="42332" y="296334"/>
                </a:lnTo>
                <a:lnTo>
                  <a:pt x="42332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11954933" y="4174067"/>
            <a:ext cx="169335" cy="42334"/>
          </a:xfrm>
          <a:custGeom>
            <a:avLst/>
            <a:gdLst/>
            <a:ahLst/>
            <a:cxnLst/>
            <a:rect l="0" t="0" r="0" b="0"/>
            <a:pathLst>
              <a:path w="169335" h="42334">
                <a:moveTo>
                  <a:pt x="8467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1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93134" y="16933"/>
                </a:lnTo>
                <a:lnTo>
                  <a:pt x="101601" y="16933"/>
                </a:lnTo>
                <a:lnTo>
                  <a:pt x="110067" y="16933"/>
                </a:lnTo>
                <a:lnTo>
                  <a:pt x="127001" y="25400"/>
                </a:lnTo>
                <a:lnTo>
                  <a:pt x="135467" y="25400"/>
                </a:lnTo>
                <a:lnTo>
                  <a:pt x="143933" y="25400"/>
                </a:lnTo>
                <a:lnTo>
                  <a:pt x="152400" y="33866"/>
                </a:lnTo>
                <a:lnTo>
                  <a:pt x="160867" y="33866"/>
                </a:lnTo>
                <a:lnTo>
                  <a:pt x="169334" y="33866"/>
                </a:lnTo>
                <a:lnTo>
                  <a:pt x="169334" y="42333"/>
                </a:lnTo>
                <a:lnTo>
                  <a:pt x="169334" y="42333"/>
                </a:lnTo>
                <a:lnTo>
                  <a:pt x="169334" y="42333"/>
                </a:lnTo>
                <a:lnTo>
                  <a:pt x="169334" y="42333"/>
                </a:lnTo>
                <a:lnTo>
                  <a:pt x="169334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9431867" y="4512733"/>
            <a:ext cx="186267" cy="237068"/>
          </a:xfrm>
          <a:custGeom>
            <a:avLst/>
            <a:gdLst/>
            <a:ahLst/>
            <a:cxnLst/>
            <a:rect l="0" t="0" r="0" b="0"/>
            <a:pathLst>
              <a:path w="186267" h="237068">
                <a:moveTo>
                  <a:pt x="101600" y="59267"/>
                </a:moveTo>
                <a:lnTo>
                  <a:pt x="101600" y="59267"/>
                </a:lnTo>
                <a:lnTo>
                  <a:pt x="101600" y="59267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25400"/>
                </a:lnTo>
                <a:lnTo>
                  <a:pt x="101600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799" y="8467"/>
                </a:lnTo>
                <a:lnTo>
                  <a:pt x="42333" y="16934"/>
                </a:lnTo>
                <a:lnTo>
                  <a:pt x="33866" y="16934"/>
                </a:lnTo>
                <a:lnTo>
                  <a:pt x="25400" y="33867"/>
                </a:lnTo>
                <a:lnTo>
                  <a:pt x="25400" y="42334"/>
                </a:lnTo>
                <a:lnTo>
                  <a:pt x="16933" y="59267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77800"/>
                </a:lnTo>
                <a:lnTo>
                  <a:pt x="8466" y="194734"/>
                </a:lnTo>
                <a:lnTo>
                  <a:pt x="8466" y="211667"/>
                </a:lnTo>
                <a:lnTo>
                  <a:pt x="8466" y="220134"/>
                </a:lnTo>
                <a:lnTo>
                  <a:pt x="16933" y="228600"/>
                </a:lnTo>
                <a:lnTo>
                  <a:pt x="16933" y="237067"/>
                </a:lnTo>
                <a:lnTo>
                  <a:pt x="25400" y="237067"/>
                </a:lnTo>
                <a:lnTo>
                  <a:pt x="25400" y="237067"/>
                </a:lnTo>
                <a:lnTo>
                  <a:pt x="33866" y="237067"/>
                </a:lnTo>
                <a:lnTo>
                  <a:pt x="42333" y="237067"/>
                </a:lnTo>
                <a:lnTo>
                  <a:pt x="50799" y="228600"/>
                </a:lnTo>
                <a:lnTo>
                  <a:pt x="50799" y="220134"/>
                </a:lnTo>
                <a:lnTo>
                  <a:pt x="59267" y="211667"/>
                </a:lnTo>
                <a:lnTo>
                  <a:pt x="76200" y="203200"/>
                </a:lnTo>
                <a:lnTo>
                  <a:pt x="76200" y="186267"/>
                </a:lnTo>
                <a:lnTo>
                  <a:pt x="93133" y="169334"/>
                </a:lnTo>
                <a:lnTo>
                  <a:pt x="93133" y="160867"/>
                </a:lnTo>
                <a:lnTo>
                  <a:pt x="101600" y="143934"/>
                </a:lnTo>
                <a:lnTo>
                  <a:pt x="110066" y="127000"/>
                </a:lnTo>
                <a:lnTo>
                  <a:pt x="110066" y="110067"/>
                </a:lnTo>
                <a:lnTo>
                  <a:pt x="118533" y="101600"/>
                </a:lnTo>
                <a:lnTo>
                  <a:pt x="118533" y="93134"/>
                </a:lnTo>
                <a:lnTo>
                  <a:pt x="118533" y="76200"/>
                </a:lnTo>
                <a:lnTo>
                  <a:pt x="118533" y="67734"/>
                </a:lnTo>
                <a:lnTo>
                  <a:pt x="126999" y="59267"/>
                </a:lnTo>
                <a:lnTo>
                  <a:pt x="126999" y="50800"/>
                </a:lnTo>
                <a:lnTo>
                  <a:pt x="126999" y="50800"/>
                </a:lnTo>
                <a:lnTo>
                  <a:pt x="126999" y="42334"/>
                </a:lnTo>
                <a:lnTo>
                  <a:pt x="126999" y="42334"/>
                </a:lnTo>
                <a:lnTo>
                  <a:pt x="126999" y="42334"/>
                </a:lnTo>
                <a:lnTo>
                  <a:pt x="126999" y="42334"/>
                </a:lnTo>
                <a:lnTo>
                  <a:pt x="126999" y="42334"/>
                </a:lnTo>
                <a:lnTo>
                  <a:pt x="126999" y="50800"/>
                </a:lnTo>
                <a:lnTo>
                  <a:pt x="126999" y="50800"/>
                </a:lnTo>
                <a:lnTo>
                  <a:pt x="126999" y="59267"/>
                </a:lnTo>
                <a:lnTo>
                  <a:pt x="135467" y="67734"/>
                </a:lnTo>
                <a:lnTo>
                  <a:pt x="135467" y="76200"/>
                </a:lnTo>
                <a:lnTo>
                  <a:pt x="135467" y="93134"/>
                </a:lnTo>
                <a:lnTo>
                  <a:pt x="135467" y="110067"/>
                </a:lnTo>
                <a:lnTo>
                  <a:pt x="143933" y="118534"/>
                </a:lnTo>
                <a:lnTo>
                  <a:pt x="143933" y="135467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60866" y="177800"/>
                </a:lnTo>
                <a:lnTo>
                  <a:pt x="160866" y="186267"/>
                </a:lnTo>
                <a:lnTo>
                  <a:pt x="169333" y="203200"/>
                </a:lnTo>
                <a:lnTo>
                  <a:pt x="169333" y="203200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77800" y="220134"/>
                </a:lnTo>
                <a:lnTo>
                  <a:pt x="186266" y="228600"/>
                </a:lnTo>
                <a:lnTo>
                  <a:pt x="186266" y="228600"/>
                </a:lnTo>
                <a:lnTo>
                  <a:pt x="186266" y="228600"/>
                </a:lnTo>
                <a:lnTo>
                  <a:pt x="186266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9880600" y="4470400"/>
            <a:ext cx="169334" cy="279401"/>
          </a:xfrm>
          <a:custGeom>
            <a:avLst/>
            <a:gdLst/>
            <a:ahLst/>
            <a:cxnLst/>
            <a:rect l="0" t="0" r="0" b="0"/>
            <a:pathLst>
              <a:path w="169334" h="279401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93133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7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25400" y="211667"/>
                </a:lnTo>
                <a:lnTo>
                  <a:pt x="25400" y="220133"/>
                </a:lnTo>
                <a:lnTo>
                  <a:pt x="25400" y="237067"/>
                </a:lnTo>
                <a:lnTo>
                  <a:pt x="25400" y="245533"/>
                </a:lnTo>
                <a:lnTo>
                  <a:pt x="25400" y="262467"/>
                </a:lnTo>
                <a:lnTo>
                  <a:pt x="33867" y="262467"/>
                </a:lnTo>
                <a:lnTo>
                  <a:pt x="33867" y="270933"/>
                </a:lnTo>
                <a:lnTo>
                  <a:pt x="33867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0933"/>
                </a:lnTo>
                <a:lnTo>
                  <a:pt x="25400" y="270933"/>
                </a:lnTo>
                <a:lnTo>
                  <a:pt x="25400" y="262467"/>
                </a:lnTo>
                <a:lnTo>
                  <a:pt x="16933" y="254000"/>
                </a:lnTo>
                <a:lnTo>
                  <a:pt x="16933" y="237067"/>
                </a:lnTo>
                <a:lnTo>
                  <a:pt x="16933" y="228600"/>
                </a:lnTo>
                <a:lnTo>
                  <a:pt x="16933" y="211667"/>
                </a:lnTo>
                <a:lnTo>
                  <a:pt x="8466" y="194733"/>
                </a:lnTo>
                <a:lnTo>
                  <a:pt x="8466" y="186267"/>
                </a:lnTo>
                <a:lnTo>
                  <a:pt x="8466" y="169333"/>
                </a:lnTo>
                <a:lnTo>
                  <a:pt x="8466" y="152400"/>
                </a:lnTo>
                <a:lnTo>
                  <a:pt x="8466" y="135467"/>
                </a:lnTo>
                <a:lnTo>
                  <a:pt x="8466" y="118533"/>
                </a:lnTo>
                <a:lnTo>
                  <a:pt x="16933" y="101600"/>
                </a:lnTo>
                <a:lnTo>
                  <a:pt x="16933" y="84667"/>
                </a:lnTo>
                <a:lnTo>
                  <a:pt x="25400" y="67733"/>
                </a:lnTo>
                <a:lnTo>
                  <a:pt x="25400" y="59267"/>
                </a:lnTo>
                <a:lnTo>
                  <a:pt x="33867" y="42333"/>
                </a:lnTo>
                <a:lnTo>
                  <a:pt x="33867" y="33867"/>
                </a:lnTo>
                <a:lnTo>
                  <a:pt x="42334" y="25400"/>
                </a:lnTo>
                <a:lnTo>
                  <a:pt x="50800" y="16933"/>
                </a:lnTo>
                <a:lnTo>
                  <a:pt x="59266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84666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6" y="16933"/>
                </a:lnTo>
                <a:lnTo>
                  <a:pt x="143934" y="16933"/>
                </a:lnTo>
                <a:lnTo>
                  <a:pt x="152400" y="16933"/>
                </a:lnTo>
                <a:lnTo>
                  <a:pt x="160866" y="25400"/>
                </a:lnTo>
                <a:lnTo>
                  <a:pt x="160866" y="33867"/>
                </a:lnTo>
                <a:lnTo>
                  <a:pt x="160866" y="33867"/>
                </a:lnTo>
                <a:lnTo>
                  <a:pt x="169333" y="33867"/>
                </a:lnTo>
                <a:lnTo>
                  <a:pt x="169333" y="33867"/>
                </a:lnTo>
                <a:lnTo>
                  <a:pt x="169333" y="42333"/>
                </a:lnTo>
                <a:lnTo>
                  <a:pt x="169333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10100734" y="4411133"/>
            <a:ext cx="228601" cy="364068"/>
          </a:xfrm>
          <a:custGeom>
            <a:avLst/>
            <a:gdLst/>
            <a:ahLst/>
            <a:cxnLst/>
            <a:rect l="0" t="0" r="0" b="0"/>
            <a:pathLst>
              <a:path w="228601" h="3640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0800"/>
                </a:lnTo>
                <a:lnTo>
                  <a:pt x="16932" y="67734"/>
                </a:lnTo>
                <a:lnTo>
                  <a:pt x="16932" y="76200"/>
                </a:lnTo>
                <a:lnTo>
                  <a:pt x="16932" y="93134"/>
                </a:lnTo>
                <a:lnTo>
                  <a:pt x="25399" y="110067"/>
                </a:lnTo>
                <a:lnTo>
                  <a:pt x="25399" y="127000"/>
                </a:lnTo>
                <a:lnTo>
                  <a:pt x="25399" y="143934"/>
                </a:lnTo>
                <a:lnTo>
                  <a:pt x="33866" y="169334"/>
                </a:lnTo>
                <a:lnTo>
                  <a:pt x="33866" y="186267"/>
                </a:lnTo>
                <a:lnTo>
                  <a:pt x="33866" y="203200"/>
                </a:lnTo>
                <a:lnTo>
                  <a:pt x="42333" y="220134"/>
                </a:lnTo>
                <a:lnTo>
                  <a:pt x="42333" y="245534"/>
                </a:lnTo>
                <a:lnTo>
                  <a:pt x="42333" y="262467"/>
                </a:lnTo>
                <a:lnTo>
                  <a:pt x="42333" y="279400"/>
                </a:lnTo>
                <a:lnTo>
                  <a:pt x="50800" y="296334"/>
                </a:lnTo>
                <a:lnTo>
                  <a:pt x="50800" y="313267"/>
                </a:lnTo>
                <a:lnTo>
                  <a:pt x="50800" y="330200"/>
                </a:lnTo>
                <a:lnTo>
                  <a:pt x="50800" y="338667"/>
                </a:lnTo>
                <a:lnTo>
                  <a:pt x="50800" y="347134"/>
                </a:lnTo>
                <a:lnTo>
                  <a:pt x="50800" y="355600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64067"/>
                </a:lnTo>
                <a:lnTo>
                  <a:pt x="50800" y="355600"/>
                </a:lnTo>
                <a:lnTo>
                  <a:pt x="50800" y="347134"/>
                </a:lnTo>
                <a:lnTo>
                  <a:pt x="50800" y="338667"/>
                </a:lnTo>
                <a:lnTo>
                  <a:pt x="50800" y="330200"/>
                </a:lnTo>
                <a:lnTo>
                  <a:pt x="50800" y="313267"/>
                </a:lnTo>
                <a:lnTo>
                  <a:pt x="50800" y="304800"/>
                </a:lnTo>
                <a:lnTo>
                  <a:pt x="50800" y="287867"/>
                </a:lnTo>
                <a:lnTo>
                  <a:pt x="59266" y="270934"/>
                </a:lnTo>
                <a:lnTo>
                  <a:pt x="59266" y="254000"/>
                </a:lnTo>
                <a:lnTo>
                  <a:pt x="59266" y="245534"/>
                </a:lnTo>
                <a:lnTo>
                  <a:pt x="67732" y="228600"/>
                </a:lnTo>
                <a:lnTo>
                  <a:pt x="67732" y="211667"/>
                </a:lnTo>
                <a:lnTo>
                  <a:pt x="76200" y="194734"/>
                </a:lnTo>
                <a:lnTo>
                  <a:pt x="84666" y="186267"/>
                </a:lnTo>
                <a:lnTo>
                  <a:pt x="93132" y="169334"/>
                </a:lnTo>
                <a:lnTo>
                  <a:pt x="93132" y="160867"/>
                </a:lnTo>
                <a:lnTo>
                  <a:pt x="101599" y="152400"/>
                </a:lnTo>
                <a:lnTo>
                  <a:pt x="110066" y="143934"/>
                </a:lnTo>
                <a:lnTo>
                  <a:pt x="118533" y="135467"/>
                </a:lnTo>
                <a:lnTo>
                  <a:pt x="127000" y="135467"/>
                </a:lnTo>
                <a:lnTo>
                  <a:pt x="135466" y="127000"/>
                </a:lnTo>
                <a:lnTo>
                  <a:pt x="143932" y="127000"/>
                </a:lnTo>
                <a:lnTo>
                  <a:pt x="152400" y="127000"/>
                </a:lnTo>
                <a:lnTo>
                  <a:pt x="160866" y="135467"/>
                </a:lnTo>
                <a:lnTo>
                  <a:pt x="169332" y="135467"/>
                </a:lnTo>
                <a:lnTo>
                  <a:pt x="186266" y="143934"/>
                </a:lnTo>
                <a:lnTo>
                  <a:pt x="186266" y="152400"/>
                </a:lnTo>
                <a:lnTo>
                  <a:pt x="194733" y="160867"/>
                </a:lnTo>
                <a:lnTo>
                  <a:pt x="203200" y="169334"/>
                </a:lnTo>
                <a:lnTo>
                  <a:pt x="203200" y="177800"/>
                </a:lnTo>
                <a:lnTo>
                  <a:pt x="211666" y="194734"/>
                </a:lnTo>
                <a:lnTo>
                  <a:pt x="211666" y="211667"/>
                </a:lnTo>
                <a:lnTo>
                  <a:pt x="220132" y="228600"/>
                </a:lnTo>
                <a:lnTo>
                  <a:pt x="220132" y="245534"/>
                </a:lnTo>
                <a:lnTo>
                  <a:pt x="220132" y="262467"/>
                </a:lnTo>
                <a:lnTo>
                  <a:pt x="220132" y="270934"/>
                </a:lnTo>
                <a:lnTo>
                  <a:pt x="220132" y="287867"/>
                </a:lnTo>
                <a:lnTo>
                  <a:pt x="220132" y="304800"/>
                </a:lnTo>
                <a:lnTo>
                  <a:pt x="220132" y="313267"/>
                </a:lnTo>
                <a:lnTo>
                  <a:pt x="220132" y="321734"/>
                </a:lnTo>
                <a:lnTo>
                  <a:pt x="220132" y="330200"/>
                </a:lnTo>
                <a:lnTo>
                  <a:pt x="220132" y="330200"/>
                </a:lnTo>
                <a:lnTo>
                  <a:pt x="220132" y="330200"/>
                </a:lnTo>
                <a:lnTo>
                  <a:pt x="220132" y="330200"/>
                </a:lnTo>
                <a:lnTo>
                  <a:pt x="220132" y="330200"/>
                </a:lnTo>
                <a:lnTo>
                  <a:pt x="228600" y="330200"/>
                </a:lnTo>
                <a:lnTo>
                  <a:pt x="22860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10388600" y="4563533"/>
            <a:ext cx="160867" cy="194735"/>
          </a:xfrm>
          <a:custGeom>
            <a:avLst/>
            <a:gdLst/>
            <a:ahLst/>
            <a:cxnLst/>
            <a:rect l="0" t="0" r="0" b="0"/>
            <a:pathLst>
              <a:path w="160867" h="194735">
                <a:moveTo>
                  <a:pt x="93134" y="16934"/>
                </a:moveTo>
                <a:lnTo>
                  <a:pt x="93134" y="16934"/>
                </a:lnTo>
                <a:lnTo>
                  <a:pt x="101600" y="16934"/>
                </a:lnTo>
                <a:lnTo>
                  <a:pt x="101600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42333" y="16934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4" y="50800"/>
                </a:lnTo>
                <a:lnTo>
                  <a:pt x="8466" y="67734"/>
                </a:lnTo>
                <a:lnTo>
                  <a:pt x="8466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6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33866" y="186267"/>
                </a:lnTo>
                <a:lnTo>
                  <a:pt x="42333" y="186267"/>
                </a:lnTo>
                <a:lnTo>
                  <a:pt x="50800" y="194734"/>
                </a:lnTo>
                <a:lnTo>
                  <a:pt x="67734" y="194734"/>
                </a:lnTo>
                <a:lnTo>
                  <a:pt x="84666" y="194734"/>
                </a:lnTo>
                <a:lnTo>
                  <a:pt x="93134" y="186267"/>
                </a:lnTo>
                <a:lnTo>
                  <a:pt x="101600" y="186267"/>
                </a:lnTo>
                <a:lnTo>
                  <a:pt x="118533" y="177800"/>
                </a:lnTo>
                <a:lnTo>
                  <a:pt x="127000" y="169334"/>
                </a:lnTo>
                <a:lnTo>
                  <a:pt x="135467" y="160867"/>
                </a:lnTo>
                <a:lnTo>
                  <a:pt x="143934" y="152400"/>
                </a:lnTo>
                <a:lnTo>
                  <a:pt x="152400" y="143934"/>
                </a:lnTo>
                <a:lnTo>
                  <a:pt x="160866" y="127000"/>
                </a:lnTo>
                <a:lnTo>
                  <a:pt x="160866" y="118534"/>
                </a:lnTo>
                <a:lnTo>
                  <a:pt x="160866" y="101600"/>
                </a:lnTo>
                <a:lnTo>
                  <a:pt x="160866" y="93134"/>
                </a:lnTo>
                <a:lnTo>
                  <a:pt x="160866" y="76200"/>
                </a:lnTo>
                <a:lnTo>
                  <a:pt x="160866" y="59267"/>
                </a:lnTo>
                <a:lnTo>
                  <a:pt x="152400" y="50800"/>
                </a:lnTo>
                <a:lnTo>
                  <a:pt x="143934" y="42334"/>
                </a:lnTo>
                <a:lnTo>
                  <a:pt x="143934" y="25400"/>
                </a:lnTo>
                <a:lnTo>
                  <a:pt x="135467" y="16934"/>
                </a:lnTo>
                <a:lnTo>
                  <a:pt x="135467" y="16934"/>
                </a:lnTo>
                <a:lnTo>
                  <a:pt x="127000" y="8467"/>
                </a:lnTo>
                <a:lnTo>
                  <a:pt x="118533" y="8467"/>
                </a:lnTo>
                <a:lnTo>
                  <a:pt x="118533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10617200" y="4538133"/>
            <a:ext cx="287868" cy="237068"/>
          </a:xfrm>
          <a:custGeom>
            <a:avLst/>
            <a:gdLst/>
            <a:ahLst/>
            <a:cxnLst/>
            <a:rect l="0" t="0" r="0" b="0"/>
            <a:pathLst>
              <a:path w="287868" h="2370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42334"/>
                </a:lnTo>
                <a:lnTo>
                  <a:pt x="16934" y="50800"/>
                </a:lnTo>
                <a:lnTo>
                  <a:pt x="16934" y="59267"/>
                </a:lnTo>
                <a:lnTo>
                  <a:pt x="16934" y="76200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18534"/>
                </a:lnTo>
                <a:lnTo>
                  <a:pt x="16934" y="135467"/>
                </a:lnTo>
                <a:lnTo>
                  <a:pt x="16934" y="152400"/>
                </a:lnTo>
                <a:lnTo>
                  <a:pt x="25400" y="169334"/>
                </a:lnTo>
                <a:lnTo>
                  <a:pt x="25400" y="186267"/>
                </a:lnTo>
                <a:lnTo>
                  <a:pt x="25400" y="194734"/>
                </a:lnTo>
                <a:lnTo>
                  <a:pt x="25400" y="203200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20134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11667"/>
                </a:lnTo>
                <a:lnTo>
                  <a:pt x="25400" y="203200"/>
                </a:lnTo>
                <a:lnTo>
                  <a:pt x="25400" y="194734"/>
                </a:lnTo>
                <a:lnTo>
                  <a:pt x="25400" y="177800"/>
                </a:lnTo>
                <a:lnTo>
                  <a:pt x="25400" y="160867"/>
                </a:lnTo>
                <a:lnTo>
                  <a:pt x="25400" y="143934"/>
                </a:lnTo>
                <a:lnTo>
                  <a:pt x="25400" y="127000"/>
                </a:lnTo>
                <a:lnTo>
                  <a:pt x="33866" y="118534"/>
                </a:lnTo>
                <a:lnTo>
                  <a:pt x="33866" y="93134"/>
                </a:lnTo>
                <a:lnTo>
                  <a:pt x="33866" y="84667"/>
                </a:lnTo>
                <a:lnTo>
                  <a:pt x="42333" y="67734"/>
                </a:lnTo>
                <a:lnTo>
                  <a:pt x="50800" y="50800"/>
                </a:lnTo>
                <a:lnTo>
                  <a:pt x="50800" y="33867"/>
                </a:lnTo>
                <a:lnTo>
                  <a:pt x="59267" y="25400"/>
                </a:lnTo>
                <a:lnTo>
                  <a:pt x="67734" y="16934"/>
                </a:lnTo>
                <a:lnTo>
                  <a:pt x="67734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4" y="0"/>
                </a:lnTo>
                <a:lnTo>
                  <a:pt x="93134" y="8467"/>
                </a:lnTo>
                <a:lnTo>
                  <a:pt x="101600" y="8467"/>
                </a:lnTo>
                <a:lnTo>
                  <a:pt x="110066" y="16934"/>
                </a:lnTo>
                <a:lnTo>
                  <a:pt x="110066" y="25400"/>
                </a:lnTo>
                <a:lnTo>
                  <a:pt x="118533" y="33867"/>
                </a:lnTo>
                <a:lnTo>
                  <a:pt x="127000" y="42334"/>
                </a:lnTo>
                <a:lnTo>
                  <a:pt x="127000" y="50800"/>
                </a:lnTo>
                <a:lnTo>
                  <a:pt x="135467" y="67734"/>
                </a:lnTo>
                <a:lnTo>
                  <a:pt x="135467" y="84667"/>
                </a:lnTo>
                <a:lnTo>
                  <a:pt x="143934" y="101600"/>
                </a:lnTo>
                <a:lnTo>
                  <a:pt x="143934" y="118534"/>
                </a:lnTo>
                <a:lnTo>
                  <a:pt x="143934" y="127000"/>
                </a:lnTo>
                <a:lnTo>
                  <a:pt x="143934" y="143934"/>
                </a:lnTo>
                <a:lnTo>
                  <a:pt x="143934" y="152400"/>
                </a:lnTo>
                <a:lnTo>
                  <a:pt x="143934" y="160867"/>
                </a:lnTo>
                <a:lnTo>
                  <a:pt x="143934" y="177800"/>
                </a:lnTo>
                <a:lnTo>
                  <a:pt x="143934" y="177800"/>
                </a:lnTo>
                <a:lnTo>
                  <a:pt x="143934" y="186267"/>
                </a:lnTo>
                <a:lnTo>
                  <a:pt x="143934" y="186267"/>
                </a:lnTo>
                <a:lnTo>
                  <a:pt x="143934" y="186267"/>
                </a:lnTo>
                <a:lnTo>
                  <a:pt x="143934" y="186267"/>
                </a:lnTo>
                <a:lnTo>
                  <a:pt x="143934" y="186267"/>
                </a:lnTo>
                <a:lnTo>
                  <a:pt x="152400" y="177800"/>
                </a:lnTo>
                <a:lnTo>
                  <a:pt x="152400" y="169334"/>
                </a:lnTo>
                <a:lnTo>
                  <a:pt x="160866" y="160867"/>
                </a:lnTo>
                <a:lnTo>
                  <a:pt x="160866" y="143934"/>
                </a:lnTo>
                <a:lnTo>
                  <a:pt x="160866" y="135467"/>
                </a:lnTo>
                <a:lnTo>
                  <a:pt x="169334" y="118534"/>
                </a:lnTo>
                <a:lnTo>
                  <a:pt x="169334" y="101600"/>
                </a:lnTo>
                <a:lnTo>
                  <a:pt x="169334" y="84667"/>
                </a:lnTo>
                <a:lnTo>
                  <a:pt x="177800" y="76200"/>
                </a:lnTo>
                <a:lnTo>
                  <a:pt x="177800" y="59267"/>
                </a:lnTo>
                <a:lnTo>
                  <a:pt x="186266" y="50800"/>
                </a:lnTo>
                <a:lnTo>
                  <a:pt x="194733" y="42334"/>
                </a:lnTo>
                <a:lnTo>
                  <a:pt x="194733" y="33867"/>
                </a:lnTo>
                <a:lnTo>
                  <a:pt x="203200" y="25400"/>
                </a:lnTo>
                <a:lnTo>
                  <a:pt x="211667" y="25400"/>
                </a:lnTo>
                <a:lnTo>
                  <a:pt x="220134" y="16934"/>
                </a:lnTo>
                <a:lnTo>
                  <a:pt x="220134" y="16934"/>
                </a:lnTo>
                <a:lnTo>
                  <a:pt x="228600" y="16934"/>
                </a:lnTo>
                <a:lnTo>
                  <a:pt x="237066" y="16934"/>
                </a:lnTo>
                <a:lnTo>
                  <a:pt x="237066" y="25400"/>
                </a:lnTo>
                <a:lnTo>
                  <a:pt x="245534" y="25400"/>
                </a:lnTo>
                <a:lnTo>
                  <a:pt x="254000" y="33867"/>
                </a:lnTo>
                <a:lnTo>
                  <a:pt x="254000" y="42334"/>
                </a:lnTo>
                <a:lnTo>
                  <a:pt x="262466" y="50800"/>
                </a:lnTo>
                <a:lnTo>
                  <a:pt x="270933" y="59267"/>
                </a:lnTo>
                <a:lnTo>
                  <a:pt x="270933" y="76200"/>
                </a:lnTo>
                <a:lnTo>
                  <a:pt x="279400" y="84667"/>
                </a:lnTo>
                <a:lnTo>
                  <a:pt x="279400" y="101600"/>
                </a:lnTo>
                <a:lnTo>
                  <a:pt x="279400" y="118534"/>
                </a:lnTo>
                <a:lnTo>
                  <a:pt x="287867" y="127000"/>
                </a:lnTo>
                <a:lnTo>
                  <a:pt x="287867" y="143934"/>
                </a:lnTo>
                <a:lnTo>
                  <a:pt x="287867" y="160867"/>
                </a:lnTo>
                <a:lnTo>
                  <a:pt x="279400" y="177800"/>
                </a:lnTo>
                <a:lnTo>
                  <a:pt x="279400" y="194734"/>
                </a:lnTo>
                <a:lnTo>
                  <a:pt x="279400" y="203200"/>
                </a:lnTo>
                <a:lnTo>
                  <a:pt x="279400" y="211667"/>
                </a:lnTo>
                <a:lnTo>
                  <a:pt x="279400" y="228600"/>
                </a:lnTo>
                <a:lnTo>
                  <a:pt x="279400" y="237067"/>
                </a:lnTo>
                <a:lnTo>
                  <a:pt x="270933" y="237067"/>
                </a:lnTo>
                <a:lnTo>
                  <a:pt x="270933" y="237067"/>
                </a:lnTo>
                <a:lnTo>
                  <a:pt x="279400" y="237067"/>
                </a:lnTo>
                <a:lnTo>
                  <a:pt x="279400" y="237067"/>
                </a:lnTo>
                <a:lnTo>
                  <a:pt x="279400" y="237067"/>
                </a:lnTo>
                <a:lnTo>
                  <a:pt x="27940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10964333" y="4478867"/>
            <a:ext cx="254002" cy="330201"/>
          </a:xfrm>
          <a:custGeom>
            <a:avLst/>
            <a:gdLst/>
            <a:ahLst/>
            <a:cxnLst/>
            <a:rect l="0" t="0" r="0" b="0"/>
            <a:pathLst>
              <a:path w="254002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33866"/>
                </a:lnTo>
                <a:lnTo>
                  <a:pt x="16934" y="42333"/>
                </a:lnTo>
                <a:lnTo>
                  <a:pt x="25401" y="50800"/>
                </a:lnTo>
                <a:lnTo>
                  <a:pt x="33867" y="67733"/>
                </a:lnTo>
                <a:lnTo>
                  <a:pt x="33867" y="84666"/>
                </a:lnTo>
                <a:lnTo>
                  <a:pt x="33867" y="101600"/>
                </a:lnTo>
                <a:lnTo>
                  <a:pt x="42333" y="118533"/>
                </a:lnTo>
                <a:lnTo>
                  <a:pt x="42333" y="135466"/>
                </a:lnTo>
                <a:lnTo>
                  <a:pt x="42333" y="160866"/>
                </a:lnTo>
                <a:lnTo>
                  <a:pt x="42333" y="177800"/>
                </a:lnTo>
                <a:lnTo>
                  <a:pt x="50801" y="194733"/>
                </a:lnTo>
                <a:lnTo>
                  <a:pt x="50801" y="220133"/>
                </a:lnTo>
                <a:lnTo>
                  <a:pt x="50801" y="237066"/>
                </a:lnTo>
                <a:lnTo>
                  <a:pt x="59267" y="254000"/>
                </a:lnTo>
                <a:lnTo>
                  <a:pt x="59267" y="270933"/>
                </a:lnTo>
                <a:lnTo>
                  <a:pt x="59267" y="287866"/>
                </a:lnTo>
                <a:lnTo>
                  <a:pt x="59267" y="296333"/>
                </a:lnTo>
                <a:lnTo>
                  <a:pt x="59267" y="313266"/>
                </a:lnTo>
                <a:lnTo>
                  <a:pt x="59267" y="313266"/>
                </a:lnTo>
                <a:lnTo>
                  <a:pt x="59267" y="321733"/>
                </a:lnTo>
                <a:lnTo>
                  <a:pt x="59267" y="321733"/>
                </a:lnTo>
                <a:lnTo>
                  <a:pt x="67733" y="330200"/>
                </a:lnTo>
                <a:lnTo>
                  <a:pt x="67733" y="330200"/>
                </a:lnTo>
                <a:lnTo>
                  <a:pt x="67733" y="330200"/>
                </a:lnTo>
                <a:lnTo>
                  <a:pt x="67733" y="321733"/>
                </a:lnTo>
                <a:lnTo>
                  <a:pt x="67733" y="313266"/>
                </a:lnTo>
                <a:lnTo>
                  <a:pt x="59267" y="313266"/>
                </a:lnTo>
                <a:lnTo>
                  <a:pt x="59267" y="296333"/>
                </a:lnTo>
                <a:lnTo>
                  <a:pt x="59267" y="287866"/>
                </a:lnTo>
                <a:lnTo>
                  <a:pt x="59267" y="270933"/>
                </a:lnTo>
                <a:lnTo>
                  <a:pt x="67733" y="254000"/>
                </a:lnTo>
                <a:lnTo>
                  <a:pt x="67733" y="245533"/>
                </a:lnTo>
                <a:lnTo>
                  <a:pt x="67733" y="228600"/>
                </a:lnTo>
                <a:lnTo>
                  <a:pt x="67733" y="220133"/>
                </a:lnTo>
                <a:lnTo>
                  <a:pt x="76200" y="203200"/>
                </a:lnTo>
                <a:lnTo>
                  <a:pt x="84667" y="186266"/>
                </a:lnTo>
                <a:lnTo>
                  <a:pt x="84667" y="177800"/>
                </a:lnTo>
                <a:lnTo>
                  <a:pt x="93134" y="169333"/>
                </a:lnTo>
                <a:lnTo>
                  <a:pt x="101601" y="160866"/>
                </a:lnTo>
                <a:lnTo>
                  <a:pt x="110067" y="152400"/>
                </a:lnTo>
                <a:lnTo>
                  <a:pt x="118533" y="143933"/>
                </a:lnTo>
                <a:lnTo>
                  <a:pt x="127001" y="135466"/>
                </a:lnTo>
                <a:lnTo>
                  <a:pt x="143933" y="135466"/>
                </a:lnTo>
                <a:lnTo>
                  <a:pt x="152400" y="127000"/>
                </a:lnTo>
                <a:lnTo>
                  <a:pt x="160867" y="127000"/>
                </a:lnTo>
                <a:lnTo>
                  <a:pt x="169334" y="127000"/>
                </a:lnTo>
                <a:lnTo>
                  <a:pt x="186267" y="127000"/>
                </a:lnTo>
                <a:lnTo>
                  <a:pt x="194733" y="135466"/>
                </a:lnTo>
                <a:lnTo>
                  <a:pt x="211667" y="135466"/>
                </a:lnTo>
                <a:lnTo>
                  <a:pt x="220133" y="143933"/>
                </a:lnTo>
                <a:lnTo>
                  <a:pt x="228600" y="152400"/>
                </a:lnTo>
                <a:lnTo>
                  <a:pt x="237067" y="160866"/>
                </a:lnTo>
                <a:lnTo>
                  <a:pt x="237067" y="169333"/>
                </a:lnTo>
                <a:lnTo>
                  <a:pt x="245534" y="186266"/>
                </a:lnTo>
                <a:lnTo>
                  <a:pt x="254001" y="194733"/>
                </a:lnTo>
                <a:lnTo>
                  <a:pt x="254001" y="203200"/>
                </a:lnTo>
                <a:lnTo>
                  <a:pt x="254001" y="220133"/>
                </a:lnTo>
                <a:lnTo>
                  <a:pt x="254001" y="228600"/>
                </a:lnTo>
                <a:lnTo>
                  <a:pt x="254001" y="245533"/>
                </a:lnTo>
                <a:lnTo>
                  <a:pt x="254001" y="254000"/>
                </a:lnTo>
                <a:lnTo>
                  <a:pt x="245534" y="262466"/>
                </a:lnTo>
                <a:lnTo>
                  <a:pt x="237067" y="270933"/>
                </a:lnTo>
                <a:lnTo>
                  <a:pt x="228600" y="279400"/>
                </a:lnTo>
                <a:lnTo>
                  <a:pt x="220133" y="287866"/>
                </a:lnTo>
                <a:lnTo>
                  <a:pt x="211667" y="296333"/>
                </a:lnTo>
                <a:lnTo>
                  <a:pt x="194733" y="296333"/>
                </a:lnTo>
                <a:lnTo>
                  <a:pt x="186267" y="296333"/>
                </a:lnTo>
                <a:lnTo>
                  <a:pt x="169334" y="296333"/>
                </a:lnTo>
                <a:lnTo>
                  <a:pt x="160867" y="296333"/>
                </a:lnTo>
                <a:lnTo>
                  <a:pt x="143933" y="296333"/>
                </a:lnTo>
                <a:lnTo>
                  <a:pt x="135467" y="296333"/>
                </a:lnTo>
                <a:lnTo>
                  <a:pt x="127001" y="287866"/>
                </a:lnTo>
                <a:lnTo>
                  <a:pt x="118533" y="287866"/>
                </a:lnTo>
                <a:lnTo>
                  <a:pt x="110067" y="279400"/>
                </a:lnTo>
                <a:lnTo>
                  <a:pt x="101601" y="279400"/>
                </a:lnTo>
                <a:lnTo>
                  <a:pt x="101601" y="279400"/>
                </a:lnTo>
                <a:lnTo>
                  <a:pt x="101601" y="279400"/>
                </a:lnTo>
                <a:lnTo>
                  <a:pt x="93134" y="279400"/>
                </a:lnTo>
                <a:lnTo>
                  <a:pt x="93134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11269133" y="4605867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16934" y="169333"/>
                </a:lnTo>
                <a:lnTo>
                  <a:pt x="16934" y="177800"/>
                </a:lnTo>
                <a:lnTo>
                  <a:pt x="25401" y="186266"/>
                </a:lnTo>
                <a:lnTo>
                  <a:pt x="33867" y="194733"/>
                </a:lnTo>
                <a:lnTo>
                  <a:pt x="42333" y="194733"/>
                </a:lnTo>
                <a:lnTo>
                  <a:pt x="42333" y="203200"/>
                </a:lnTo>
                <a:lnTo>
                  <a:pt x="59267" y="203200"/>
                </a:lnTo>
                <a:lnTo>
                  <a:pt x="67733" y="203200"/>
                </a:lnTo>
                <a:lnTo>
                  <a:pt x="76200" y="194733"/>
                </a:lnTo>
                <a:lnTo>
                  <a:pt x="84667" y="194733"/>
                </a:lnTo>
                <a:lnTo>
                  <a:pt x="93134" y="186266"/>
                </a:lnTo>
                <a:lnTo>
                  <a:pt x="110067" y="177800"/>
                </a:lnTo>
                <a:lnTo>
                  <a:pt x="118533" y="169333"/>
                </a:lnTo>
                <a:lnTo>
                  <a:pt x="118533" y="160866"/>
                </a:lnTo>
                <a:lnTo>
                  <a:pt x="135467" y="143933"/>
                </a:lnTo>
                <a:lnTo>
                  <a:pt x="135467" y="135466"/>
                </a:lnTo>
                <a:lnTo>
                  <a:pt x="143933" y="118533"/>
                </a:lnTo>
                <a:lnTo>
                  <a:pt x="143933" y="101600"/>
                </a:lnTo>
                <a:lnTo>
                  <a:pt x="143933" y="93133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60867" y="42333"/>
                </a:lnTo>
                <a:lnTo>
                  <a:pt x="160867" y="42333"/>
                </a:lnTo>
                <a:lnTo>
                  <a:pt x="160867" y="42333"/>
                </a:lnTo>
                <a:lnTo>
                  <a:pt x="160867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11472334" y="4614333"/>
            <a:ext cx="143933" cy="220135"/>
          </a:xfrm>
          <a:custGeom>
            <a:avLst/>
            <a:gdLst/>
            <a:ahLst/>
            <a:cxnLst/>
            <a:rect l="0" t="0" r="0" b="0"/>
            <a:pathLst>
              <a:path w="143933" h="220135">
                <a:moveTo>
                  <a:pt x="143932" y="8467"/>
                </a:moveTo>
                <a:lnTo>
                  <a:pt x="143932" y="8467"/>
                </a:lnTo>
                <a:lnTo>
                  <a:pt x="143932" y="0"/>
                </a:lnTo>
                <a:lnTo>
                  <a:pt x="143932" y="0"/>
                </a:lnTo>
                <a:lnTo>
                  <a:pt x="143932" y="0"/>
                </a:lnTo>
                <a:lnTo>
                  <a:pt x="143932" y="0"/>
                </a:lnTo>
                <a:lnTo>
                  <a:pt x="143932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8467"/>
                </a:lnTo>
                <a:lnTo>
                  <a:pt x="101599" y="8467"/>
                </a:lnTo>
                <a:lnTo>
                  <a:pt x="93132" y="8467"/>
                </a:lnTo>
                <a:lnTo>
                  <a:pt x="76200" y="16934"/>
                </a:lnTo>
                <a:lnTo>
                  <a:pt x="67732" y="25400"/>
                </a:lnTo>
                <a:lnTo>
                  <a:pt x="50800" y="25400"/>
                </a:lnTo>
                <a:lnTo>
                  <a:pt x="42333" y="33867"/>
                </a:lnTo>
                <a:lnTo>
                  <a:pt x="25399" y="33867"/>
                </a:lnTo>
                <a:lnTo>
                  <a:pt x="16932" y="42334"/>
                </a:lnTo>
                <a:lnTo>
                  <a:pt x="8466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8466" y="67734"/>
                </a:lnTo>
                <a:lnTo>
                  <a:pt x="16932" y="76200"/>
                </a:lnTo>
                <a:lnTo>
                  <a:pt x="25399" y="84667"/>
                </a:lnTo>
                <a:lnTo>
                  <a:pt x="33866" y="84667"/>
                </a:lnTo>
                <a:lnTo>
                  <a:pt x="42333" y="93134"/>
                </a:lnTo>
                <a:lnTo>
                  <a:pt x="59266" y="93134"/>
                </a:lnTo>
                <a:lnTo>
                  <a:pt x="76200" y="101600"/>
                </a:lnTo>
                <a:lnTo>
                  <a:pt x="84666" y="101600"/>
                </a:lnTo>
                <a:lnTo>
                  <a:pt x="93132" y="101600"/>
                </a:lnTo>
                <a:lnTo>
                  <a:pt x="110066" y="110067"/>
                </a:lnTo>
                <a:lnTo>
                  <a:pt x="118533" y="118534"/>
                </a:lnTo>
                <a:lnTo>
                  <a:pt x="127000" y="118534"/>
                </a:lnTo>
                <a:lnTo>
                  <a:pt x="135466" y="127000"/>
                </a:lnTo>
                <a:lnTo>
                  <a:pt x="143932" y="127000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35467"/>
                </a:lnTo>
                <a:lnTo>
                  <a:pt x="143932" y="143934"/>
                </a:lnTo>
                <a:lnTo>
                  <a:pt x="143932" y="143934"/>
                </a:lnTo>
                <a:lnTo>
                  <a:pt x="143932" y="152400"/>
                </a:lnTo>
                <a:lnTo>
                  <a:pt x="143932" y="152400"/>
                </a:lnTo>
                <a:lnTo>
                  <a:pt x="135466" y="160867"/>
                </a:lnTo>
                <a:lnTo>
                  <a:pt x="127000" y="169334"/>
                </a:lnTo>
                <a:lnTo>
                  <a:pt x="118533" y="169334"/>
                </a:lnTo>
                <a:lnTo>
                  <a:pt x="110066" y="177800"/>
                </a:lnTo>
                <a:lnTo>
                  <a:pt x="101599" y="186267"/>
                </a:lnTo>
                <a:lnTo>
                  <a:pt x="93132" y="186267"/>
                </a:lnTo>
                <a:lnTo>
                  <a:pt x="84666" y="194734"/>
                </a:lnTo>
                <a:lnTo>
                  <a:pt x="76200" y="194734"/>
                </a:lnTo>
                <a:lnTo>
                  <a:pt x="67732" y="203200"/>
                </a:lnTo>
                <a:lnTo>
                  <a:pt x="50800" y="203200"/>
                </a:lnTo>
                <a:lnTo>
                  <a:pt x="50800" y="211667"/>
                </a:lnTo>
                <a:lnTo>
                  <a:pt x="42333" y="211667"/>
                </a:lnTo>
                <a:lnTo>
                  <a:pt x="33866" y="220134"/>
                </a:lnTo>
                <a:lnTo>
                  <a:pt x="25399" y="220134"/>
                </a:lnTo>
                <a:lnTo>
                  <a:pt x="25399" y="220134"/>
                </a:lnTo>
                <a:lnTo>
                  <a:pt x="25399" y="220134"/>
                </a:lnTo>
                <a:lnTo>
                  <a:pt x="25399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508000" y="2319867"/>
            <a:ext cx="228601" cy="279401"/>
          </a:xfrm>
          <a:custGeom>
            <a:avLst/>
            <a:gdLst/>
            <a:ahLst/>
            <a:cxnLst/>
            <a:rect l="0" t="0" r="0" b="0"/>
            <a:pathLst>
              <a:path w="228601" h="279401">
                <a:moveTo>
                  <a:pt x="160867" y="8466"/>
                </a:moveTo>
                <a:lnTo>
                  <a:pt x="160867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86267" y="16933"/>
                </a:lnTo>
                <a:lnTo>
                  <a:pt x="194733" y="25400"/>
                </a:lnTo>
                <a:lnTo>
                  <a:pt x="203200" y="33866"/>
                </a:lnTo>
                <a:lnTo>
                  <a:pt x="203200" y="42333"/>
                </a:lnTo>
                <a:lnTo>
                  <a:pt x="211667" y="59266"/>
                </a:lnTo>
                <a:lnTo>
                  <a:pt x="211667" y="76200"/>
                </a:lnTo>
                <a:lnTo>
                  <a:pt x="220133" y="93133"/>
                </a:lnTo>
                <a:lnTo>
                  <a:pt x="220133" y="110066"/>
                </a:lnTo>
                <a:lnTo>
                  <a:pt x="220133" y="127000"/>
                </a:lnTo>
                <a:lnTo>
                  <a:pt x="228600" y="152400"/>
                </a:lnTo>
                <a:lnTo>
                  <a:pt x="228600" y="169333"/>
                </a:lnTo>
                <a:lnTo>
                  <a:pt x="228600" y="194733"/>
                </a:lnTo>
                <a:lnTo>
                  <a:pt x="228600" y="211666"/>
                </a:lnTo>
                <a:lnTo>
                  <a:pt x="220133" y="228600"/>
                </a:lnTo>
                <a:lnTo>
                  <a:pt x="211667" y="245533"/>
                </a:lnTo>
                <a:lnTo>
                  <a:pt x="203200" y="254000"/>
                </a:lnTo>
                <a:lnTo>
                  <a:pt x="194733" y="262466"/>
                </a:lnTo>
                <a:lnTo>
                  <a:pt x="177800" y="270933"/>
                </a:lnTo>
                <a:lnTo>
                  <a:pt x="169333" y="270933"/>
                </a:lnTo>
                <a:lnTo>
                  <a:pt x="152400" y="279400"/>
                </a:lnTo>
                <a:lnTo>
                  <a:pt x="135467" y="270933"/>
                </a:lnTo>
                <a:lnTo>
                  <a:pt x="118533" y="270933"/>
                </a:lnTo>
                <a:lnTo>
                  <a:pt x="101600" y="262466"/>
                </a:lnTo>
                <a:lnTo>
                  <a:pt x="84667" y="254000"/>
                </a:lnTo>
                <a:lnTo>
                  <a:pt x="67733" y="237066"/>
                </a:lnTo>
                <a:lnTo>
                  <a:pt x="50800" y="228600"/>
                </a:lnTo>
                <a:lnTo>
                  <a:pt x="33867" y="211666"/>
                </a:lnTo>
                <a:lnTo>
                  <a:pt x="16933" y="194733"/>
                </a:lnTo>
                <a:lnTo>
                  <a:pt x="8467" y="177800"/>
                </a:lnTo>
                <a:lnTo>
                  <a:pt x="0" y="169333"/>
                </a:lnTo>
                <a:lnTo>
                  <a:pt x="0" y="152400"/>
                </a:lnTo>
                <a:lnTo>
                  <a:pt x="0" y="127000"/>
                </a:lnTo>
                <a:lnTo>
                  <a:pt x="0" y="110066"/>
                </a:lnTo>
                <a:lnTo>
                  <a:pt x="0" y="93133"/>
                </a:lnTo>
                <a:lnTo>
                  <a:pt x="0" y="76200"/>
                </a:lnTo>
                <a:lnTo>
                  <a:pt x="8467" y="59266"/>
                </a:lnTo>
                <a:lnTo>
                  <a:pt x="16933" y="50800"/>
                </a:lnTo>
                <a:lnTo>
                  <a:pt x="33867" y="33866"/>
                </a:lnTo>
                <a:lnTo>
                  <a:pt x="50800" y="25400"/>
                </a:lnTo>
                <a:lnTo>
                  <a:pt x="67733" y="16933"/>
                </a:lnTo>
                <a:lnTo>
                  <a:pt x="84667" y="8466"/>
                </a:lnTo>
                <a:lnTo>
                  <a:pt x="101600" y="8466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8466"/>
                </a:lnTo>
                <a:lnTo>
                  <a:pt x="160867" y="8466"/>
                </a:lnTo>
                <a:lnTo>
                  <a:pt x="160867" y="8466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787400" y="2463800"/>
            <a:ext cx="152401" cy="330201"/>
          </a:xfrm>
          <a:custGeom>
            <a:avLst/>
            <a:gdLst/>
            <a:ahLst/>
            <a:cxnLst/>
            <a:rect l="0" t="0" r="0" b="0"/>
            <a:pathLst>
              <a:path w="152401" h="330201">
                <a:moveTo>
                  <a:pt x="33867" y="50800"/>
                </a:moveTo>
                <a:lnTo>
                  <a:pt x="33867" y="50800"/>
                </a:lnTo>
                <a:lnTo>
                  <a:pt x="33867" y="59267"/>
                </a:lnTo>
                <a:lnTo>
                  <a:pt x="42333" y="59267"/>
                </a:lnTo>
                <a:lnTo>
                  <a:pt x="42333" y="67733"/>
                </a:lnTo>
                <a:lnTo>
                  <a:pt x="42333" y="76200"/>
                </a:lnTo>
                <a:lnTo>
                  <a:pt x="42333" y="93133"/>
                </a:lnTo>
                <a:lnTo>
                  <a:pt x="33867" y="110067"/>
                </a:lnTo>
                <a:lnTo>
                  <a:pt x="33867" y="127000"/>
                </a:lnTo>
                <a:lnTo>
                  <a:pt x="33867" y="143933"/>
                </a:lnTo>
                <a:lnTo>
                  <a:pt x="42333" y="169333"/>
                </a:lnTo>
                <a:lnTo>
                  <a:pt x="42333" y="186267"/>
                </a:lnTo>
                <a:lnTo>
                  <a:pt x="42333" y="203200"/>
                </a:lnTo>
                <a:lnTo>
                  <a:pt x="42333" y="220133"/>
                </a:lnTo>
                <a:lnTo>
                  <a:pt x="42333" y="245533"/>
                </a:lnTo>
                <a:lnTo>
                  <a:pt x="33867" y="262467"/>
                </a:lnTo>
                <a:lnTo>
                  <a:pt x="33867" y="279400"/>
                </a:lnTo>
                <a:lnTo>
                  <a:pt x="33867" y="287867"/>
                </a:lnTo>
                <a:lnTo>
                  <a:pt x="33867" y="304800"/>
                </a:lnTo>
                <a:lnTo>
                  <a:pt x="33867" y="313267"/>
                </a:lnTo>
                <a:lnTo>
                  <a:pt x="33867" y="321733"/>
                </a:lnTo>
                <a:lnTo>
                  <a:pt x="25400" y="321733"/>
                </a:lnTo>
                <a:lnTo>
                  <a:pt x="25400" y="330200"/>
                </a:lnTo>
                <a:lnTo>
                  <a:pt x="25400" y="330200"/>
                </a:lnTo>
                <a:lnTo>
                  <a:pt x="16933" y="330200"/>
                </a:lnTo>
                <a:lnTo>
                  <a:pt x="16933" y="321733"/>
                </a:lnTo>
                <a:lnTo>
                  <a:pt x="16933" y="313267"/>
                </a:lnTo>
                <a:lnTo>
                  <a:pt x="8467" y="296333"/>
                </a:lnTo>
                <a:lnTo>
                  <a:pt x="8467" y="279400"/>
                </a:lnTo>
                <a:lnTo>
                  <a:pt x="8467" y="254000"/>
                </a:lnTo>
                <a:lnTo>
                  <a:pt x="0" y="237067"/>
                </a:lnTo>
                <a:lnTo>
                  <a:pt x="0" y="211667"/>
                </a:lnTo>
                <a:lnTo>
                  <a:pt x="0" y="186267"/>
                </a:lnTo>
                <a:lnTo>
                  <a:pt x="0" y="169333"/>
                </a:lnTo>
                <a:lnTo>
                  <a:pt x="0" y="143933"/>
                </a:lnTo>
                <a:lnTo>
                  <a:pt x="0" y="118533"/>
                </a:lnTo>
                <a:lnTo>
                  <a:pt x="0" y="101600"/>
                </a:lnTo>
                <a:lnTo>
                  <a:pt x="8467" y="84667"/>
                </a:lnTo>
                <a:lnTo>
                  <a:pt x="8467" y="59267"/>
                </a:lnTo>
                <a:lnTo>
                  <a:pt x="16933" y="50800"/>
                </a:lnTo>
                <a:lnTo>
                  <a:pt x="25400" y="33867"/>
                </a:lnTo>
                <a:lnTo>
                  <a:pt x="33867" y="16933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8533" y="25400"/>
                </a:lnTo>
                <a:lnTo>
                  <a:pt x="135467" y="33867"/>
                </a:lnTo>
                <a:lnTo>
                  <a:pt x="143933" y="50800"/>
                </a:lnTo>
                <a:lnTo>
                  <a:pt x="152400" y="67733"/>
                </a:lnTo>
                <a:lnTo>
                  <a:pt x="152400" y="84667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52400" y="135467"/>
                </a:lnTo>
                <a:lnTo>
                  <a:pt x="143933" y="143933"/>
                </a:lnTo>
                <a:lnTo>
                  <a:pt x="143933" y="152400"/>
                </a:lnTo>
                <a:lnTo>
                  <a:pt x="135467" y="160867"/>
                </a:lnTo>
                <a:lnTo>
                  <a:pt x="127000" y="169333"/>
                </a:lnTo>
                <a:lnTo>
                  <a:pt x="118533" y="177800"/>
                </a:lnTo>
                <a:lnTo>
                  <a:pt x="118533" y="186267"/>
                </a:lnTo>
                <a:lnTo>
                  <a:pt x="110067" y="186267"/>
                </a:lnTo>
                <a:lnTo>
                  <a:pt x="101600" y="194733"/>
                </a:lnTo>
                <a:lnTo>
                  <a:pt x="93133" y="194733"/>
                </a:lnTo>
                <a:lnTo>
                  <a:pt x="84667" y="194733"/>
                </a:lnTo>
                <a:lnTo>
                  <a:pt x="76200" y="194733"/>
                </a:lnTo>
                <a:lnTo>
                  <a:pt x="59267" y="194733"/>
                </a:lnTo>
                <a:lnTo>
                  <a:pt x="59267" y="186267"/>
                </a:lnTo>
                <a:lnTo>
                  <a:pt x="59267" y="186267"/>
                </a:lnTo>
                <a:lnTo>
                  <a:pt x="50800" y="186267"/>
                </a:lnTo>
                <a:lnTo>
                  <a:pt x="508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016000" y="2455333"/>
            <a:ext cx="160868" cy="372535"/>
          </a:xfrm>
          <a:custGeom>
            <a:avLst/>
            <a:gdLst/>
            <a:ahLst/>
            <a:cxnLst/>
            <a:rect l="0" t="0" r="0" b="0"/>
            <a:pathLst>
              <a:path w="160868" h="372535">
                <a:moveTo>
                  <a:pt x="25400" y="76200"/>
                </a:moveTo>
                <a:lnTo>
                  <a:pt x="25400" y="76200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93134"/>
                </a:lnTo>
                <a:lnTo>
                  <a:pt x="25400" y="101600"/>
                </a:lnTo>
                <a:lnTo>
                  <a:pt x="25400" y="118534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33867" y="279400"/>
                </a:lnTo>
                <a:lnTo>
                  <a:pt x="33867" y="304800"/>
                </a:lnTo>
                <a:lnTo>
                  <a:pt x="33867" y="321734"/>
                </a:lnTo>
                <a:lnTo>
                  <a:pt x="33867" y="338667"/>
                </a:lnTo>
                <a:lnTo>
                  <a:pt x="33867" y="347134"/>
                </a:lnTo>
                <a:lnTo>
                  <a:pt x="33867" y="364067"/>
                </a:lnTo>
                <a:lnTo>
                  <a:pt x="42333" y="364067"/>
                </a:lnTo>
                <a:lnTo>
                  <a:pt x="42333" y="372534"/>
                </a:lnTo>
                <a:lnTo>
                  <a:pt x="33867" y="372534"/>
                </a:lnTo>
                <a:lnTo>
                  <a:pt x="33867" y="372534"/>
                </a:lnTo>
                <a:lnTo>
                  <a:pt x="33867" y="372534"/>
                </a:lnTo>
                <a:lnTo>
                  <a:pt x="33867" y="364067"/>
                </a:lnTo>
                <a:lnTo>
                  <a:pt x="33867" y="355600"/>
                </a:lnTo>
                <a:lnTo>
                  <a:pt x="25400" y="338667"/>
                </a:lnTo>
                <a:lnTo>
                  <a:pt x="25400" y="321734"/>
                </a:lnTo>
                <a:lnTo>
                  <a:pt x="16933" y="304800"/>
                </a:lnTo>
                <a:lnTo>
                  <a:pt x="16933" y="279400"/>
                </a:lnTo>
                <a:lnTo>
                  <a:pt x="8467" y="262467"/>
                </a:lnTo>
                <a:lnTo>
                  <a:pt x="8467" y="237067"/>
                </a:lnTo>
                <a:lnTo>
                  <a:pt x="8467" y="211667"/>
                </a:lnTo>
                <a:lnTo>
                  <a:pt x="0" y="194734"/>
                </a:lnTo>
                <a:lnTo>
                  <a:pt x="0" y="169334"/>
                </a:lnTo>
                <a:lnTo>
                  <a:pt x="0" y="143934"/>
                </a:lnTo>
                <a:lnTo>
                  <a:pt x="0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8467" y="67734"/>
                </a:lnTo>
                <a:lnTo>
                  <a:pt x="16933" y="50800"/>
                </a:lnTo>
                <a:lnTo>
                  <a:pt x="25400" y="33867"/>
                </a:lnTo>
                <a:lnTo>
                  <a:pt x="33867" y="16934"/>
                </a:lnTo>
                <a:lnTo>
                  <a:pt x="42333" y="16934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8467"/>
                </a:lnTo>
                <a:lnTo>
                  <a:pt x="135467" y="16934"/>
                </a:lnTo>
                <a:lnTo>
                  <a:pt x="143933" y="33867"/>
                </a:lnTo>
                <a:lnTo>
                  <a:pt x="152400" y="42334"/>
                </a:lnTo>
                <a:lnTo>
                  <a:pt x="160867" y="50800"/>
                </a:lnTo>
                <a:lnTo>
                  <a:pt x="160867" y="67734"/>
                </a:lnTo>
                <a:lnTo>
                  <a:pt x="160867" y="84667"/>
                </a:lnTo>
                <a:lnTo>
                  <a:pt x="160867" y="93134"/>
                </a:lnTo>
                <a:lnTo>
                  <a:pt x="152400" y="101600"/>
                </a:lnTo>
                <a:lnTo>
                  <a:pt x="152400" y="118534"/>
                </a:lnTo>
                <a:lnTo>
                  <a:pt x="143933" y="127000"/>
                </a:lnTo>
                <a:lnTo>
                  <a:pt x="135467" y="135467"/>
                </a:lnTo>
                <a:lnTo>
                  <a:pt x="127000" y="143934"/>
                </a:lnTo>
                <a:lnTo>
                  <a:pt x="110067" y="143934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93133" y="160867"/>
                </a:lnTo>
                <a:lnTo>
                  <a:pt x="84667" y="160867"/>
                </a:lnTo>
                <a:lnTo>
                  <a:pt x="76200" y="169334"/>
                </a:lnTo>
                <a:lnTo>
                  <a:pt x="67733" y="169334"/>
                </a:lnTo>
                <a:lnTo>
                  <a:pt x="59267" y="169334"/>
                </a:lnTo>
                <a:lnTo>
                  <a:pt x="50800" y="169334"/>
                </a:lnTo>
                <a:lnTo>
                  <a:pt x="50800" y="169334"/>
                </a:lnTo>
                <a:lnTo>
                  <a:pt x="42333" y="169334"/>
                </a:lnTo>
                <a:lnTo>
                  <a:pt x="42333" y="169334"/>
                </a:lnTo>
                <a:lnTo>
                  <a:pt x="42333" y="169334"/>
                </a:lnTo>
                <a:lnTo>
                  <a:pt x="42333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354667" y="2362200"/>
            <a:ext cx="270934" cy="321734"/>
          </a:xfrm>
          <a:custGeom>
            <a:avLst/>
            <a:gdLst/>
            <a:ahLst/>
            <a:cxnLst/>
            <a:rect l="0" t="0" r="0" b="0"/>
            <a:pathLst>
              <a:path w="270934" h="321734">
                <a:moveTo>
                  <a:pt x="135466" y="93133"/>
                </a:moveTo>
                <a:lnTo>
                  <a:pt x="135466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84667"/>
                </a:lnTo>
                <a:lnTo>
                  <a:pt x="135466" y="84667"/>
                </a:lnTo>
                <a:lnTo>
                  <a:pt x="135466" y="76200"/>
                </a:lnTo>
                <a:lnTo>
                  <a:pt x="135466" y="76200"/>
                </a:lnTo>
                <a:lnTo>
                  <a:pt x="135466" y="67733"/>
                </a:lnTo>
                <a:lnTo>
                  <a:pt x="135466" y="67733"/>
                </a:lnTo>
                <a:lnTo>
                  <a:pt x="143933" y="67733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50800"/>
                </a:lnTo>
                <a:lnTo>
                  <a:pt x="152400" y="50800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3" y="33867"/>
                </a:lnTo>
                <a:lnTo>
                  <a:pt x="135466" y="25400"/>
                </a:lnTo>
                <a:lnTo>
                  <a:pt x="127000" y="16933"/>
                </a:lnTo>
                <a:lnTo>
                  <a:pt x="118533" y="16933"/>
                </a:lnTo>
                <a:lnTo>
                  <a:pt x="101600" y="8467"/>
                </a:lnTo>
                <a:lnTo>
                  <a:pt x="93133" y="0"/>
                </a:lnTo>
                <a:lnTo>
                  <a:pt x="76200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84667"/>
                </a:lnTo>
                <a:lnTo>
                  <a:pt x="25400" y="93133"/>
                </a:lnTo>
                <a:lnTo>
                  <a:pt x="42333" y="110067"/>
                </a:lnTo>
                <a:lnTo>
                  <a:pt x="59266" y="118533"/>
                </a:lnTo>
                <a:lnTo>
                  <a:pt x="76200" y="127000"/>
                </a:lnTo>
                <a:lnTo>
                  <a:pt x="93133" y="135467"/>
                </a:lnTo>
                <a:lnTo>
                  <a:pt x="110066" y="143933"/>
                </a:lnTo>
                <a:lnTo>
                  <a:pt x="135466" y="152400"/>
                </a:lnTo>
                <a:lnTo>
                  <a:pt x="152400" y="169333"/>
                </a:lnTo>
                <a:lnTo>
                  <a:pt x="169333" y="177800"/>
                </a:lnTo>
                <a:lnTo>
                  <a:pt x="186266" y="186267"/>
                </a:lnTo>
                <a:lnTo>
                  <a:pt x="203200" y="186267"/>
                </a:lnTo>
                <a:lnTo>
                  <a:pt x="220133" y="203200"/>
                </a:lnTo>
                <a:lnTo>
                  <a:pt x="237066" y="211667"/>
                </a:lnTo>
                <a:lnTo>
                  <a:pt x="245533" y="220133"/>
                </a:lnTo>
                <a:lnTo>
                  <a:pt x="254000" y="228600"/>
                </a:lnTo>
                <a:lnTo>
                  <a:pt x="262466" y="237067"/>
                </a:lnTo>
                <a:lnTo>
                  <a:pt x="262466" y="245533"/>
                </a:lnTo>
                <a:lnTo>
                  <a:pt x="262466" y="245533"/>
                </a:lnTo>
                <a:lnTo>
                  <a:pt x="270933" y="254000"/>
                </a:lnTo>
                <a:lnTo>
                  <a:pt x="262466" y="262467"/>
                </a:lnTo>
                <a:lnTo>
                  <a:pt x="262466" y="279400"/>
                </a:lnTo>
                <a:lnTo>
                  <a:pt x="254000" y="279400"/>
                </a:lnTo>
                <a:lnTo>
                  <a:pt x="245533" y="287867"/>
                </a:lnTo>
                <a:lnTo>
                  <a:pt x="237066" y="296333"/>
                </a:lnTo>
                <a:lnTo>
                  <a:pt x="211666" y="304800"/>
                </a:lnTo>
                <a:lnTo>
                  <a:pt x="203200" y="313267"/>
                </a:lnTo>
                <a:lnTo>
                  <a:pt x="186266" y="313267"/>
                </a:lnTo>
                <a:lnTo>
                  <a:pt x="160866" y="321733"/>
                </a:lnTo>
                <a:lnTo>
                  <a:pt x="143933" y="321733"/>
                </a:lnTo>
                <a:lnTo>
                  <a:pt x="127000" y="313267"/>
                </a:lnTo>
                <a:lnTo>
                  <a:pt x="110066" y="313267"/>
                </a:lnTo>
                <a:lnTo>
                  <a:pt x="93133" y="313267"/>
                </a:lnTo>
                <a:lnTo>
                  <a:pt x="84666" y="304800"/>
                </a:lnTo>
                <a:lnTo>
                  <a:pt x="67733" y="296333"/>
                </a:lnTo>
                <a:lnTo>
                  <a:pt x="59266" y="287867"/>
                </a:lnTo>
                <a:lnTo>
                  <a:pt x="50800" y="287867"/>
                </a:lnTo>
                <a:lnTo>
                  <a:pt x="42333" y="279400"/>
                </a:lnTo>
                <a:lnTo>
                  <a:pt x="42333" y="279400"/>
                </a:lnTo>
                <a:lnTo>
                  <a:pt x="33866" y="270933"/>
                </a:lnTo>
                <a:lnTo>
                  <a:pt x="33866" y="270933"/>
                </a:lnTo>
                <a:lnTo>
                  <a:pt x="33866" y="270933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1642533" y="2387600"/>
            <a:ext cx="16935" cy="16934"/>
          </a:xfrm>
          <a:custGeom>
            <a:avLst/>
            <a:gdLst/>
            <a:ahLst/>
            <a:cxnLst/>
            <a:rect l="0" t="0" r="0" b="0"/>
            <a:pathLst>
              <a:path w="16935" h="16934">
                <a:moveTo>
                  <a:pt x="16934" y="16933"/>
                </a:moveTo>
                <a:lnTo>
                  <a:pt x="16934" y="16933"/>
                </a:lnTo>
                <a:lnTo>
                  <a:pt x="16934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642533" y="2573867"/>
            <a:ext cx="16935" cy="127001"/>
          </a:xfrm>
          <a:custGeom>
            <a:avLst/>
            <a:gdLst/>
            <a:ahLst/>
            <a:cxnLst/>
            <a:rect l="0" t="0" r="0" b="0"/>
            <a:pathLst>
              <a:path w="16935" h="127001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769533" y="2353733"/>
            <a:ext cx="245535" cy="381001"/>
          </a:xfrm>
          <a:custGeom>
            <a:avLst/>
            <a:gdLst/>
            <a:ahLst/>
            <a:cxnLst/>
            <a:rect l="0" t="0" r="0" b="0"/>
            <a:pathLst>
              <a:path w="245535" h="381001">
                <a:moveTo>
                  <a:pt x="135467" y="8467"/>
                </a:moveTo>
                <a:lnTo>
                  <a:pt x="135467" y="8467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16934"/>
                </a:lnTo>
                <a:lnTo>
                  <a:pt x="143934" y="33867"/>
                </a:lnTo>
                <a:lnTo>
                  <a:pt x="143934" y="50800"/>
                </a:lnTo>
                <a:lnTo>
                  <a:pt x="143934" y="76200"/>
                </a:lnTo>
                <a:lnTo>
                  <a:pt x="152400" y="101600"/>
                </a:lnTo>
                <a:lnTo>
                  <a:pt x="152400" y="127000"/>
                </a:lnTo>
                <a:lnTo>
                  <a:pt x="152400" y="152400"/>
                </a:lnTo>
                <a:lnTo>
                  <a:pt x="160867" y="186267"/>
                </a:lnTo>
                <a:lnTo>
                  <a:pt x="160867" y="211667"/>
                </a:lnTo>
                <a:lnTo>
                  <a:pt x="169334" y="237067"/>
                </a:lnTo>
                <a:lnTo>
                  <a:pt x="169334" y="254000"/>
                </a:lnTo>
                <a:lnTo>
                  <a:pt x="177800" y="270934"/>
                </a:lnTo>
                <a:lnTo>
                  <a:pt x="177800" y="287867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86267" y="313267"/>
                </a:lnTo>
                <a:lnTo>
                  <a:pt x="186267" y="313267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77800" y="287867"/>
                </a:lnTo>
                <a:lnTo>
                  <a:pt x="169334" y="279400"/>
                </a:lnTo>
                <a:lnTo>
                  <a:pt x="160867" y="262467"/>
                </a:lnTo>
                <a:lnTo>
                  <a:pt x="143934" y="245534"/>
                </a:lnTo>
                <a:lnTo>
                  <a:pt x="135467" y="228600"/>
                </a:lnTo>
                <a:lnTo>
                  <a:pt x="118534" y="220134"/>
                </a:lnTo>
                <a:lnTo>
                  <a:pt x="101600" y="211667"/>
                </a:lnTo>
                <a:lnTo>
                  <a:pt x="84667" y="203200"/>
                </a:lnTo>
                <a:lnTo>
                  <a:pt x="67734" y="194734"/>
                </a:lnTo>
                <a:lnTo>
                  <a:pt x="59267" y="194734"/>
                </a:lnTo>
                <a:lnTo>
                  <a:pt x="42334" y="203200"/>
                </a:lnTo>
                <a:lnTo>
                  <a:pt x="33867" y="211667"/>
                </a:lnTo>
                <a:lnTo>
                  <a:pt x="25400" y="211667"/>
                </a:lnTo>
                <a:lnTo>
                  <a:pt x="16934" y="228600"/>
                </a:lnTo>
                <a:lnTo>
                  <a:pt x="8467" y="237067"/>
                </a:lnTo>
                <a:lnTo>
                  <a:pt x="0" y="254000"/>
                </a:lnTo>
                <a:lnTo>
                  <a:pt x="0" y="270934"/>
                </a:lnTo>
                <a:lnTo>
                  <a:pt x="0" y="287867"/>
                </a:lnTo>
                <a:lnTo>
                  <a:pt x="0" y="304800"/>
                </a:lnTo>
                <a:lnTo>
                  <a:pt x="8467" y="321734"/>
                </a:lnTo>
                <a:lnTo>
                  <a:pt x="8467" y="330200"/>
                </a:lnTo>
                <a:lnTo>
                  <a:pt x="16934" y="347134"/>
                </a:lnTo>
                <a:lnTo>
                  <a:pt x="33867" y="355600"/>
                </a:lnTo>
                <a:lnTo>
                  <a:pt x="42334" y="364067"/>
                </a:lnTo>
                <a:lnTo>
                  <a:pt x="59267" y="372534"/>
                </a:lnTo>
                <a:lnTo>
                  <a:pt x="67734" y="372534"/>
                </a:lnTo>
                <a:lnTo>
                  <a:pt x="93134" y="381000"/>
                </a:lnTo>
                <a:lnTo>
                  <a:pt x="110067" y="381000"/>
                </a:lnTo>
                <a:lnTo>
                  <a:pt x="127000" y="381000"/>
                </a:lnTo>
                <a:lnTo>
                  <a:pt x="143934" y="372534"/>
                </a:lnTo>
                <a:lnTo>
                  <a:pt x="160867" y="372534"/>
                </a:lnTo>
                <a:lnTo>
                  <a:pt x="177800" y="364067"/>
                </a:lnTo>
                <a:lnTo>
                  <a:pt x="194734" y="364067"/>
                </a:lnTo>
                <a:lnTo>
                  <a:pt x="203200" y="355600"/>
                </a:lnTo>
                <a:lnTo>
                  <a:pt x="220134" y="347134"/>
                </a:lnTo>
                <a:lnTo>
                  <a:pt x="228600" y="338667"/>
                </a:lnTo>
                <a:lnTo>
                  <a:pt x="237067" y="330200"/>
                </a:lnTo>
                <a:lnTo>
                  <a:pt x="237067" y="330200"/>
                </a:lnTo>
                <a:lnTo>
                  <a:pt x="245534" y="321734"/>
                </a:lnTo>
                <a:lnTo>
                  <a:pt x="245534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2048933" y="2497667"/>
            <a:ext cx="237068" cy="237067"/>
          </a:xfrm>
          <a:custGeom>
            <a:avLst/>
            <a:gdLst/>
            <a:ahLst/>
            <a:cxnLst/>
            <a:rect l="0" t="0" r="0" b="0"/>
            <a:pathLst>
              <a:path w="237068" h="237067">
                <a:moveTo>
                  <a:pt x="8467" y="135466"/>
                </a:moveTo>
                <a:lnTo>
                  <a:pt x="16934" y="135466"/>
                </a:lnTo>
                <a:lnTo>
                  <a:pt x="16934" y="135466"/>
                </a:lnTo>
                <a:lnTo>
                  <a:pt x="25400" y="135466"/>
                </a:lnTo>
                <a:lnTo>
                  <a:pt x="33867" y="135466"/>
                </a:lnTo>
                <a:lnTo>
                  <a:pt x="42334" y="127000"/>
                </a:lnTo>
                <a:lnTo>
                  <a:pt x="50800" y="118533"/>
                </a:lnTo>
                <a:lnTo>
                  <a:pt x="59267" y="110066"/>
                </a:lnTo>
                <a:lnTo>
                  <a:pt x="67734" y="110066"/>
                </a:lnTo>
                <a:lnTo>
                  <a:pt x="76200" y="101600"/>
                </a:lnTo>
                <a:lnTo>
                  <a:pt x="84667" y="84666"/>
                </a:lnTo>
                <a:lnTo>
                  <a:pt x="93134" y="76200"/>
                </a:lnTo>
                <a:lnTo>
                  <a:pt x="93134" y="67733"/>
                </a:lnTo>
                <a:lnTo>
                  <a:pt x="93134" y="50800"/>
                </a:lnTo>
                <a:lnTo>
                  <a:pt x="93134" y="33866"/>
                </a:lnTo>
                <a:lnTo>
                  <a:pt x="84667" y="25400"/>
                </a:lnTo>
                <a:lnTo>
                  <a:pt x="76200" y="16933"/>
                </a:lnTo>
                <a:lnTo>
                  <a:pt x="67734" y="8466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6"/>
                </a:lnTo>
                <a:lnTo>
                  <a:pt x="16934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43933"/>
                </a:lnTo>
                <a:lnTo>
                  <a:pt x="16934" y="160866"/>
                </a:lnTo>
                <a:lnTo>
                  <a:pt x="33867" y="177800"/>
                </a:lnTo>
                <a:lnTo>
                  <a:pt x="42334" y="194733"/>
                </a:lnTo>
                <a:lnTo>
                  <a:pt x="50800" y="203200"/>
                </a:lnTo>
                <a:lnTo>
                  <a:pt x="67734" y="211666"/>
                </a:lnTo>
                <a:lnTo>
                  <a:pt x="84667" y="220133"/>
                </a:lnTo>
                <a:lnTo>
                  <a:pt x="93134" y="228600"/>
                </a:lnTo>
                <a:lnTo>
                  <a:pt x="110067" y="237066"/>
                </a:lnTo>
                <a:lnTo>
                  <a:pt x="127000" y="237066"/>
                </a:lnTo>
                <a:lnTo>
                  <a:pt x="135467" y="237066"/>
                </a:lnTo>
                <a:lnTo>
                  <a:pt x="152400" y="237066"/>
                </a:lnTo>
                <a:lnTo>
                  <a:pt x="169334" y="228600"/>
                </a:lnTo>
                <a:lnTo>
                  <a:pt x="186267" y="228600"/>
                </a:lnTo>
                <a:lnTo>
                  <a:pt x="194734" y="220133"/>
                </a:lnTo>
                <a:lnTo>
                  <a:pt x="211667" y="220133"/>
                </a:lnTo>
                <a:lnTo>
                  <a:pt x="220134" y="211666"/>
                </a:lnTo>
                <a:lnTo>
                  <a:pt x="220134" y="211666"/>
                </a:lnTo>
                <a:lnTo>
                  <a:pt x="237067" y="203200"/>
                </a:lnTo>
                <a:lnTo>
                  <a:pt x="2370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2269067" y="2446867"/>
            <a:ext cx="169334" cy="347134"/>
          </a:xfrm>
          <a:custGeom>
            <a:avLst/>
            <a:gdLst/>
            <a:ahLst/>
            <a:cxnLst/>
            <a:rect l="0" t="0" r="0" b="0"/>
            <a:pathLst>
              <a:path w="169334" h="347134">
                <a:moveTo>
                  <a:pt x="143933" y="67733"/>
                </a:moveTo>
                <a:lnTo>
                  <a:pt x="143933" y="67733"/>
                </a:lnTo>
                <a:lnTo>
                  <a:pt x="152400" y="59266"/>
                </a:lnTo>
                <a:lnTo>
                  <a:pt x="160866" y="42333"/>
                </a:lnTo>
                <a:lnTo>
                  <a:pt x="160866" y="25400"/>
                </a:lnTo>
                <a:lnTo>
                  <a:pt x="160866" y="16933"/>
                </a:lnTo>
                <a:lnTo>
                  <a:pt x="152400" y="8466"/>
                </a:lnTo>
                <a:lnTo>
                  <a:pt x="152400" y="0"/>
                </a:lnTo>
                <a:lnTo>
                  <a:pt x="135466" y="0"/>
                </a:lnTo>
                <a:lnTo>
                  <a:pt x="127000" y="0"/>
                </a:lnTo>
                <a:lnTo>
                  <a:pt x="110066" y="0"/>
                </a:lnTo>
                <a:lnTo>
                  <a:pt x="93133" y="0"/>
                </a:lnTo>
                <a:lnTo>
                  <a:pt x="84666" y="8466"/>
                </a:lnTo>
                <a:lnTo>
                  <a:pt x="67733" y="8466"/>
                </a:lnTo>
                <a:lnTo>
                  <a:pt x="50800" y="16933"/>
                </a:lnTo>
                <a:lnTo>
                  <a:pt x="33866" y="33866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01600"/>
                </a:lnTo>
                <a:lnTo>
                  <a:pt x="25400" y="118533"/>
                </a:lnTo>
                <a:lnTo>
                  <a:pt x="42333" y="143933"/>
                </a:lnTo>
                <a:lnTo>
                  <a:pt x="50800" y="160866"/>
                </a:lnTo>
                <a:lnTo>
                  <a:pt x="76200" y="177800"/>
                </a:lnTo>
                <a:lnTo>
                  <a:pt x="93133" y="194733"/>
                </a:lnTo>
                <a:lnTo>
                  <a:pt x="110066" y="211666"/>
                </a:lnTo>
                <a:lnTo>
                  <a:pt x="127000" y="237066"/>
                </a:lnTo>
                <a:lnTo>
                  <a:pt x="143933" y="254000"/>
                </a:lnTo>
                <a:lnTo>
                  <a:pt x="152400" y="270933"/>
                </a:lnTo>
                <a:lnTo>
                  <a:pt x="160866" y="287866"/>
                </a:lnTo>
                <a:lnTo>
                  <a:pt x="169333" y="304800"/>
                </a:lnTo>
                <a:lnTo>
                  <a:pt x="169333" y="321733"/>
                </a:lnTo>
                <a:lnTo>
                  <a:pt x="160866" y="330200"/>
                </a:lnTo>
                <a:lnTo>
                  <a:pt x="160866" y="338666"/>
                </a:lnTo>
                <a:lnTo>
                  <a:pt x="152400" y="347133"/>
                </a:lnTo>
                <a:lnTo>
                  <a:pt x="135466" y="347133"/>
                </a:lnTo>
                <a:lnTo>
                  <a:pt x="127000" y="347133"/>
                </a:lnTo>
                <a:lnTo>
                  <a:pt x="101600" y="347133"/>
                </a:lnTo>
                <a:lnTo>
                  <a:pt x="84666" y="338666"/>
                </a:lnTo>
                <a:lnTo>
                  <a:pt x="67733" y="330200"/>
                </a:lnTo>
                <a:lnTo>
                  <a:pt x="50800" y="330200"/>
                </a:lnTo>
                <a:lnTo>
                  <a:pt x="33866" y="321733"/>
                </a:lnTo>
                <a:lnTo>
                  <a:pt x="25400" y="321733"/>
                </a:lnTo>
                <a:lnTo>
                  <a:pt x="16933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2438400" y="2336800"/>
            <a:ext cx="355601" cy="651934"/>
          </a:xfrm>
          <a:custGeom>
            <a:avLst/>
            <a:gdLst/>
            <a:ahLst/>
            <a:cxnLst/>
            <a:rect l="0" t="0" r="0" b="0"/>
            <a:pathLst>
              <a:path w="355601" h="651934">
                <a:moveTo>
                  <a:pt x="347133" y="16933"/>
                </a:moveTo>
                <a:lnTo>
                  <a:pt x="347133" y="8467"/>
                </a:lnTo>
                <a:lnTo>
                  <a:pt x="347133" y="8467"/>
                </a:lnTo>
                <a:lnTo>
                  <a:pt x="355600" y="0"/>
                </a:lnTo>
                <a:lnTo>
                  <a:pt x="355600" y="0"/>
                </a:lnTo>
                <a:lnTo>
                  <a:pt x="355600" y="0"/>
                </a:lnTo>
                <a:lnTo>
                  <a:pt x="355600" y="8467"/>
                </a:lnTo>
                <a:lnTo>
                  <a:pt x="347133" y="25400"/>
                </a:lnTo>
                <a:lnTo>
                  <a:pt x="338667" y="42333"/>
                </a:lnTo>
                <a:lnTo>
                  <a:pt x="321733" y="67733"/>
                </a:lnTo>
                <a:lnTo>
                  <a:pt x="304800" y="101600"/>
                </a:lnTo>
                <a:lnTo>
                  <a:pt x="287867" y="135467"/>
                </a:lnTo>
                <a:lnTo>
                  <a:pt x="262467" y="177800"/>
                </a:lnTo>
                <a:lnTo>
                  <a:pt x="237067" y="220133"/>
                </a:lnTo>
                <a:lnTo>
                  <a:pt x="211667" y="262467"/>
                </a:lnTo>
                <a:lnTo>
                  <a:pt x="186267" y="313267"/>
                </a:lnTo>
                <a:lnTo>
                  <a:pt x="160867" y="364067"/>
                </a:lnTo>
                <a:lnTo>
                  <a:pt x="135467" y="406400"/>
                </a:lnTo>
                <a:lnTo>
                  <a:pt x="101600" y="457200"/>
                </a:lnTo>
                <a:lnTo>
                  <a:pt x="76200" y="499533"/>
                </a:lnTo>
                <a:lnTo>
                  <a:pt x="50800" y="541867"/>
                </a:lnTo>
                <a:lnTo>
                  <a:pt x="33867" y="575733"/>
                </a:lnTo>
                <a:lnTo>
                  <a:pt x="25400" y="601133"/>
                </a:lnTo>
                <a:lnTo>
                  <a:pt x="8467" y="626533"/>
                </a:lnTo>
                <a:lnTo>
                  <a:pt x="0" y="643467"/>
                </a:lnTo>
                <a:lnTo>
                  <a:pt x="0" y="651933"/>
                </a:lnTo>
                <a:lnTo>
                  <a:pt x="0" y="651933"/>
                </a:lnTo>
                <a:lnTo>
                  <a:pt x="0" y="651933"/>
                </a:lnTo>
                <a:lnTo>
                  <a:pt x="0" y="651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2607733" y="2336800"/>
            <a:ext cx="338668" cy="728134"/>
          </a:xfrm>
          <a:custGeom>
            <a:avLst/>
            <a:gdLst/>
            <a:ahLst/>
            <a:cxnLst/>
            <a:rect l="0" t="0" r="0" b="0"/>
            <a:pathLst>
              <a:path w="338668" h="728134">
                <a:moveTo>
                  <a:pt x="330200" y="25400"/>
                </a:moveTo>
                <a:lnTo>
                  <a:pt x="338667" y="16933"/>
                </a:lnTo>
                <a:lnTo>
                  <a:pt x="338667" y="8467"/>
                </a:lnTo>
                <a:lnTo>
                  <a:pt x="338667" y="0"/>
                </a:lnTo>
                <a:lnTo>
                  <a:pt x="338667" y="0"/>
                </a:lnTo>
                <a:lnTo>
                  <a:pt x="338667" y="0"/>
                </a:lnTo>
                <a:lnTo>
                  <a:pt x="338667" y="8467"/>
                </a:lnTo>
                <a:lnTo>
                  <a:pt x="330200" y="25400"/>
                </a:lnTo>
                <a:lnTo>
                  <a:pt x="321734" y="42333"/>
                </a:lnTo>
                <a:lnTo>
                  <a:pt x="313267" y="67733"/>
                </a:lnTo>
                <a:lnTo>
                  <a:pt x="304800" y="101600"/>
                </a:lnTo>
                <a:lnTo>
                  <a:pt x="287867" y="135467"/>
                </a:lnTo>
                <a:lnTo>
                  <a:pt x="262467" y="177800"/>
                </a:lnTo>
                <a:lnTo>
                  <a:pt x="245534" y="211667"/>
                </a:lnTo>
                <a:lnTo>
                  <a:pt x="228600" y="262467"/>
                </a:lnTo>
                <a:lnTo>
                  <a:pt x="194734" y="304800"/>
                </a:lnTo>
                <a:lnTo>
                  <a:pt x="177800" y="347133"/>
                </a:lnTo>
                <a:lnTo>
                  <a:pt x="152400" y="389467"/>
                </a:lnTo>
                <a:lnTo>
                  <a:pt x="127000" y="431800"/>
                </a:lnTo>
                <a:lnTo>
                  <a:pt x="101600" y="465667"/>
                </a:lnTo>
                <a:lnTo>
                  <a:pt x="84667" y="508000"/>
                </a:lnTo>
                <a:lnTo>
                  <a:pt x="67734" y="541867"/>
                </a:lnTo>
                <a:lnTo>
                  <a:pt x="50800" y="567267"/>
                </a:lnTo>
                <a:lnTo>
                  <a:pt x="33867" y="601133"/>
                </a:lnTo>
                <a:lnTo>
                  <a:pt x="25400" y="626533"/>
                </a:lnTo>
                <a:lnTo>
                  <a:pt x="16934" y="651933"/>
                </a:lnTo>
                <a:lnTo>
                  <a:pt x="16934" y="677333"/>
                </a:lnTo>
                <a:lnTo>
                  <a:pt x="8467" y="702733"/>
                </a:lnTo>
                <a:lnTo>
                  <a:pt x="8467" y="702733"/>
                </a:lnTo>
                <a:lnTo>
                  <a:pt x="0" y="728133"/>
                </a:lnTo>
                <a:lnTo>
                  <a:pt x="0" y="728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541867" y="3132667"/>
            <a:ext cx="245534" cy="313267"/>
          </a:xfrm>
          <a:custGeom>
            <a:avLst/>
            <a:gdLst/>
            <a:ahLst/>
            <a:cxnLst/>
            <a:rect l="0" t="0" r="0" b="0"/>
            <a:pathLst>
              <a:path w="245534" h="313267">
                <a:moveTo>
                  <a:pt x="118533" y="42333"/>
                </a:moveTo>
                <a:lnTo>
                  <a:pt x="127000" y="42333"/>
                </a:lnTo>
                <a:lnTo>
                  <a:pt x="135466" y="33866"/>
                </a:lnTo>
                <a:lnTo>
                  <a:pt x="143933" y="33866"/>
                </a:lnTo>
                <a:lnTo>
                  <a:pt x="152400" y="25400"/>
                </a:lnTo>
                <a:lnTo>
                  <a:pt x="169333" y="25400"/>
                </a:lnTo>
                <a:lnTo>
                  <a:pt x="177800" y="25400"/>
                </a:lnTo>
                <a:lnTo>
                  <a:pt x="194733" y="33866"/>
                </a:lnTo>
                <a:lnTo>
                  <a:pt x="203200" y="42333"/>
                </a:lnTo>
                <a:lnTo>
                  <a:pt x="220133" y="50800"/>
                </a:lnTo>
                <a:lnTo>
                  <a:pt x="228600" y="76200"/>
                </a:lnTo>
                <a:lnTo>
                  <a:pt x="237066" y="93133"/>
                </a:lnTo>
                <a:lnTo>
                  <a:pt x="245533" y="118533"/>
                </a:lnTo>
                <a:lnTo>
                  <a:pt x="245533" y="143933"/>
                </a:lnTo>
                <a:lnTo>
                  <a:pt x="245533" y="177800"/>
                </a:lnTo>
                <a:lnTo>
                  <a:pt x="237066" y="203200"/>
                </a:lnTo>
                <a:lnTo>
                  <a:pt x="220133" y="237066"/>
                </a:lnTo>
                <a:lnTo>
                  <a:pt x="203200" y="262466"/>
                </a:lnTo>
                <a:lnTo>
                  <a:pt x="194733" y="279400"/>
                </a:lnTo>
                <a:lnTo>
                  <a:pt x="169333" y="296333"/>
                </a:lnTo>
                <a:lnTo>
                  <a:pt x="152400" y="313266"/>
                </a:lnTo>
                <a:lnTo>
                  <a:pt x="127000" y="313266"/>
                </a:lnTo>
                <a:lnTo>
                  <a:pt x="110066" y="313266"/>
                </a:lnTo>
                <a:lnTo>
                  <a:pt x="84666" y="304800"/>
                </a:lnTo>
                <a:lnTo>
                  <a:pt x="67733" y="296333"/>
                </a:lnTo>
                <a:lnTo>
                  <a:pt x="50800" y="279400"/>
                </a:lnTo>
                <a:lnTo>
                  <a:pt x="33866" y="262466"/>
                </a:lnTo>
                <a:lnTo>
                  <a:pt x="16933" y="245533"/>
                </a:lnTo>
                <a:lnTo>
                  <a:pt x="8466" y="228600"/>
                </a:lnTo>
                <a:lnTo>
                  <a:pt x="0" y="203200"/>
                </a:lnTo>
                <a:lnTo>
                  <a:pt x="0" y="177800"/>
                </a:lnTo>
                <a:lnTo>
                  <a:pt x="0" y="152400"/>
                </a:lnTo>
                <a:lnTo>
                  <a:pt x="8466" y="127000"/>
                </a:lnTo>
                <a:lnTo>
                  <a:pt x="16933" y="101600"/>
                </a:lnTo>
                <a:lnTo>
                  <a:pt x="33866" y="76200"/>
                </a:lnTo>
                <a:lnTo>
                  <a:pt x="50800" y="50800"/>
                </a:lnTo>
                <a:lnTo>
                  <a:pt x="67733" y="33866"/>
                </a:lnTo>
                <a:lnTo>
                  <a:pt x="76200" y="25400"/>
                </a:lnTo>
                <a:lnTo>
                  <a:pt x="93133" y="16933"/>
                </a:lnTo>
                <a:lnTo>
                  <a:pt x="118533" y="8466"/>
                </a:lnTo>
                <a:lnTo>
                  <a:pt x="135466" y="0"/>
                </a:lnTo>
                <a:lnTo>
                  <a:pt x="152400" y="0"/>
                </a:lnTo>
                <a:lnTo>
                  <a:pt x="177800" y="8466"/>
                </a:lnTo>
                <a:lnTo>
                  <a:pt x="186266" y="16933"/>
                </a:lnTo>
                <a:lnTo>
                  <a:pt x="186266" y="16933"/>
                </a:lnTo>
                <a:lnTo>
                  <a:pt x="203200" y="16933"/>
                </a:lnTo>
                <a:lnTo>
                  <a:pt x="2032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897467" y="3191933"/>
            <a:ext cx="160867" cy="389468"/>
          </a:xfrm>
          <a:custGeom>
            <a:avLst/>
            <a:gdLst/>
            <a:ahLst/>
            <a:cxnLst/>
            <a:rect l="0" t="0" r="0" b="0"/>
            <a:pathLst>
              <a:path w="160867" h="389468">
                <a:moveTo>
                  <a:pt x="16933" y="93134"/>
                </a:moveTo>
                <a:lnTo>
                  <a:pt x="16933" y="93134"/>
                </a:lnTo>
                <a:lnTo>
                  <a:pt x="16933" y="101600"/>
                </a:lnTo>
                <a:lnTo>
                  <a:pt x="16933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4"/>
                </a:lnTo>
                <a:lnTo>
                  <a:pt x="8466" y="194734"/>
                </a:lnTo>
                <a:lnTo>
                  <a:pt x="8466" y="220134"/>
                </a:lnTo>
                <a:lnTo>
                  <a:pt x="8466" y="254000"/>
                </a:lnTo>
                <a:lnTo>
                  <a:pt x="8466" y="279400"/>
                </a:lnTo>
                <a:lnTo>
                  <a:pt x="8466" y="304800"/>
                </a:lnTo>
                <a:lnTo>
                  <a:pt x="8466" y="321734"/>
                </a:lnTo>
                <a:lnTo>
                  <a:pt x="8466" y="347134"/>
                </a:lnTo>
                <a:lnTo>
                  <a:pt x="8466" y="355600"/>
                </a:lnTo>
                <a:lnTo>
                  <a:pt x="0" y="372534"/>
                </a:lnTo>
                <a:lnTo>
                  <a:pt x="0" y="381000"/>
                </a:lnTo>
                <a:lnTo>
                  <a:pt x="0" y="381000"/>
                </a:lnTo>
                <a:lnTo>
                  <a:pt x="0" y="389467"/>
                </a:lnTo>
                <a:lnTo>
                  <a:pt x="0" y="389467"/>
                </a:lnTo>
                <a:lnTo>
                  <a:pt x="0" y="381000"/>
                </a:lnTo>
                <a:lnTo>
                  <a:pt x="0" y="372534"/>
                </a:lnTo>
                <a:lnTo>
                  <a:pt x="0" y="364067"/>
                </a:lnTo>
                <a:lnTo>
                  <a:pt x="0" y="347134"/>
                </a:lnTo>
                <a:lnTo>
                  <a:pt x="0" y="321734"/>
                </a:lnTo>
                <a:lnTo>
                  <a:pt x="0" y="304800"/>
                </a:lnTo>
                <a:lnTo>
                  <a:pt x="0" y="279400"/>
                </a:lnTo>
                <a:lnTo>
                  <a:pt x="0" y="254000"/>
                </a:lnTo>
                <a:lnTo>
                  <a:pt x="0" y="228600"/>
                </a:lnTo>
                <a:lnTo>
                  <a:pt x="0" y="194734"/>
                </a:lnTo>
                <a:lnTo>
                  <a:pt x="0" y="169334"/>
                </a:lnTo>
                <a:lnTo>
                  <a:pt x="0" y="143934"/>
                </a:lnTo>
                <a:lnTo>
                  <a:pt x="8466" y="118534"/>
                </a:lnTo>
                <a:lnTo>
                  <a:pt x="8466" y="93134"/>
                </a:lnTo>
                <a:lnTo>
                  <a:pt x="16933" y="67734"/>
                </a:lnTo>
                <a:lnTo>
                  <a:pt x="33866" y="50800"/>
                </a:lnTo>
                <a:lnTo>
                  <a:pt x="42333" y="33867"/>
                </a:lnTo>
                <a:lnTo>
                  <a:pt x="50800" y="25400"/>
                </a:lnTo>
                <a:lnTo>
                  <a:pt x="67733" y="16934"/>
                </a:lnTo>
                <a:lnTo>
                  <a:pt x="84666" y="8467"/>
                </a:lnTo>
                <a:lnTo>
                  <a:pt x="93133" y="0"/>
                </a:lnTo>
                <a:lnTo>
                  <a:pt x="110066" y="8467"/>
                </a:lnTo>
                <a:lnTo>
                  <a:pt x="127000" y="8467"/>
                </a:lnTo>
                <a:lnTo>
                  <a:pt x="135466" y="16934"/>
                </a:lnTo>
                <a:lnTo>
                  <a:pt x="143933" y="33867"/>
                </a:lnTo>
                <a:lnTo>
                  <a:pt x="152400" y="50800"/>
                </a:lnTo>
                <a:lnTo>
                  <a:pt x="160866" y="67734"/>
                </a:lnTo>
                <a:lnTo>
                  <a:pt x="160866" y="84667"/>
                </a:lnTo>
                <a:lnTo>
                  <a:pt x="160866" y="101600"/>
                </a:lnTo>
                <a:lnTo>
                  <a:pt x="152400" y="118534"/>
                </a:lnTo>
                <a:lnTo>
                  <a:pt x="152400" y="143934"/>
                </a:lnTo>
                <a:lnTo>
                  <a:pt x="143933" y="152400"/>
                </a:lnTo>
                <a:lnTo>
                  <a:pt x="127000" y="169334"/>
                </a:lnTo>
                <a:lnTo>
                  <a:pt x="118533" y="177800"/>
                </a:lnTo>
                <a:lnTo>
                  <a:pt x="101600" y="194734"/>
                </a:lnTo>
                <a:lnTo>
                  <a:pt x="93133" y="203200"/>
                </a:lnTo>
                <a:lnTo>
                  <a:pt x="84666" y="211667"/>
                </a:lnTo>
                <a:lnTo>
                  <a:pt x="76200" y="211667"/>
                </a:lnTo>
                <a:lnTo>
                  <a:pt x="67733" y="220134"/>
                </a:lnTo>
                <a:lnTo>
                  <a:pt x="59266" y="220134"/>
                </a:lnTo>
                <a:lnTo>
                  <a:pt x="59266" y="228600"/>
                </a:lnTo>
                <a:lnTo>
                  <a:pt x="59266" y="228600"/>
                </a:lnTo>
                <a:lnTo>
                  <a:pt x="59266" y="220134"/>
                </a:lnTo>
                <a:lnTo>
                  <a:pt x="59266" y="220134"/>
                </a:lnTo>
                <a:lnTo>
                  <a:pt x="59266" y="220134"/>
                </a:lnTo>
                <a:lnTo>
                  <a:pt x="59266" y="211667"/>
                </a:lnTo>
                <a:lnTo>
                  <a:pt x="59266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1261533" y="3056467"/>
            <a:ext cx="228601" cy="448734"/>
          </a:xfrm>
          <a:custGeom>
            <a:avLst/>
            <a:gdLst/>
            <a:ahLst/>
            <a:cxnLst/>
            <a:rect l="0" t="0" r="0" b="0"/>
            <a:pathLst>
              <a:path w="228601" h="448734">
                <a:moveTo>
                  <a:pt x="42334" y="93133"/>
                </a:moveTo>
                <a:lnTo>
                  <a:pt x="42334" y="93133"/>
                </a:lnTo>
                <a:lnTo>
                  <a:pt x="42334" y="93133"/>
                </a:lnTo>
                <a:lnTo>
                  <a:pt x="42334" y="101600"/>
                </a:lnTo>
                <a:lnTo>
                  <a:pt x="42334" y="110066"/>
                </a:lnTo>
                <a:lnTo>
                  <a:pt x="42334" y="118533"/>
                </a:lnTo>
                <a:lnTo>
                  <a:pt x="33867" y="135466"/>
                </a:lnTo>
                <a:lnTo>
                  <a:pt x="42334" y="160866"/>
                </a:lnTo>
                <a:lnTo>
                  <a:pt x="33867" y="186266"/>
                </a:lnTo>
                <a:lnTo>
                  <a:pt x="33867" y="211666"/>
                </a:lnTo>
                <a:lnTo>
                  <a:pt x="33867" y="245533"/>
                </a:lnTo>
                <a:lnTo>
                  <a:pt x="33867" y="279400"/>
                </a:lnTo>
                <a:lnTo>
                  <a:pt x="33867" y="304800"/>
                </a:lnTo>
                <a:lnTo>
                  <a:pt x="33867" y="338666"/>
                </a:lnTo>
                <a:lnTo>
                  <a:pt x="33867" y="364066"/>
                </a:lnTo>
                <a:lnTo>
                  <a:pt x="33867" y="389466"/>
                </a:lnTo>
                <a:lnTo>
                  <a:pt x="25400" y="406400"/>
                </a:lnTo>
                <a:lnTo>
                  <a:pt x="25400" y="423333"/>
                </a:lnTo>
                <a:lnTo>
                  <a:pt x="25400" y="431800"/>
                </a:lnTo>
                <a:lnTo>
                  <a:pt x="25400" y="440266"/>
                </a:lnTo>
                <a:lnTo>
                  <a:pt x="25400" y="448733"/>
                </a:lnTo>
                <a:lnTo>
                  <a:pt x="25400" y="448733"/>
                </a:lnTo>
                <a:lnTo>
                  <a:pt x="25400" y="440266"/>
                </a:lnTo>
                <a:lnTo>
                  <a:pt x="16934" y="440266"/>
                </a:lnTo>
                <a:lnTo>
                  <a:pt x="16934" y="423333"/>
                </a:lnTo>
                <a:lnTo>
                  <a:pt x="16934" y="414866"/>
                </a:lnTo>
                <a:lnTo>
                  <a:pt x="8467" y="389466"/>
                </a:lnTo>
                <a:lnTo>
                  <a:pt x="8467" y="372533"/>
                </a:lnTo>
                <a:lnTo>
                  <a:pt x="8467" y="347133"/>
                </a:lnTo>
                <a:lnTo>
                  <a:pt x="8467" y="321733"/>
                </a:lnTo>
                <a:lnTo>
                  <a:pt x="0" y="287866"/>
                </a:lnTo>
                <a:lnTo>
                  <a:pt x="0" y="262466"/>
                </a:lnTo>
                <a:lnTo>
                  <a:pt x="0" y="237066"/>
                </a:lnTo>
                <a:lnTo>
                  <a:pt x="8467" y="203200"/>
                </a:lnTo>
                <a:lnTo>
                  <a:pt x="8467" y="177800"/>
                </a:lnTo>
                <a:lnTo>
                  <a:pt x="16934" y="152400"/>
                </a:lnTo>
                <a:lnTo>
                  <a:pt x="25400" y="118533"/>
                </a:lnTo>
                <a:lnTo>
                  <a:pt x="25400" y="93133"/>
                </a:lnTo>
                <a:lnTo>
                  <a:pt x="42334" y="76200"/>
                </a:lnTo>
                <a:lnTo>
                  <a:pt x="50800" y="50800"/>
                </a:lnTo>
                <a:lnTo>
                  <a:pt x="67734" y="33866"/>
                </a:lnTo>
                <a:lnTo>
                  <a:pt x="76200" y="16933"/>
                </a:lnTo>
                <a:lnTo>
                  <a:pt x="93134" y="8466"/>
                </a:lnTo>
                <a:lnTo>
                  <a:pt x="110067" y="8466"/>
                </a:lnTo>
                <a:lnTo>
                  <a:pt x="127000" y="0"/>
                </a:lnTo>
                <a:lnTo>
                  <a:pt x="143934" y="8466"/>
                </a:lnTo>
                <a:lnTo>
                  <a:pt x="160867" y="16933"/>
                </a:lnTo>
                <a:lnTo>
                  <a:pt x="177800" y="25400"/>
                </a:lnTo>
                <a:lnTo>
                  <a:pt x="194734" y="33866"/>
                </a:lnTo>
                <a:lnTo>
                  <a:pt x="203200" y="50800"/>
                </a:lnTo>
                <a:lnTo>
                  <a:pt x="211667" y="76200"/>
                </a:lnTo>
                <a:lnTo>
                  <a:pt x="220134" y="101600"/>
                </a:lnTo>
                <a:lnTo>
                  <a:pt x="228600" y="127000"/>
                </a:lnTo>
                <a:lnTo>
                  <a:pt x="220134" y="152400"/>
                </a:lnTo>
                <a:lnTo>
                  <a:pt x="220134" y="177800"/>
                </a:lnTo>
                <a:lnTo>
                  <a:pt x="211667" y="203200"/>
                </a:lnTo>
                <a:lnTo>
                  <a:pt x="194734" y="220133"/>
                </a:lnTo>
                <a:lnTo>
                  <a:pt x="177800" y="237066"/>
                </a:lnTo>
                <a:lnTo>
                  <a:pt x="160867" y="245533"/>
                </a:lnTo>
                <a:lnTo>
                  <a:pt x="143934" y="262466"/>
                </a:lnTo>
                <a:lnTo>
                  <a:pt x="127000" y="270933"/>
                </a:lnTo>
                <a:lnTo>
                  <a:pt x="110067" y="279400"/>
                </a:lnTo>
                <a:lnTo>
                  <a:pt x="93134" y="287866"/>
                </a:lnTo>
                <a:lnTo>
                  <a:pt x="76200" y="287866"/>
                </a:lnTo>
                <a:lnTo>
                  <a:pt x="59267" y="296333"/>
                </a:lnTo>
                <a:lnTo>
                  <a:pt x="50800" y="304800"/>
                </a:lnTo>
                <a:lnTo>
                  <a:pt x="42334" y="321733"/>
                </a:lnTo>
                <a:lnTo>
                  <a:pt x="42334" y="321733"/>
                </a:lnTo>
                <a:lnTo>
                  <a:pt x="42334" y="321733"/>
                </a:lnTo>
                <a:lnTo>
                  <a:pt x="42334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1837267" y="3132667"/>
            <a:ext cx="254001" cy="355601"/>
          </a:xfrm>
          <a:custGeom>
            <a:avLst/>
            <a:gdLst/>
            <a:ahLst/>
            <a:cxnLst/>
            <a:rect l="0" t="0" r="0" b="0"/>
            <a:pathLst>
              <a:path w="254001" h="355601">
                <a:moveTo>
                  <a:pt x="220133" y="76200"/>
                </a:moveTo>
                <a:lnTo>
                  <a:pt x="220133" y="67733"/>
                </a:lnTo>
                <a:lnTo>
                  <a:pt x="220133" y="67733"/>
                </a:lnTo>
                <a:lnTo>
                  <a:pt x="211666" y="59266"/>
                </a:lnTo>
                <a:lnTo>
                  <a:pt x="203200" y="50800"/>
                </a:lnTo>
                <a:lnTo>
                  <a:pt x="203200" y="42333"/>
                </a:lnTo>
                <a:lnTo>
                  <a:pt x="186266" y="33866"/>
                </a:lnTo>
                <a:lnTo>
                  <a:pt x="177800" y="16933"/>
                </a:lnTo>
                <a:lnTo>
                  <a:pt x="160866" y="16933"/>
                </a:lnTo>
                <a:lnTo>
                  <a:pt x="143933" y="8466"/>
                </a:lnTo>
                <a:lnTo>
                  <a:pt x="118533" y="8466"/>
                </a:lnTo>
                <a:lnTo>
                  <a:pt x="101600" y="0"/>
                </a:lnTo>
                <a:lnTo>
                  <a:pt x="84666" y="0"/>
                </a:lnTo>
                <a:lnTo>
                  <a:pt x="59266" y="0"/>
                </a:lnTo>
                <a:lnTo>
                  <a:pt x="42333" y="8466"/>
                </a:lnTo>
                <a:lnTo>
                  <a:pt x="25400" y="16933"/>
                </a:lnTo>
                <a:lnTo>
                  <a:pt x="16933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6"/>
                </a:lnTo>
                <a:lnTo>
                  <a:pt x="16933" y="67733"/>
                </a:lnTo>
                <a:lnTo>
                  <a:pt x="33866" y="84666"/>
                </a:lnTo>
                <a:lnTo>
                  <a:pt x="50800" y="93133"/>
                </a:lnTo>
                <a:lnTo>
                  <a:pt x="76200" y="110066"/>
                </a:lnTo>
                <a:lnTo>
                  <a:pt x="101600" y="127000"/>
                </a:lnTo>
                <a:lnTo>
                  <a:pt x="127000" y="143933"/>
                </a:lnTo>
                <a:lnTo>
                  <a:pt x="152400" y="160866"/>
                </a:lnTo>
                <a:lnTo>
                  <a:pt x="177800" y="177800"/>
                </a:lnTo>
                <a:lnTo>
                  <a:pt x="203200" y="194733"/>
                </a:lnTo>
                <a:lnTo>
                  <a:pt x="220133" y="211666"/>
                </a:lnTo>
                <a:lnTo>
                  <a:pt x="237066" y="228600"/>
                </a:lnTo>
                <a:lnTo>
                  <a:pt x="245533" y="245533"/>
                </a:lnTo>
                <a:lnTo>
                  <a:pt x="254000" y="262466"/>
                </a:lnTo>
                <a:lnTo>
                  <a:pt x="254000" y="279400"/>
                </a:lnTo>
                <a:lnTo>
                  <a:pt x="254000" y="296333"/>
                </a:lnTo>
                <a:lnTo>
                  <a:pt x="245533" y="304800"/>
                </a:lnTo>
                <a:lnTo>
                  <a:pt x="237066" y="321733"/>
                </a:lnTo>
                <a:lnTo>
                  <a:pt x="228600" y="330200"/>
                </a:lnTo>
                <a:lnTo>
                  <a:pt x="211666" y="338666"/>
                </a:lnTo>
                <a:lnTo>
                  <a:pt x="194733" y="347133"/>
                </a:lnTo>
                <a:lnTo>
                  <a:pt x="177800" y="355600"/>
                </a:lnTo>
                <a:lnTo>
                  <a:pt x="152400" y="355600"/>
                </a:lnTo>
                <a:lnTo>
                  <a:pt x="127000" y="355600"/>
                </a:lnTo>
                <a:lnTo>
                  <a:pt x="110066" y="355600"/>
                </a:lnTo>
                <a:lnTo>
                  <a:pt x="93133" y="355600"/>
                </a:lnTo>
                <a:lnTo>
                  <a:pt x="76200" y="355600"/>
                </a:lnTo>
                <a:lnTo>
                  <a:pt x="59266" y="347133"/>
                </a:lnTo>
                <a:lnTo>
                  <a:pt x="42333" y="347133"/>
                </a:lnTo>
                <a:lnTo>
                  <a:pt x="33866" y="338666"/>
                </a:lnTo>
                <a:lnTo>
                  <a:pt x="33866" y="330200"/>
                </a:lnTo>
                <a:lnTo>
                  <a:pt x="25400" y="321733"/>
                </a:lnTo>
                <a:lnTo>
                  <a:pt x="25400" y="313266"/>
                </a:lnTo>
                <a:lnTo>
                  <a:pt x="33866" y="304800"/>
                </a:lnTo>
                <a:lnTo>
                  <a:pt x="33866" y="304800"/>
                </a:lnTo>
                <a:lnTo>
                  <a:pt x="42333" y="296333"/>
                </a:lnTo>
                <a:lnTo>
                  <a:pt x="42333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2150533" y="3225800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150533" y="3369733"/>
            <a:ext cx="16935" cy="101601"/>
          </a:xfrm>
          <a:custGeom>
            <a:avLst/>
            <a:gdLst/>
            <a:ahLst/>
            <a:cxnLst/>
            <a:rect l="0" t="0" r="0" b="0"/>
            <a:pathLst>
              <a:path w="16935" h="101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7" y="93134"/>
                </a:lnTo>
                <a:lnTo>
                  <a:pt x="8467" y="93134"/>
                </a:lnTo>
                <a:lnTo>
                  <a:pt x="16934" y="101600"/>
                </a:lnTo>
                <a:lnTo>
                  <a:pt x="16934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2269067" y="3217333"/>
            <a:ext cx="203201" cy="321735"/>
          </a:xfrm>
          <a:custGeom>
            <a:avLst/>
            <a:gdLst/>
            <a:ahLst/>
            <a:cxnLst/>
            <a:rect l="0" t="0" r="0" b="0"/>
            <a:pathLst>
              <a:path w="203201" h="321735">
                <a:moveTo>
                  <a:pt x="160866" y="0"/>
                </a:moveTo>
                <a:lnTo>
                  <a:pt x="160866" y="0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16934"/>
                </a:lnTo>
                <a:lnTo>
                  <a:pt x="160866" y="25400"/>
                </a:lnTo>
                <a:lnTo>
                  <a:pt x="160866" y="33867"/>
                </a:lnTo>
                <a:lnTo>
                  <a:pt x="152400" y="50800"/>
                </a:lnTo>
                <a:lnTo>
                  <a:pt x="152400" y="67734"/>
                </a:lnTo>
                <a:lnTo>
                  <a:pt x="152400" y="93134"/>
                </a:lnTo>
                <a:lnTo>
                  <a:pt x="143933" y="110067"/>
                </a:lnTo>
                <a:lnTo>
                  <a:pt x="143933" y="135467"/>
                </a:lnTo>
                <a:lnTo>
                  <a:pt x="143933" y="160867"/>
                </a:lnTo>
                <a:lnTo>
                  <a:pt x="152400" y="177800"/>
                </a:lnTo>
                <a:lnTo>
                  <a:pt x="152400" y="194734"/>
                </a:lnTo>
                <a:lnTo>
                  <a:pt x="152400" y="211667"/>
                </a:lnTo>
                <a:lnTo>
                  <a:pt x="152400" y="220134"/>
                </a:lnTo>
                <a:lnTo>
                  <a:pt x="152400" y="220134"/>
                </a:lnTo>
                <a:lnTo>
                  <a:pt x="152400" y="220134"/>
                </a:lnTo>
                <a:lnTo>
                  <a:pt x="143933" y="211667"/>
                </a:lnTo>
                <a:lnTo>
                  <a:pt x="143933" y="211667"/>
                </a:lnTo>
                <a:lnTo>
                  <a:pt x="135466" y="194734"/>
                </a:lnTo>
                <a:lnTo>
                  <a:pt x="127000" y="177800"/>
                </a:lnTo>
                <a:lnTo>
                  <a:pt x="118533" y="169334"/>
                </a:lnTo>
                <a:lnTo>
                  <a:pt x="110066" y="152400"/>
                </a:lnTo>
                <a:lnTo>
                  <a:pt x="93133" y="143934"/>
                </a:lnTo>
                <a:lnTo>
                  <a:pt x="76200" y="135467"/>
                </a:lnTo>
                <a:lnTo>
                  <a:pt x="59266" y="127000"/>
                </a:lnTo>
                <a:lnTo>
                  <a:pt x="50800" y="127000"/>
                </a:lnTo>
                <a:lnTo>
                  <a:pt x="33866" y="127000"/>
                </a:lnTo>
                <a:lnTo>
                  <a:pt x="25400" y="135467"/>
                </a:lnTo>
                <a:lnTo>
                  <a:pt x="16933" y="143934"/>
                </a:lnTo>
                <a:lnTo>
                  <a:pt x="8466" y="152400"/>
                </a:lnTo>
                <a:lnTo>
                  <a:pt x="0" y="169334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8466" y="228600"/>
                </a:lnTo>
                <a:lnTo>
                  <a:pt x="25400" y="245534"/>
                </a:lnTo>
                <a:lnTo>
                  <a:pt x="33866" y="254000"/>
                </a:lnTo>
                <a:lnTo>
                  <a:pt x="50800" y="270934"/>
                </a:lnTo>
                <a:lnTo>
                  <a:pt x="59266" y="279400"/>
                </a:lnTo>
                <a:lnTo>
                  <a:pt x="76200" y="296334"/>
                </a:lnTo>
                <a:lnTo>
                  <a:pt x="93133" y="304800"/>
                </a:lnTo>
                <a:lnTo>
                  <a:pt x="110066" y="313267"/>
                </a:lnTo>
                <a:lnTo>
                  <a:pt x="135466" y="313267"/>
                </a:lnTo>
                <a:lnTo>
                  <a:pt x="152400" y="321734"/>
                </a:lnTo>
                <a:lnTo>
                  <a:pt x="169333" y="321734"/>
                </a:lnTo>
                <a:lnTo>
                  <a:pt x="186266" y="321734"/>
                </a:lnTo>
                <a:lnTo>
                  <a:pt x="186266" y="321734"/>
                </a:lnTo>
                <a:lnTo>
                  <a:pt x="203200" y="321734"/>
                </a:lnTo>
                <a:lnTo>
                  <a:pt x="203200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2506133" y="3352800"/>
            <a:ext cx="194735" cy="203201"/>
          </a:xfrm>
          <a:custGeom>
            <a:avLst/>
            <a:gdLst/>
            <a:ahLst/>
            <a:cxnLst/>
            <a:rect l="0" t="0" r="0" b="0"/>
            <a:pathLst>
              <a:path w="194735" h="203201">
                <a:moveTo>
                  <a:pt x="84667" y="93133"/>
                </a:moveTo>
                <a:lnTo>
                  <a:pt x="93134" y="93133"/>
                </a:lnTo>
                <a:lnTo>
                  <a:pt x="93134" y="84667"/>
                </a:lnTo>
                <a:lnTo>
                  <a:pt x="101600" y="76200"/>
                </a:lnTo>
                <a:lnTo>
                  <a:pt x="110067" y="67733"/>
                </a:lnTo>
                <a:lnTo>
                  <a:pt x="110067" y="50800"/>
                </a:lnTo>
                <a:lnTo>
                  <a:pt x="118534" y="42333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0067" y="16933"/>
                </a:lnTo>
                <a:lnTo>
                  <a:pt x="110067" y="8467"/>
                </a:lnTo>
                <a:lnTo>
                  <a:pt x="93134" y="8467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42334" y="8467"/>
                </a:lnTo>
                <a:lnTo>
                  <a:pt x="33867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76200"/>
                </a:lnTo>
                <a:lnTo>
                  <a:pt x="8467" y="93133"/>
                </a:lnTo>
                <a:lnTo>
                  <a:pt x="16934" y="110067"/>
                </a:lnTo>
                <a:lnTo>
                  <a:pt x="25400" y="127000"/>
                </a:lnTo>
                <a:lnTo>
                  <a:pt x="33867" y="143933"/>
                </a:lnTo>
                <a:lnTo>
                  <a:pt x="50800" y="160867"/>
                </a:lnTo>
                <a:lnTo>
                  <a:pt x="67734" y="169333"/>
                </a:lnTo>
                <a:lnTo>
                  <a:pt x="84667" y="186267"/>
                </a:lnTo>
                <a:lnTo>
                  <a:pt x="93134" y="194733"/>
                </a:lnTo>
                <a:lnTo>
                  <a:pt x="118534" y="194733"/>
                </a:lnTo>
                <a:lnTo>
                  <a:pt x="135467" y="203200"/>
                </a:lnTo>
                <a:lnTo>
                  <a:pt x="152400" y="203200"/>
                </a:lnTo>
                <a:lnTo>
                  <a:pt x="169334" y="203200"/>
                </a:lnTo>
                <a:lnTo>
                  <a:pt x="186267" y="203200"/>
                </a:lnTo>
                <a:lnTo>
                  <a:pt x="186267" y="203200"/>
                </a:lnTo>
                <a:lnTo>
                  <a:pt x="194734" y="203200"/>
                </a:lnTo>
                <a:lnTo>
                  <a:pt x="194734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2751667" y="3302000"/>
            <a:ext cx="118534" cy="262468"/>
          </a:xfrm>
          <a:custGeom>
            <a:avLst/>
            <a:gdLst/>
            <a:ahLst/>
            <a:cxnLst/>
            <a:rect l="0" t="0" r="0" b="0"/>
            <a:pathLst>
              <a:path w="118534" h="262468">
                <a:moveTo>
                  <a:pt x="118533" y="50800"/>
                </a:moveTo>
                <a:lnTo>
                  <a:pt x="110066" y="50800"/>
                </a:lnTo>
                <a:lnTo>
                  <a:pt x="110066" y="42333"/>
                </a:lnTo>
                <a:lnTo>
                  <a:pt x="101600" y="25400"/>
                </a:lnTo>
                <a:lnTo>
                  <a:pt x="93133" y="16933"/>
                </a:lnTo>
                <a:lnTo>
                  <a:pt x="84666" y="8467"/>
                </a:lnTo>
                <a:lnTo>
                  <a:pt x="67733" y="0"/>
                </a:lnTo>
                <a:lnTo>
                  <a:pt x="59266" y="0"/>
                </a:lnTo>
                <a:lnTo>
                  <a:pt x="42333" y="0"/>
                </a:lnTo>
                <a:lnTo>
                  <a:pt x="33866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8466" y="84667"/>
                </a:lnTo>
                <a:lnTo>
                  <a:pt x="16933" y="101600"/>
                </a:lnTo>
                <a:lnTo>
                  <a:pt x="33866" y="127000"/>
                </a:lnTo>
                <a:lnTo>
                  <a:pt x="42333" y="143933"/>
                </a:lnTo>
                <a:lnTo>
                  <a:pt x="59266" y="160867"/>
                </a:lnTo>
                <a:lnTo>
                  <a:pt x="67733" y="177800"/>
                </a:lnTo>
                <a:lnTo>
                  <a:pt x="84666" y="194733"/>
                </a:lnTo>
                <a:lnTo>
                  <a:pt x="93133" y="211667"/>
                </a:lnTo>
                <a:lnTo>
                  <a:pt x="101600" y="228600"/>
                </a:lnTo>
                <a:lnTo>
                  <a:pt x="101600" y="237067"/>
                </a:lnTo>
                <a:lnTo>
                  <a:pt x="101600" y="245533"/>
                </a:lnTo>
                <a:lnTo>
                  <a:pt x="101600" y="254000"/>
                </a:lnTo>
                <a:lnTo>
                  <a:pt x="101600" y="262467"/>
                </a:lnTo>
                <a:lnTo>
                  <a:pt x="101600" y="262467"/>
                </a:lnTo>
                <a:lnTo>
                  <a:pt x="93133" y="262467"/>
                </a:lnTo>
                <a:lnTo>
                  <a:pt x="84666" y="262467"/>
                </a:lnTo>
                <a:lnTo>
                  <a:pt x="67733" y="254000"/>
                </a:lnTo>
                <a:lnTo>
                  <a:pt x="50800" y="254000"/>
                </a:lnTo>
                <a:lnTo>
                  <a:pt x="42333" y="254000"/>
                </a:lnTo>
                <a:lnTo>
                  <a:pt x="33866" y="245533"/>
                </a:lnTo>
                <a:lnTo>
                  <a:pt x="25400" y="245533"/>
                </a:lnTo>
                <a:lnTo>
                  <a:pt x="25400" y="245533"/>
                </a:lnTo>
                <a:lnTo>
                  <a:pt x="16933" y="245533"/>
                </a:lnTo>
                <a:lnTo>
                  <a:pt x="16933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056467" y="3496733"/>
            <a:ext cx="8467" cy="42335"/>
          </a:xfrm>
          <a:custGeom>
            <a:avLst/>
            <a:gdLst/>
            <a:ahLst/>
            <a:cxnLst/>
            <a:rect l="0" t="0" r="0" b="0"/>
            <a:pathLst>
              <a:path w="8467" h="423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3022600" y="3208867"/>
            <a:ext cx="508001" cy="160867"/>
          </a:xfrm>
          <a:custGeom>
            <a:avLst/>
            <a:gdLst/>
            <a:ahLst/>
            <a:cxnLst/>
            <a:rect l="0" t="0" r="0" b="0"/>
            <a:pathLst>
              <a:path w="508001" h="160867">
                <a:moveTo>
                  <a:pt x="0" y="101600"/>
                </a:moveTo>
                <a:lnTo>
                  <a:pt x="0" y="101600"/>
                </a:lnTo>
                <a:lnTo>
                  <a:pt x="0" y="93133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16933" y="93133"/>
                </a:lnTo>
                <a:lnTo>
                  <a:pt x="25400" y="93133"/>
                </a:lnTo>
                <a:lnTo>
                  <a:pt x="33867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59267" y="76200"/>
                </a:lnTo>
                <a:lnTo>
                  <a:pt x="67733" y="76200"/>
                </a:lnTo>
                <a:lnTo>
                  <a:pt x="84667" y="67733"/>
                </a:lnTo>
                <a:lnTo>
                  <a:pt x="93133" y="59266"/>
                </a:lnTo>
                <a:lnTo>
                  <a:pt x="101600" y="50800"/>
                </a:lnTo>
                <a:lnTo>
                  <a:pt x="118533" y="42333"/>
                </a:lnTo>
                <a:lnTo>
                  <a:pt x="135467" y="33866"/>
                </a:lnTo>
                <a:lnTo>
                  <a:pt x="143933" y="25400"/>
                </a:lnTo>
                <a:lnTo>
                  <a:pt x="160867" y="16933"/>
                </a:lnTo>
                <a:lnTo>
                  <a:pt x="177800" y="8466"/>
                </a:lnTo>
                <a:lnTo>
                  <a:pt x="194733" y="0"/>
                </a:lnTo>
                <a:lnTo>
                  <a:pt x="203200" y="0"/>
                </a:lnTo>
                <a:lnTo>
                  <a:pt x="211667" y="0"/>
                </a:lnTo>
                <a:lnTo>
                  <a:pt x="228600" y="0"/>
                </a:lnTo>
                <a:lnTo>
                  <a:pt x="237067" y="8466"/>
                </a:lnTo>
                <a:lnTo>
                  <a:pt x="245533" y="16933"/>
                </a:lnTo>
                <a:lnTo>
                  <a:pt x="254000" y="25400"/>
                </a:lnTo>
                <a:lnTo>
                  <a:pt x="262467" y="33866"/>
                </a:lnTo>
                <a:lnTo>
                  <a:pt x="270933" y="50800"/>
                </a:lnTo>
                <a:lnTo>
                  <a:pt x="279400" y="67733"/>
                </a:lnTo>
                <a:lnTo>
                  <a:pt x="296333" y="84666"/>
                </a:lnTo>
                <a:lnTo>
                  <a:pt x="304800" y="101600"/>
                </a:lnTo>
                <a:lnTo>
                  <a:pt x="321733" y="110066"/>
                </a:lnTo>
                <a:lnTo>
                  <a:pt x="338667" y="127000"/>
                </a:lnTo>
                <a:lnTo>
                  <a:pt x="355600" y="135466"/>
                </a:lnTo>
                <a:lnTo>
                  <a:pt x="364067" y="152400"/>
                </a:lnTo>
                <a:lnTo>
                  <a:pt x="381000" y="152400"/>
                </a:lnTo>
                <a:lnTo>
                  <a:pt x="397933" y="160866"/>
                </a:lnTo>
                <a:lnTo>
                  <a:pt x="414867" y="160866"/>
                </a:lnTo>
                <a:lnTo>
                  <a:pt x="431800" y="160866"/>
                </a:lnTo>
                <a:lnTo>
                  <a:pt x="448733" y="160866"/>
                </a:lnTo>
                <a:lnTo>
                  <a:pt x="465667" y="160866"/>
                </a:lnTo>
                <a:lnTo>
                  <a:pt x="474133" y="152400"/>
                </a:lnTo>
                <a:lnTo>
                  <a:pt x="491067" y="152400"/>
                </a:lnTo>
                <a:lnTo>
                  <a:pt x="499533" y="152400"/>
                </a:lnTo>
                <a:lnTo>
                  <a:pt x="499533" y="143933"/>
                </a:lnTo>
                <a:lnTo>
                  <a:pt x="508000" y="143933"/>
                </a:lnTo>
                <a:lnTo>
                  <a:pt x="508000" y="143933"/>
                </a:lnTo>
                <a:lnTo>
                  <a:pt x="508000" y="143933"/>
                </a:lnTo>
                <a:lnTo>
                  <a:pt x="508000" y="152400"/>
                </a:lnTo>
                <a:lnTo>
                  <a:pt x="499533" y="152400"/>
                </a:lnTo>
                <a:lnTo>
                  <a:pt x="499533" y="152400"/>
                </a:lnTo>
                <a:lnTo>
                  <a:pt x="499533" y="152400"/>
                </a:lnTo>
                <a:lnTo>
                  <a:pt x="499533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090333" y="3479800"/>
            <a:ext cx="372535" cy="25401"/>
          </a:xfrm>
          <a:custGeom>
            <a:avLst/>
            <a:gdLst/>
            <a:ahLst/>
            <a:cxnLst/>
            <a:rect l="0" t="0" r="0" b="0"/>
            <a:pathLst>
              <a:path w="372535" h="25401">
                <a:moveTo>
                  <a:pt x="372534" y="8467"/>
                </a:moveTo>
                <a:lnTo>
                  <a:pt x="372534" y="8467"/>
                </a:lnTo>
                <a:lnTo>
                  <a:pt x="372534" y="8467"/>
                </a:lnTo>
                <a:lnTo>
                  <a:pt x="364067" y="8467"/>
                </a:lnTo>
                <a:lnTo>
                  <a:pt x="364067" y="8467"/>
                </a:lnTo>
                <a:lnTo>
                  <a:pt x="355600" y="8467"/>
                </a:lnTo>
                <a:lnTo>
                  <a:pt x="347134" y="0"/>
                </a:lnTo>
                <a:lnTo>
                  <a:pt x="338667" y="0"/>
                </a:lnTo>
                <a:lnTo>
                  <a:pt x="313267" y="0"/>
                </a:lnTo>
                <a:lnTo>
                  <a:pt x="296334" y="0"/>
                </a:lnTo>
                <a:lnTo>
                  <a:pt x="270934" y="0"/>
                </a:lnTo>
                <a:lnTo>
                  <a:pt x="245534" y="0"/>
                </a:lnTo>
                <a:lnTo>
                  <a:pt x="211667" y="0"/>
                </a:lnTo>
                <a:lnTo>
                  <a:pt x="186267" y="0"/>
                </a:lnTo>
                <a:lnTo>
                  <a:pt x="152400" y="0"/>
                </a:lnTo>
                <a:lnTo>
                  <a:pt x="118534" y="0"/>
                </a:lnTo>
                <a:lnTo>
                  <a:pt x="93134" y="0"/>
                </a:lnTo>
                <a:lnTo>
                  <a:pt x="67734" y="0"/>
                </a:lnTo>
                <a:lnTo>
                  <a:pt x="42334" y="0"/>
                </a:lnTo>
                <a:lnTo>
                  <a:pt x="25400" y="8467"/>
                </a:lnTo>
                <a:lnTo>
                  <a:pt x="16934" y="8467"/>
                </a:lnTo>
                <a:lnTo>
                  <a:pt x="8467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2988733" y="3589867"/>
            <a:ext cx="414868" cy="50801"/>
          </a:xfrm>
          <a:custGeom>
            <a:avLst/>
            <a:gdLst/>
            <a:ahLst/>
            <a:cxnLst/>
            <a:rect l="0" t="0" r="0" b="0"/>
            <a:pathLst>
              <a:path w="414868" h="50801">
                <a:moveTo>
                  <a:pt x="414867" y="50800"/>
                </a:moveTo>
                <a:lnTo>
                  <a:pt x="414867" y="50800"/>
                </a:lnTo>
                <a:lnTo>
                  <a:pt x="414867" y="50800"/>
                </a:lnTo>
                <a:lnTo>
                  <a:pt x="414867" y="50800"/>
                </a:lnTo>
                <a:lnTo>
                  <a:pt x="414867" y="50800"/>
                </a:lnTo>
                <a:lnTo>
                  <a:pt x="406400" y="50800"/>
                </a:lnTo>
                <a:lnTo>
                  <a:pt x="397934" y="42333"/>
                </a:lnTo>
                <a:lnTo>
                  <a:pt x="389467" y="42333"/>
                </a:lnTo>
                <a:lnTo>
                  <a:pt x="364067" y="42333"/>
                </a:lnTo>
                <a:lnTo>
                  <a:pt x="347134" y="42333"/>
                </a:lnTo>
                <a:lnTo>
                  <a:pt x="321734" y="33866"/>
                </a:lnTo>
                <a:lnTo>
                  <a:pt x="287867" y="33866"/>
                </a:lnTo>
                <a:lnTo>
                  <a:pt x="254000" y="33866"/>
                </a:lnTo>
                <a:lnTo>
                  <a:pt x="228600" y="25400"/>
                </a:lnTo>
                <a:lnTo>
                  <a:pt x="186267" y="25400"/>
                </a:lnTo>
                <a:lnTo>
                  <a:pt x="152400" y="16933"/>
                </a:lnTo>
                <a:lnTo>
                  <a:pt x="127000" y="8466"/>
                </a:lnTo>
                <a:lnTo>
                  <a:pt x="101600" y="8466"/>
                </a:lnTo>
                <a:lnTo>
                  <a:pt x="76200" y="8466"/>
                </a:lnTo>
                <a:lnTo>
                  <a:pt x="59267" y="0"/>
                </a:lnTo>
                <a:lnTo>
                  <a:pt x="42334" y="0"/>
                </a:lnTo>
                <a:lnTo>
                  <a:pt x="25400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601133" y="3869267"/>
            <a:ext cx="25401" cy="330201"/>
          </a:xfrm>
          <a:custGeom>
            <a:avLst/>
            <a:gdLst/>
            <a:ahLst/>
            <a:cxnLst/>
            <a:rect l="0" t="0" r="0" b="0"/>
            <a:pathLst>
              <a:path w="25401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9266"/>
                </a:lnTo>
                <a:lnTo>
                  <a:pt x="0" y="76200"/>
                </a:lnTo>
                <a:lnTo>
                  <a:pt x="0" y="110066"/>
                </a:lnTo>
                <a:lnTo>
                  <a:pt x="0" y="135466"/>
                </a:lnTo>
                <a:lnTo>
                  <a:pt x="0" y="169333"/>
                </a:lnTo>
                <a:lnTo>
                  <a:pt x="8467" y="203200"/>
                </a:lnTo>
                <a:lnTo>
                  <a:pt x="8467" y="228600"/>
                </a:lnTo>
                <a:lnTo>
                  <a:pt x="8467" y="254000"/>
                </a:lnTo>
                <a:lnTo>
                  <a:pt x="16934" y="279400"/>
                </a:lnTo>
                <a:lnTo>
                  <a:pt x="16934" y="304800"/>
                </a:lnTo>
                <a:lnTo>
                  <a:pt x="25400" y="321733"/>
                </a:lnTo>
                <a:lnTo>
                  <a:pt x="25400" y="321733"/>
                </a:lnTo>
                <a:lnTo>
                  <a:pt x="25400" y="330200"/>
                </a:lnTo>
                <a:lnTo>
                  <a:pt x="2540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558800" y="3801533"/>
            <a:ext cx="381001" cy="397935"/>
          </a:xfrm>
          <a:custGeom>
            <a:avLst/>
            <a:gdLst/>
            <a:ahLst/>
            <a:cxnLst/>
            <a:rect l="0" t="0" r="0" b="0"/>
            <a:pathLst>
              <a:path w="381001" h="397935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3" y="16934"/>
                </a:lnTo>
                <a:lnTo>
                  <a:pt x="152400" y="16934"/>
                </a:lnTo>
                <a:lnTo>
                  <a:pt x="186267" y="25400"/>
                </a:lnTo>
                <a:lnTo>
                  <a:pt x="220133" y="42334"/>
                </a:lnTo>
                <a:lnTo>
                  <a:pt x="245533" y="59267"/>
                </a:lnTo>
                <a:lnTo>
                  <a:pt x="279400" y="76200"/>
                </a:lnTo>
                <a:lnTo>
                  <a:pt x="304800" y="101600"/>
                </a:lnTo>
                <a:lnTo>
                  <a:pt x="330200" y="127000"/>
                </a:lnTo>
                <a:lnTo>
                  <a:pt x="347133" y="152400"/>
                </a:lnTo>
                <a:lnTo>
                  <a:pt x="364067" y="177800"/>
                </a:lnTo>
                <a:lnTo>
                  <a:pt x="381000" y="203200"/>
                </a:lnTo>
                <a:lnTo>
                  <a:pt x="381000" y="237067"/>
                </a:lnTo>
                <a:lnTo>
                  <a:pt x="381000" y="262467"/>
                </a:lnTo>
                <a:lnTo>
                  <a:pt x="381000" y="287867"/>
                </a:lnTo>
                <a:lnTo>
                  <a:pt x="364067" y="296334"/>
                </a:lnTo>
                <a:lnTo>
                  <a:pt x="347133" y="313267"/>
                </a:lnTo>
                <a:lnTo>
                  <a:pt x="330200" y="338667"/>
                </a:lnTo>
                <a:lnTo>
                  <a:pt x="296333" y="355600"/>
                </a:lnTo>
                <a:lnTo>
                  <a:pt x="270933" y="364067"/>
                </a:lnTo>
                <a:lnTo>
                  <a:pt x="245533" y="381000"/>
                </a:lnTo>
                <a:lnTo>
                  <a:pt x="220133" y="389467"/>
                </a:lnTo>
                <a:lnTo>
                  <a:pt x="186267" y="389467"/>
                </a:lnTo>
                <a:lnTo>
                  <a:pt x="169333" y="389467"/>
                </a:lnTo>
                <a:lnTo>
                  <a:pt x="143933" y="389467"/>
                </a:lnTo>
                <a:lnTo>
                  <a:pt x="127000" y="389467"/>
                </a:lnTo>
                <a:lnTo>
                  <a:pt x="110067" y="389467"/>
                </a:lnTo>
                <a:lnTo>
                  <a:pt x="101600" y="397934"/>
                </a:lnTo>
                <a:lnTo>
                  <a:pt x="84667" y="397934"/>
                </a:lnTo>
                <a:lnTo>
                  <a:pt x="84667" y="389467"/>
                </a:lnTo>
                <a:lnTo>
                  <a:pt x="76200" y="389467"/>
                </a:lnTo>
                <a:lnTo>
                  <a:pt x="84667" y="389467"/>
                </a:lnTo>
                <a:lnTo>
                  <a:pt x="84667" y="381000"/>
                </a:lnTo>
                <a:lnTo>
                  <a:pt x="101600" y="381000"/>
                </a:lnTo>
                <a:lnTo>
                  <a:pt x="101600" y="381000"/>
                </a:lnTo>
                <a:lnTo>
                  <a:pt x="110067" y="372534"/>
                </a:lnTo>
                <a:lnTo>
                  <a:pt x="110067" y="372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1092200" y="3869267"/>
            <a:ext cx="8468" cy="8467"/>
          </a:xfrm>
          <a:custGeom>
            <a:avLst/>
            <a:gdLst/>
            <a:ahLst/>
            <a:cxnLst/>
            <a:rect l="0" t="0" r="0" b="0"/>
            <a:pathLst>
              <a:path w="8468" h="8467">
                <a:moveTo>
                  <a:pt x="0" y="8466"/>
                </a:move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1092200" y="4131733"/>
            <a:ext cx="25401" cy="59268"/>
          </a:xfrm>
          <a:custGeom>
            <a:avLst/>
            <a:gdLst/>
            <a:ahLst/>
            <a:cxnLst/>
            <a:rect l="0" t="0" r="0" b="0"/>
            <a:pathLst>
              <a:path w="25401" h="59268">
                <a:moveTo>
                  <a:pt x="8467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59267"/>
                </a:lnTo>
                <a:lnTo>
                  <a:pt x="16933" y="59267"/>
                </a:lnTo>
                <a:lnTo>
                  <a:pt x="25400" y="59267"/>
                </a:lnTo>
                <a:lnTo>
                  <a:pt x="25400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1185333" y="3979333"/>
            <a:ext cx="245535" cy="177801"/>
          </a:xfrm>
          <a:custGeom>
            <a:avLst/>
            <a:gdLst/>
            <a:ahLst/>
            <a:cxnLst/>
            <a:rect l="0" t="0" r="0" b="0"/>
            <a:pathLst>
              <a:path w="245535" h="177801">
                <a:moveTo>
                  <a:pt x="177800" y="42334"/>
                </a:moveTo>
                <a:lnTo>
                  <a:pt x="177800" y="50800"/>
                </a:lnTo>
                <a:lnTo>
                  <a:pt x="177800" y="50800"/>
                </a:lnTo>
                <a:lnTo>
                  <a:pt x="186267" y="59267"/>
                </a:lnTo>
                <a:lnTo>
                  <a:pt x="186267" y="67734"/>
                </a:lnTo>
                <a:lnTo>
                  <a:pt x="186267" y="76200"/>
                </a:lnTo>
                <a:lnTo>
                  <a:pt x="177800" y="84667"/>
                </a:lnTo>
                <a:lnTo>
                  <a:pt x="169334" y="101600"/>
                </a:lnTo>
                <a:lnTo>
                  <a:pt x="152400" y="118534"/>
                </a:lnTo>
                <a:lnTo>
                  <a:pt x="143934" y="127000"/>
                </a:lnTo>
                <a:lnTo>
                  <a:pt x="127000" y="135467"/>
                </a:lnTo>
                <a:lnTo>
                  <a:pt x="101600" y="143934"/>
                </a:lnTo>
                <a:lnTo>
                  <a:pt x="84667" y="152400"/>
                </a:lnTo>
                <a:lnTo>
                  <a:pt x="67734" y="152400"/>
                </a:lnTo>
                <a:lnTo>
                  <a:pt x="50800" y="143934"/>
                </a:lnTo>
                <a:lnTo>
                  <a:pt x="42334" y="143934"/>
                </a:lnTo>
                <a:lnTo>
                  <a:pt x="25400" y="135467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0067"/>
                </a:lnTo>
                <a:lnTo>
                  <a:pt x="8467" y="93134"/>
                </a:lnTo>
                <a:lnTo>
                  <a:pt x="0" y="76200"/>
                </a:lnTo>
                <a:lnTo>
                  <a:pt x="8467" y="59267"/>
                </a:lnTo>
                <a:lnTo>
                  <a:pt x="16934" y="42334"/>
                </a:lnTo>
                <a:lnTo>
                  <a:pt x="25400" y="33867"/>
                </a:lnTo>
                <a:lnTo>
                  <a:pt x="33867" y="16934"/>
                </a:lnTo>
                <a:lnTo>
                  <a:pt x="50800" y="8467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8467"/>
                </a:lnTo>
                <a:lnTo>
                  <a:pt x="152400" y="16934"/>
                </a:lnTo>
                <a:lnTo>
                  <a:pt x="160867" y="25400"/>
                </a:lnTo>
                <a:lnTo>
                  <a:pt x="177800" y="42334"/>
                </a:lnTo>
                <a:lnTo>
                  <a:pt x="186267" y="59267"/>
                </a:lnTo>
                <a:lnTo>
                  <a:pt x="203200" y="76200"/>
                </a:lnTo>
                <a:lnTo>
                  <a:pt x="211667" y="93134"/>
                </a:lnTo>
                <a:lnTo>
                  <a:pt x="211667" y="110067"/>
                </a:lnTo>
                <a:lnTo>
                  <a:pt x="220134" y="118534"/>
                </a:lnTo>
                <a:lnTo>
                  <a:pt x="228600" y="135467"/>
                </a:lnTo>
                <a:lnTo>
                  <a:pt x="228600" y="152400"/>
                </a:lnTo>
                <a:lnTo>
                  <a:pt x="237067" y="169334"/>
                </a:lnTo>
                <a:lnTo>
                  <a:pt x="237067" y="177800"/>
                </a:lnTo>
                <a:lnTo>
                  <a:pt x="245534" y="177800"/>
                </a:lnTo>
                <a:lnTo>
                  <a:pt x="245534" y="177800"/>
                </a:lnTo>
                <a:lnTo>
                  <a:pt x="245534" y="177800"/>
                </a:lnTo>
                <a:lnTo>
                  <a:pt x="245534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515533" y="3920067"/>
            <a:ext cx="152401" cy="533401"/>
          </a:xfrm>
          <a:custGeom>
            <a:avLst/>
            <a:gdLst/>
            <a:ahLst/>
            <a:cxnLst/>
            <a:rect l="0" t="0" r="0" b="0"/>
            <a:pathLst>
              <a:path w="152401" h="533401">
                <a:moveTo>
                  <a:pt x="118534" y="76200"/>
                </a:moveTo>
                <a:lnTo>
                  <a:pt x="127000" y="76200"/>
                </a:lnTo>
                <a:lnTo>
                  <a:pt x="127000" y="76200"/>
                </a:lnTo>
                <a:lnTo>
                  <a:pt x="135467" y="76200"/>
                </a:lnTo>
                <a:lnTo>
                  <a:pt x="135467" y="84666"/>
                </a:lnTo>
                <a:lnTo>
                  <a:pt x="143934" y="84666"/>
                </a:lnTo>
                <a:lnTo>
                  <a:pt x="143934" y="93133"/>
                </a:lnTo>
                <a:lnTo>
                  <a:pt x="143934" y="101600"/>
                </a:lnTo>
                <a:lnTo>
                  <a:pt x="143934" y="110066"/>
                </a:lnTo>
                <a:lnTo>
                  <a:pt x="143934" y="127000"/>
                </a:lnTo>
                <a:lnTo>
                  <a:pt x="135467" y="135466"/>
                </a:lnTo>
                <a:lnTo>
                  <a:pt x="118534" y="152400"/>
                </a:lnTo>
                <a:lnTo>
                  <a:pt x="110067" y="160866"/>
                </a:lnTo>
                <a:lnTo>
                  <a:pt x="93134" y="169333"/>
                </a:lnTo>
                <a:lnTo>
                  <a:pt x="76200" y="177800"/>
                </a:lnTo>
                <a:lnTo>
                  <a:pt x="59267" y="177800"/>
                </a:lnTo>
                <a:lnTo>
                  <a:pt x="50800" y="177800"/>
                </a:lnTo>
                <a:lnTo>
                  <a:pt x="42334" y="169333"/>
                </a:lnTo>
                <a:lnTo>
                  <a:pt x="33867" y="160866"/>
                </a:lnTo>
                <a:lnTo>
                  <a:pt x="25400" y="152400"/>
                </a:lnTo>
                <a:lnTo>
                  <a:pt x="16934" y="135466"/>
                </a:lnTo>
                <a:lnTo>
                  <a:pt x="8467" y="118533"/>
                </a:lnTo>
                <a:lnTo>
                  <a:pt x="8467" y="101600"/>
                </a:lnTo>
                <a:lnTo>
                  <a:pt x="8467" y="84666"/>
                </a:lnTo>
                <a:lnTo>
                  <a:pt x="8467" y="59266"/>
                </a:lnTo>
                <a:lnTo>
                  <a:pt x="8467" y="42333"/>
                </a:lnTo>
                <a:lnTo>
                  <a:pt x="16934" y="33866"/>
                </a:lnTo>
                <a:lnTo>
                  <a:pt x="25400" y="16933"/>
                </a:lnTo>
                <a:lnTo>
                  <a:pt x="33867" y="8466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6"/>
                </a:lnTo>
                <a:lnTo>
                  <a:pt x="93134" y="8466"/>
                </a:lnTo>
                <a:lnTo>
                  <a:pt x="101600" y="25400"/>
                </a:lnTo>
                <a:lnTo>
                  <a:pt x="110067" y="33866"/>
                </a:lnTo>
                <a:lnTo>
                  <a:pt x="118534" y="50800"/>
                </a:lnTo>
                <a:lnTo>
                  <a:pt x="127000" y="67733"/>
                </a:lnTo>
                <a:lnTo>
                  <a:pt x="135467" y="93133"/>
                </a:lnTo>
                <a:lnTo>
                  <a:pt x="143934" y="118533"/>
                </a:lnTo>
                <a:lnTo>
                  <a:pt x="143934" y="143933"/>
                </a:lnTo>
                <a:lnTo>
                  <a:pt x="143934" y="177800"/>
                </a:lnTo>
                <a:lnTo>
                  <a:pt x="152400" y="211666"/>
                </a:lnTo>
                <a:lnTo>
                  <a:pt x="152400" y="245533"/>
                </a:lnTo>
                <a:lnTo>
                  <a:pt x="152400" y="279400"/>
                </a:lnTo>
                <a:lnTo>
                  <a:pt x="143934" y="313266"/>
                </a:lnTo>
                <a:lnTo>
                  <a:pt x="143934" y="347133"/>
                </a:lnTo>
                <a:lnTo>
                  <a:pt x="143934" y="381000"/>
                </a:lnTo>
                <a:lnTo>
                  <a:pt x="135467" y="414866"/>
                </a:lnTo>
                <a:lnTo>
                  <a:pt x="127000" y="440266"/>
                </a:lnTo>
                <a:lnTo>
                  <a:pt x="118534" y="465666"/>
                </a:lnTo>
                <a:lnTo>
                  <a:pt x="110067" y="482600"/>
                </a:lnTo>
                <a:lnTo>
                  <a:pt x="93134" y="499533"/>
                </a:lnTo>
                <a:lnTo>
                  <a:pt x="84667" y="516466"/>
                </a:lnTo>
                <a:lnTo>
                  <a:pt x="76200" y="524933"/>
                </a:lnTo>
                <a:lnTo>
                  <a:pt x="67734" y="533400"/>
                </a:lnTo>
                <a:lnTo>
                  <a:pt x="50800" y="533400"/>
                </a:lnTo>
                <a:lnTo>
                  <a:pt x="42334" y="533400"/>
                </a:lnTo>
                <a:lnTo>
                  <a:pt x="25400" y="533400"/>
                </a:lnTo>
                <a:lnTo>
                  <a:pt x="16934" y="524933"/>
                </a:lnTo>
                <a:lnTo>
                  <a:pt x="8467" y="508000"/>
                </a:lnTo>
                <a:lnTo>
                  <a:pt x="8467" y="491066"/>
                </a:lnTo>
                <a:lnTo>
                  <a:pt x="8467" y="491066"/>
                </a:lnTo>
                <a:lnTo>
                  <a:pt x="0" y="474133"/>
                </a:lnTo>
                <a:lnTo>
                  <a:pt x="0" y="474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1744133" y="3962400"/>
            <a:ext cx="127001" cy="186268"/>
          </a:xfrm>
          <a:custGeom>
            <a:avLst/>
            <a:gdLst/>
            <a:ahLst/>
            <a:cxnLst/>
            <a:rect l="0" t="0" r="0" b="0"/>
            <a:pathLst>
              <a:path w="127001" h="186268">
                <a:moveTo>
                  <a:pt x="59267" y="8467"/>
                </a:moveTo>
                <a:lnTo>
                  <a:pt x="67734" y="16933"/>
                </a:lnTo>
                <a:lnTo>
                  <a:pt x="67734" y="16933"/>
                </a:lnTo>
                <a:lnTo>
                  <a:pt x="84667" y="16933"/>
                </a:lnTo>
                <a:lnTo>
                  <a:pt x="93134" y="25400"/>
                </a:lnTo>
                <a:lnTo>
                  <a:pt x="101600" y="33867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8534" y="76200"/>
                </a:lnTo>
                <a:lnTo>
                  <a:pt x="118534" y="101600"/>
                </a:lnTo>
                <a:lnTo>
                  <a:pt x="110067" y="127000"/>
                </a:lnTo>
                <a:lnTo>
                  <a:pt x="110067" y="143933"/>
                </a:lnTo>
                <a:lnTo>
                  <a:pt x="101600" y="160867"/>
                </a:lnTo>
                <a:lnTo>
                  <a:pt x="84667" y="169333"/>
                </a:lnTo>
                <a:lnTo>
                  <a:pt x="76200" y="177800"/>
                </a:lnTo>
                <a:lnTo>
                  <a:pt x="59267" y="186267"/>
                </a:lnTo>
                <a:lnTo>
                  <a:pt x="42334" y="186267"/>
                </a:lnTo>
                <a:lnTo>
                  <a:pt x="33867" y="186267"/>
                </a:lnTo>
                <a:lnTo>
                  <a:pt x="25400" y="177800"/>
                </a:lnTo>
                <a:lnTo>
                  <a:pt x="16934" y="169333"/>
                </a:lnTo>
                <a:lnTo>
                  <a:pt x="8467" y="152400"/>
                </a:lnTo>
                <a:lnTo>
                  <a:pt x="8467" y="143933"/>
                </a:lnTo>
                <a:lnTo>
                  <a:pt x="8467" y="127000"/>
                </a:lnTo>
                <a:lnTo>
                  <a:pt x="0" y="110067"/>
                </a:lnTo>
                <a:lnTo>
                  <a:pt x="8467" y="93133"/>
                </a:lnTo>
                <a:lnTo>
                  <a:pt x="8467" y="67733"/>
                </a:lnTo>
                <a:lnTo>
                  <a:pt x="16934" y="50800"/>
                </a:lnTo>
                <a:lnTo>
                  <a:pt x="25400" y="33867"/>
                </a:lnTo>
                <a:lnTo>
                  <a:pt x="42334" y="16933"/>
                </a:lnTo>
                <a:lnTo>
                  <a:pt x="59267" y="8467"/>
                </a:lnTo>
                <a:lnTo>
                  <a:pt x="67734" y="0"/>
                </a:lnTo>
                <a:lnTo>
                  <a:pt x="84667" y="0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1989667" y="3886200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16933" y="42333"/>
                </a:move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67733"/>
                </a:lnTo>
                <a:lnTo>
                  <a:pt x="16933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43933"/>
                </a:lnTo>
                <a:lnTo>
                  <a:pt x="8466" y="169333"/>
                </a:lnTo>
                <a:lnTo>
                  <a:pt x="8466" y="194733"/>
                </a:lnTo>
                <a:lnTo>
                  <a:pt x="8466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0" y="270933"/>
                </a:lnTo>
                <a:lnTo>
                  <a:pt x="0" y="270933"/>
                </a:lnTo>
                <a:lnTo>
                  <a:pt x="0" y="279400"/>
                </a:lnTo>
                <a:lnTo>
                  <a:pt x="0" y="270933"/>
                </a:lnTo>
                <a:lnTo>
                  <a:pt x="0" y="262467"/>
                </a:lnTo>
                <a:lnTo>
                  <a:pt x="8466" y="254000"/>
                </a:lnTo>
                <a:lnTo>
                  <a:pt x="8466" y="237067"/>
                </a:lnTo>
                <a:lnTo>
                  <a:pt x="8466" y="220133"/>
                </a:lnTo>
                <a:lnTo>
                  <a:pt x="16933" y="194733"/>
                </a:lnTo>
                <a:lnTo>
                  <a:pt x="16933" y="177800"/>
                </a:lnTo>
                <a:lnTo>
                  <a:pt x="25400" y="152400"/>
                </a:lnTo>
                <a:lnTo>
                  <a:pt x="25400" y="118533"/>
                </a:lnTo>
                <a:lnTo>
                  <a:pt x="33866" y="101600"/>
                </a:lnTo>
                <a:lnTo>
                  <a:pt x="42333" y="76200"/>
                </a:lnTo>
                <a:lnTo>
                  <a:pt x="42333" y="59267"/>
                </a:lnTo>
                <a:lnTo>
                  <a:pt x="50800" y="33867"/>
                </a:lnTo>
                <a:lnTo>
                  <a:pt x="59266" y="25400"/>
                </a:lnTo>
                <a:lnTo>
                  <a:pt x="67733" y="8467"/>
                </a:lnTo>
                <a:lnTo>
                  <a:pt x="76200" y="8467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8467"/>
                </a:lnTo>
                <a:lnTo>
                  <a:pt x="127000" y="16933"/>
                </a:lnTo>
                <a:lnTo>
                  <a:pt x="135466" y="33867"/>
                </a:lnTo>
                <a:lnTo>
                  <a:pt x="143933" y="59267"/>
                </a:lnTo>
                <a:lnTo>
                  <a:pt x="143933" y="76200"/>
                </a:lnTo>
                <a:lnTo>
                  <a:pt x="152400" y="101600"/>
                </a:lnTo>
                <a:lnTo>
                  <a:pt x="152400" y="135467"/>
                </a:lnTo>
                <a:lnTo>
                  <a:pt x="160866" y="160867"/>
                </a:lnTo>
                <a:lnTo>
                  <a:pt x="160866" y="186267"/>
                </a:lnTo>
                <a:lnTo>
                  <a:pt x="160866" y="211667"/>
                </a:lnTo>
                <a:lnTo>
                  <a:pt x="160866" y="237067"/>
                </a:lnTo>
                <a:lnTo>
                  <a:pt x="160866" y="262467"/>
                </a:lnTo>
                <a:lnTo>
                  <a:pt x="160866" y="270933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77800" y="279400"/>
                </a:lnTo>
                <a:lnTo>
                  <a:pt x="1778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2235200" y="3928533"/>
            <a:ext cx="135468" cy="237068"/>
          </a:xfrm>
          <a:custGeom>
            <a:avLst/>
            <a:gdLst/>
            <a:ahLst/>
            <a:cxnLst/>
            <a:rect l="0" t="0" r="0" b="0"/>
            <a:pathLst>
              <a:path w="135468" h="237068">
                <a:moveTo>
                  <a:pt x="16933" y="110067"/>
                </a:moveTo>
                <a:lnTo>
                  <a:pt x="25400" y="110067"/>
                </a:lnTo>
                <a:lnTo>
                  <a:pt x="33867" y="101600"/>
                </a:lnTo>
                <a:lnTo>
                  <a:pt x="50800" y="93134"/>
                </a:lnTo>
                <a:lnTo>
                  <a:pt x="59267" y="84667"/>
                </a:lnTo>
                <a:lnTo>
                  <a:pt x="76200" y="76200"/>
                </a:lnTo>
                <a:lnTo>
                  <a:pt x="84667" y="67734"/>
                </a:lnTo>
                <a:lnTo>
                  <a:pt x="93133" y="67734"/>
                </a:lnTo>
                <a:lnTo>
                  <a:pt x="110067" y="67734"/>
                </a:lnTo>
                <a:lnTo>
                  <a:pt x="110067" y="67734"/>
                </a:lnTo>
                <a:lnTo>
                  <a:pt x="118533" y="76200"/>
                </a:lnTo>
                <a:lnTo>
                  <a:pt x="118533" y="76200"/>
                </a:lnTo>
                <a:lnTo>
                  <a:pt x="118533" y="84667"/>
                </a:lnTo>
                <a:lnTo>
                  <a:pt x="118533" y="101600"/>
                </a:lnTo>
                <a:lnTo>
                  <a:pt x="110067" y="110067"/>
                </a:lnTo>
                <a:lnTo>
                  <a:pt x="101600" y="127000"/>
                </a:lnTo>
                <a:lnTo>
                  <a:pt x="84667" y="143934"/>
                </a:lnTo>
                <a:lnTo>
                  <a:pt x="76200" y="152400"/>
                </a:lnTo>
                <a:lnTo>
                  <a:pt x="59267" y="160867"/>
                </a:lnTo>
                <a:lnTo>
                  <a:pt x="42333" y="169334"/>
                </a:lnTo>
                <a:lnTo>
                  <a:pt x="25400" y="169334"/>
                </a:lnTo>
                <a:lnTo>
                  <a:pt x="16933" y="160867"/>
                </a:lnTo>
                <a:lnTo>
                  <a:pt x="8467" y="160867"/>
                </a:lnTo>
                <a:lnTo>
                  <a:pt x="0" y="152400"/>
                </a:lnTo>
                <a:lnTo>
                  <a:pt x="0" y="135467"/>
                </a:lnTo>
                <a:lnTo>
                  <a:pt x="0" y="127000"/>
                </a:lnTo>
                <a:lnTo>
                  <a:pt x="0" y="110067"/>
                </a:lnTo>
                <a:lnTo>
                  <a:pt x="0" y="93134"/>
                </a:lnTo>
                <a:lnTo>
                  <a:pt x="0" y="76200"/>
                </a:lnTo>
                <a:lnTo>
                  <a:pt x="8467" y="59267"/>
                </a:lnTo>
                <a:lnTo>
                  <a:pt x="16933" y="42334"/>
                </a:lnTo>
                <a:lnTo>
                  <a:pt x="25400" y="25400"/>
                </a:lnTo>
                <a:lnTo>
                  <a:pt x="42333" y="16934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16934"/>
                </a:lnTo>
                <a:lnTo>
                  <a:pt x="118533" y="33867"/>
                </a:lnTo>
                <a:lnTo>
                  <a:pt x="127000" y="59267"/>
                </a:lnTo>
                <a:lnTo>
                  <a:pt x="127000" y="76200"/>
                </a:lnTo>
                <a:lnTo>
                  <a:pt x="135467" y="101600"/>
                </a:lnTo>
                <a:lnTo>
                  <a:pt x="135467" y="127000"/>
                </a:lnTo>
                <a:lnTo>
                  <a:pt x="135467" y="152400"/>
                </a:lnTo>
                <a:lnTo>
                  <a:pt x="135467" y="177800"/>
                </a:lnTo>
                <a:lnTo>
                  <a:pt x="127000" y="203200"/>
                </a:lnTo>
                <a:lnTo>
                  <a:pt x="127000" y="220134"/>
                </a:lnTo>
                <a:lnTo>
                  <a:pt x="135467" y="228600"/>
                </a:lnTo>
                <a:lnTo>
                  <a:pt x="135467" y="237067"/>
                </a:lnTo>
                <a:lnTo>
                  <a:pt x="135467" y="237067"/>
                </a:lnTo>
                <a:lnTo>
                  <a:pt x="135467" y="237067"/>
                </a:lnTo>
                <a:lnTo>
                  <a:pt x="135467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2446867" y="3784600"/>
            <a:ext cx="16934" cy="406401"/>
          </a:xfrm>
          <a:custGeom>
            <a:avLst/>
            <a:gdLst/>
            <a:ahLst/>
            <a:cxnLst/>
            <a:rect l="0" t="0" r="0" b="0"/>
            <a:pathLst>
              <a:path w="16934" h="406401">
                <a:moveTo>
                  <a:pt x="8466" y="0"/>
                </a:move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33867"/>
                </a:lnTo>
                <a:lnTo>
                  <a:pt x="16933" y="50800"/>
                </a:lnTo>
                <a:lnTo>
                  <a:pt x="8466" y="76200"/>
                </a:lnTo>
                <a:lnTo>
                  <a:pt x="16933" y="110067"/>
                </a:lnTo>
                <a:lnTo>
                  <a:pt x="8466" y="143933"/>
                </a:lnTo>
                <a:lnTo>
                  <a:pt x="8466" y="186267"/>
                </a:lnTo>
                <a:lnTo>
                  <a:pt x="8466" y="228600"/>
                </a:lnTo>
                <a:lnTo>
                  <a:pt x="0" y="262467"/>
                </a:lnTo>
                <a:lnTo>
                  <a:pt x="0" y="304800"/>
                </a:lnTo>
                <a:lnTo>
                  <a:pt x="0" y="338667"/>
                </a:lnTo>
                <a:lnTo>
                  <a:pt x="0" y="364067"/>
                </a:lnTo>
                <a:lnTo>
                  <a:pt x="0" y="381000"/>
                </a:lnTo>
                <a:lnTo>
                  <a:pt x="8466" y="397933"/>
                </a:lnTo>
                <a:lnTo>
                  <a:pt x="8466" y="397933"/>
                </a:lnTo>
                <a:lnTo>
                  <a:pt x="16933" y="406400"/>
                </a:lnTo>
                <a:lnTo>
                  <a:pt x="16933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2607733" y="3860800"/>
            <a:ext cx="169335" cy="338668"/>
          </a:xfrm>
          <a:custGeom>
            <a:avLst/>
            <a:gdLst/>
            <a:ahLst/>
            <a:cxnLst/>
            <a:rect l="0" t="0" r="0" b="0"/>
            <a:pathLst>
              <a:path w="169335" h="338668">
                <a:moveTo>
                  <a:pt x="152400" y="50800"/>
                </a:moveTo>
                <a:lnTo>
                  <a:pt x="152400" y="42333"/>
                </a:lnTo>
                <a:lnTo>
                  <a:pt x="152400" y="42333"/>
                </a:lnTo>
                <a:lnTo>
                  <a:pt x="143934" y="25400"/>
                </a:lnTo>
                <a:lnTo>
                  <a:pt x="143934" y="16933"/>
                </a:lnTo>
                <a:lnTo>
                  <a:pt x="127000" y="8467"/>
                </a:lnTo>
                <a:lnTo>
                  <a:pt x="110067" y="8467"/>
                </a:lnTo>
                <a:lnTo>
                  <a:pt x="84667" y="0"/>
                </a:lnTo>
                <a:lnTo>
                  <a:pt x="67734" y="0"/>
                </a:lnTo>
                <a:lnTo>
                  <a:pt x="42334" y="0"/>
                </a:lnTo>
                <a:lnTo>
                  <a:pt x="25400" y="0"/>
                </a:lnTo>
                <a:lnTo>
                  <a:pt x="16934" y="8467"/>
                </a:lnTo>
                <a:lnTo>
                  <a:pt x="8467" y="16933"/>
                </a:lnTo>
                <a:lnTo>
                  <a:pt x="0" y="33867"/>
                </a:lnTo>
                <a:lnTo>
                  <a:pt x="0" y="42333"/>
                </a:lnTo>
                <a:lnTo>
                  <a:pt x="8467" y="59267"/>
                </a:lnTo>
                <a:lnTo>
                  <a:pt x="16934" y="76200"/>
                </a:lnTo>
                <a:lnTo>
                  <a:pt x="33867" y="93133"/>
                </a:lnTo>
                <a:lnTo>
                  <a:pt x="50800" y="118533"/>
                </a:lnTo>
                <a:lnTo>
                  <a:pt x="67734" y="135467"/>
                </a:lnTo>
                <a:lnTo>
                  <a:pt x="84667" y="160867"/>
                </a:lnTo>
                <a:lnTo>
                  <a:pt x="101600" y="177800"/>
                </a:lnTo>
                <a:lnTo>
                  <a:pt x="127000" y="203200"/>
                </a:lnTo>
                <a:lnTo>
                  <a:pt x="135467" y="228600"/>
                </a:lnTo>
                <a:lnTo>
                  <a:pt x="152400" y="254000"/>
                </a:lnTo>
                <a:lnTo>
                  <a:pt x="160867" y="270933"/>
                </a:lnTo>
                <a:lnTo>
                  <a:pt x="169334" y="287867"/>
                </a:lnTo>
                <a:lnTo>
                  <a:pt x="169334" y="304800"/>
                </a:lnTo>
                <a:lnTo>
                  <a:pt x="169334" y="321733"/>
                </a:lnTo>
                <a:lnTo>
                  <a:pt x="160867" y="330200"/>
                </a:lnTo>
                <a:lnTo>
                  <a:pt x="152400" y="330200"/>
                </a:lnTo>
                <a:lnTo>
                  <a:pt x="143934" y="338667"/>
                </a:lnTo>
                <a:lnTo>
                  <a:pt x="127000" y="338667"/>
                </a:lnTo>
                <a:lnTo>
                  <a:pt x="118534" y="338667"/>
                </a:lnTo>
                <a:lnTo>
                  <a:pt x="93134" y="330200"/>
                </a:lnTo>
                <a:lnTo>
                  <a:pt x="76200" y="330200"/>
                </a:lnTo>
                <a:lnTo>
                  <a:pt x="50800" y="321733"/>
                </a:lnTo>
                <a:lnTo>
                  <a:pt x="50800" y="321733"/>
                </a:lnTo>
                <a:lnTo>
                  <a:pt x="33867" y="313267"/>
                </a:lnTo>
                <a:lnTo>
                  <a:pt x="33867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897467" y="4343400"/>
            <a:ext cx="50801" cy="338668"/>
          </a:xfrm>
          <a:custGeom>
            <a:avLst/>
            <a:gdLst/>
            <a:ahLst/>
            <a:cxnLst/>
            <a:rect l="0" t="0" r="0" b="0"/>
            <a:pathLst>
              <a:path w="50801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16933" y="93133"/>
                </a:lnTo>
                <a:lnTo>
                  <a:pt x="16933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33866" y="186267"/>
                </a:lnTo>
                <a:lnTo>
                  <a:pt x="33866" y="211667"/>
                </a:lnTo>
                <a:lnTo>
                  <a:pt x="33866" y="237067"/>
                </a:lnTo>
                <a:lnTo>
                  <a:pt x="42333" y="254000"/>
                </a:lnTo>
                <a:lnTo>
                  <a:pt x="42333" y="279400"/>
                </a:lnTo>
                <a:lnTo>
                  <a:pt x="42333" y="296333"/>
                </a:lnTo>
                <a:lnTo>
                  <a:pt x="42333" y="313267"/>
                </a:lnTo>
                <a:lnTo>
                  <a:pt x="50800" y="321733"/>
                </a:lnTo>
                <a:lnTo>
                  <a:pt x="50800" y="321733"/>
                </a:lnTo>
                <a:lnTo>
                  <a:pt x="50800" y="338667"/>
                </a:lnTo>
                <a:lnTo>
                  <a:pt x="50800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872067" y="4267200"/>
            <a:ext cx="397934" cy="406401"/>
          </a:xfrm>
          <a:custGeom>
            <a:avLst/>
            <a:gdLst/>
            <a:ahLst/>
            <a:cxnLst/>
            <a:rect l="0" t="0" r="0" b="0"/>
            <a:pathLst>
              <a:path w="397934" h="406401">
                <a:moveTo>
                  <a:pt x="0" y="67733"/>
                </a:moveTo>
                <a:lnTo>
                  <a:pt x="0" y="59267"/>
                </a:lnTo>
                <a:lnTo>
                  <a:pt x="8466" y="59267"/>
                </a:lnTo>
                <a:lnTo>
                  <a:pt x="8466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16933"/>
                </a:lnTo>
                <a:lnTo>
                  <a:pt x="42333" y="8467"/>
                </a:lnTo>
                <a:lnTo>
                  <a:pt x="59266" y="8467"/>
                </a:lnTo>
                <a:lnTo>
                  <a:pt x="76200" y="0"/>
                </a:lnTo>
                <a:lnTo>
                  <a:pt x="93133" y="0"/>
                </a:lnTo>
                <a:lnTo>
                  <a:pt x="118533" y="0"/>
                </a:lnTo>
                <a:lnTo>
                  <a:pt x="143933" y="8467"/>
                </a:lnTo>
                <a:lnTo>
                  <a:pt x="160866" y="8467"/>
                </a:lnTo>
                <a:lnTo>
                  <a:pt x="177800" y="16933"/>
                </a:lnTo>
                <a:lnTo>
                  <a:pt x="203200" y="25400"/>
                </a:lnTo>
                <a:lnTo>
                  <a:pt x="220133" y="42333"/>
                </a:lnTo>
                <a:lnTo>
                  <a:pt x="228600" y="50800"/>
                </a:lnTo>
                <a:lnTo>
                  <a:pt x="237066" y="67733"/>
                </a:lnTo>
                <a:lnTo>
                  <a:pt x="245533" y="84667"/>
                </a:lnTo>
                <a:lnTo>
                  <a:pt x="245533" y="101600"/>
                </a:lnTo>
                <a:lnTo>
                  <a:pt x="245533" y="118533"/>
                </a:lnTo>
                <a:lnTo>
                  <a:pt x="237066" y="127000"/>
                </a:lnTo>
                <a:lnTo>
                  <a:pt x="228600" y="143933"/>
                </a:lnTo>
                <a:lnTo>
                  <a:pt x="220133" y="152400"/>
                </a:lnTo>
                <a:lnTo>
                  <a:pt x="203200" y="160867"/>
                </a:lnTo>
                <a:lnTo>
                  <a:pt x="194733" y="160867"/>
                </a:lnTo>
                <a:lnTo>
                  <a:pt x="177800" y="169333"/>
                </a:lnTo>
                <a:lnTo>
                  <a:pt x="160866" y="169333"/>
                </a:lnTo>
                <a:lnTo>
                  <a:pt x="143933" y="169333"/>
                </a:lnTo>
                <a:lnTo>
                  <a:pt x="135466" y="169333"/>
                </a:lnTo>
                <a:lnTo>
                  <a:pt x="127000" y="169333"/>
                </a:lnTo>
                <a:lnTo>
                  <a:pt x="127000" y="169333"/>
                </a:lnTo>
                <a:lnTo>
                  <a:pt x="127000" y="160867"/>
                </a:lnTo>
                <a:lnTo>
                  <a:pt x="135466" y="160867"/>
                </a:lnTo>
                <a:lnTo>
                  <a:pt x="143933" y="160867"/>
                </a:lnTo>
                <a:lnTo>
                  <a:pt x="160866" y="160867"/>
                </a:lnTo>
                <a:lnTo>
                  <a:pt x="186266" y="160867"/>
                </a:lnTo>
                <a:lnTo>
                  <a:pt x="203200" y="160867"/>
                </a:lnTo>
                <a:lnTo>
                  <a:pt x="228600" y="169333"/>
                </a:lnTo>
                <a:lnTo>
                  <a:pt x="262466" y="169333"/>
                </a:lnTo>
                <a:lnTo>
                  <a:pt x="287866" y="186267"/>
                </a:lnTo>
                <a:lnTo>
                  <a:pt x="313266" y="203200"/>
                </a:lnTo>
                <a:lnTo>
                  <a:pt x="338666" y="220133"/>
                </a:lnTo>
                <a:lnTo>
                  <a:pt x="364066" y="237067"/>
                </a:lnTo>
                <a:lnTo>
                  <a:pt x="381000" y="254000"/>
                </a:lnTo>
                <a:lnTo>
                  <a:pt x="389466" y="270933"/>
                </a:lnTo>
                <a:lnTo>
                  <a:pt x="397933" y="296333"/>
                </a:lnTo>
                <a:lnTo>
                  <a:pt x="397933" y="313267"/>
                </a:lnTo>
                <a:lnTo>
                  <a:pt x="397933" y="330200"/>
                </a:lnTo>
                <a:lnTo>
                  <a:pt x="389466" y="347133"/>
                </a:lnTo>
                <a:lnTo>
                  <a:pt x="381000" y="364067"/>
                </a:lnTo>
                <a:lnTo>
                  <a:pt x="364066" y="381000"/>
                </a:lnTo>
                <a:lnTo>
                  <a:pt x="347133" y="389467"/>
                </a:lnTo>
                <a:lnTo>
                  <a:pt x="330200" y="397933"/>
                </a:lnTo>
                <a:lnTo>
                  <a:pt x="304800" y="397933"/>
                </a:lnTo>
                <a:lnTo>
                  <a:pt x="279400" y="406400"/>
                </a:lnTo>
                <a:lnTo>
                  <a:pt x="254000" y="406400"/>
                </a:lnTo>
                <a:lnTo>
                  <a:pt x="237066" y="406400"/>
                </a:lnTo>
                <a:lnTo>
                  <a:pt x="220133" y="406400"/>
                </a:lnTo>
                <a:lnTo>
                  <a:pt x="194733" y="406400"/>
                </a:lnTo>
                <a:lnTo>
                  <a:pt x="177800" y="397933"/>
                </a:lnTo>
                <a:lnTo>
                  <a:pt x="169333" y="397933"/>
                </a:lnTo>
                <a:lnTo>
                  <a:pt x="160866" y="389467"/>
                </a:lnTo>
                <a:lnTo>
                  <a:pt x="152400" y="389467"/>
                </a:lnTo>
                <a:lnTo>
                  <a:pt x="152400" y="381000"/>
                </a:lnTo>
                <a:lnTo>
                  <a:pt x="152400" y="381000"/>
                </a:lnTo>
                <a:lnTo>
                  <a:pt x="152400" y="372533"/>
                </a:lnTo>
                <a:lnTo>
                  <a:pt x="152400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430867" y="4504267"/>
            <a:ext cx="8467" cy="8467"/>
          </a:xfrm>
          <a:custGeom>
            <a:avLst/>
            <a:gdLst/>
            <a:ahLst/>
            <a:cxnLst/>
            <a:rect l="0" t="0" r="0" b="0"/>
            <a:pathLst>
              <a:path w="8467" h="8467">
                <a:moveTo>
                  <a:pt x="0" y="8466"/>
                </a:moveTo>
                <a:lnTo>
                  <a:pt x="8466" y="8466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1439333" y="4656667"/>
            <a:ext cx="16935" cy="8467"/>
          </a:xfrm>
          <a:custGeom>
            <a:avLst/>
            <a:gdLst/>
            <a:ahLst/>
            <a:cxnLst/>
            <a:rect l="0" t="0" r="0" b="0"/>
            <a:pathLst>
              <a:path w="16935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1625600" y="4487333"/>
            <a:ext cx="516468" cy="245535"/>
          </a:xfrm>
          <a:custGeom>
            <a:avLst/>
            <a:gdLst/>
            <a:ahLst/>
            <a:cxnLst/>
            <a:rect l="0" t="0" r="0" b="0"/>
            <a:pathLst>
              <a:path w="516468" h="245535">
                <a:moveTo>
                  <a:pt x="118533" y="25400"/>
                </a:moveTo>
                <a:lnTo>
                  <a:pt x="118533" y="25400"/>
                </a:lnTo>
                <a:lnTo>
                  <a:pt x="118533" y="16934"/>
                </a:lnTo>
                <a:lnTo>
                  <a:pt x="118533" y="16934"/>
                </a:lnTo>
                <a:lnTo>
                  <a:pt x="118533" y="8467"/>
                </a:lnTo>
                <a:lnTo>
                  <a:pt x="110067" y="8467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16933" y="16934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25400" y="59267"/>
                </a:lnTo>
                <a:lnTo>
                  <a:pt x="33867" y="67734"/>
                </a:lnTo>
                <a:lnTo>
                  <a:pt x="50800" y="84667"/>
                </a:lnTo>
                <a:lnTo>
                  <a:pt x="76200" y="93134"/>
                </a:lnTo>
                <a:lnTo>
                  <a:pt x="93133" y="110067"/>
                </a:lnTo>
                <a:lnTo>
                  <a:pt x="118533" y="118534"/>
                </a:lnTo>
                <a:lnTo>
                  <a:pt x="135467" y="135467"/>
                </a:lnTo>
                <a:lnTo>
                  <a:pt x="152400" y="152400"/>
                </a:lnTo>
                <a:lnTo>
                  <a:pt x="169333" y="169334"/>
                </a:lnTo>
                <a:lnTo>
                  <a:pt x="177800" y="186267"/>
                </a:lnTo>
                <a:lnTo>
                  <a:pt x="186267" y="194734"/>
                </a:lnTo>
                <a:lnTo>
                  <a:pt x="186267" y="211667"/>
                </a:lnTo>
                <a:lnTo>
                  <a:pt x="186267" y="220134"/>
                </a:lnTo>
                <a:lnTo>
                  <a:pt x="186267" y="228600"/>
                </a:lnTo>
                <a:lnTo>
                  <a:pt x="177800" y="237067"/>
                </a:lnTo>
                <a:lnTo>
                  <a:pt x="160867" y="245534"/>
                </a:lnTo>
                <a:lnTo>
                  <a:pt x="152400" y="245534"/>
                </a:lnTo>
                <a:lnTo>
                  <a:pt x="143933" y="245534"/>
                </a:lnTo>
                <a:lnTo>
                  <a:pt x="127000" y="237067"/>
                </a:lnTo>
                <a:lnTo>
                  <a:pt x="118533" y="237067"/>
                </a:lnTo>
                <a:lnTo>
                  <a:pt x="101600" y="228600"/>
                </a:lnTo>
                <a:lnTo>
                  <a:pt x="93133" y="220134"/>
                </a:lnTo>
                <a:lnTo>
                  <a:pt x="84667" y="211667"/>
                </a:lnTo>
                <a:lnTo>
                  <a:pt x="84667" y="203200"/>
                </a:lnTo>
                <a:lnTo>
                  <a:pt x="84667" y="186267"/>
                </a:lnTo>
                <a:lnTo>
                  <a:pt x="93133" y="177800"/>
                </a:lnTo>
                <a:lnTo>
                  <a:pt x="93133" y="169334"/>
                </a:lnTo>
                <a:lnTo>
                  <a:pt x="101600" y="160867"/>
                </a:lnTo>
                <a:lnTo>
                  <a:pt x="118533" y="160867"/>
                </a:lnTo>
                <a:lnTo>
                  <a:pt x="135467" y="152400"/>
                </a:lnTo>
                <a:lnTo>
                  <a:pt x="152400" y="143934"/>
                </a:lnTo>
                <a:lnTo>
                  <a:pt x="177800" y="143934"/>
                </a:lnTo>
                <a:lnTo>
                  <a:pt x="194733" y="135467"/>
                </a:lnTo>
                <a:lnTo>
                  <a:pt x="220133" y="135467"/>
                </a:lnTo>
                <a:lnTo>
                  <a:pt x="245533" y="127000"/>
                </a:lnTo>
                <a:lnTo>
                  <a:pt x="270933" y="127000"/>
                </a:lnTo>
                <a:lnTo>
                  <a:pt x="287867" y="118534"/>
                </a:lnTo>
                <a:lnTo>
                  <a:pt x="304800" y="118534"/>
                </a:lnTo>
                <a:lnTo>
                  <a:pt x="321733" y="110067"/>
                </a:lnTo>
                <a:lnTo>
                  <a:pt x="338667" y="101600"/>
                </a:lnTo>
                <a:lnTo>
                  <a:pt x="347133" y="101600"/>
                </a:lnTo>
                <a:lnTo>
                  <a:pt x="347133" y="93134"/>
                </a:lnTo>
                <a:lnTo>
                  <a:pt x="347133" y="84667"/>
                </a:lnTo>
                <a:lnTo>
                  <a:pt x="347133" y="76200"/>
                </a:lnTo>
                <a:lnTo>
                  <a:pt x="347133" y="67734"/>
                </a:lnTo>
                <a:lnTo>
                  <a:pt x="338667" y="59267"/>
                </a:lnTo>
                <a:lnTo>
                  <a:pt x="321733" y="59267"/>
                </a:lnTo>
                <a:lnTo>
                  <a:pt x="313267" y="50800"/>
                </a:lnTo>
                <a:lnTo>
                  <a:pt x="296333" y="50800"/>
                </a:lnTo>
                <a:lnTo>
                  <a:pt x="287867" y="50800"/>
                </a:lnTo>
                <a:lnTo>
                  <a:pt x="270933" y="59267"/>
                </a:lnTo>
                <a:lnTo>
                  <a:pt x="262467" y="59267"/>
                </a:lnTo>
                <a:lnTo>
                  <a:pt x="254000" y="76200"/>
                </a:lnTo>
                <a:lnTo>
                  <a:pt x="245533" y="84667"/>
                </a:lnTo>
                <a:lnTo>
                  <a:pt x="245533" y="101600"/>
                </a:lnTo>
                <a:lnTo>
                  <a:pt x="254000" y="118534"/>
                </a:lnTo>
                <a:lnTo>
                  <a:pt x="254000" y="135467"/>
                </a:lnTo>
                <a:lnTo>
                  <a:pt x="270933" y="152400"/>
                </a:lnTo>
                <a:lnTo>
                  <a:pt x="279400" y="169334"/>
                </a:lnTo>
                <a:lnTo>
                  <a:pt x="296333" y="177800"/>
                </a:lnTo>
                <a:lnTo>
                  <a:pt x="313267" y="194734"/>
                </a:lnTo>
                <a:lnTo>
                  <a:pt x="338667" y="203200"/>
                </a:lnTo>
                <a:lnTo>
                  <a:pt x="364067" y="211667"/>
                </a:lnTo>
                <a:lnTo>
                  <a:pt x="381000" y="220134"/>
                </a:lnTo>
                <a:lnTo>
                  <a:pt x="406400" y="220134"/>
                </a:lnTo>
                <a:lnTo>
                  <a:pt x="431800" y="228600"/>
                </a:lnTo>
                <a:lnTo>
                  <a:pt x="457200" y="228600"/>
                </a:lnTo>
                <a:lnTo>
                  <a:pt x="474133" y="228600"/>
                </a:lnTo>
                <a:lnTo>
                  <a:pt x="499533" y="228600"/>
                </a:lnTo>
                <a:lnTo>
                  <a:pt x="499533" y="228600"/>
                </a:lnTo>
                <a:lnTo>
                  <a:pt x="516467" y="220134"/>
                </a:lnTo>
                <a:lnTo>
                  <a:pt x="516467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2184400" y="4512733"/>
            <a:ext cx="254001" cy="203201"/>
          </a:xfrm>
          <a:custGeom>
            <a:avLst/>
            <a:gdLst/>
            <a:ahLst/>
            <a:cxnLst/>
            <a:rect l="0" t="0" r="0" b="0"/>
            <a:pathLst>
              <a:path w="254001" h="203201">
                <a:moveTo>
                  <a:pt x="67733" y="0"/>
                </a:move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8467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0067"/>
                </a:lnTo>
                <a:lnTo>
                  <a:pt x="16933" y="127000"/>
                </a:lnTo>
                <a:lnTo>
                  <a:pt x="33867" y="143934"/>
                </a:lnTo>
                <a:lnTo>
                  <a:pt x="50800" y="152400"/>
                </a:lnTo>
                <a:lnTo>
                  <a:pt x="67733" y="160867"/>
                </a:lnTo>
                <a:lnTo>
                  <a:pt x="84667" y="169334"/>
                </a:lnTo>
                <a:lnTo>
                  <a:pt x="110067" y="177800"/>
                </a:lnTo>
                <a:lnTo>
                  <a:pt x="127000" y="186267"/>
                </a:lnTo>
                <a:lnTo>
                  <a:pt x="143933" y="194734"/>
                </a:lnTo>
                <a:lnTo>
                  <a:pt x="169333" y="194734"/>
                </a:lnTo>
                <a:lnTo>
                  <a:pt x="186267" y="194734"/>
                </a:lnTo>
                <a:lnTo>
                  <a:pt x="203200" y="203200"/>
                </a:lnTo>
                <a:lnTo>
                  <a:pt x="220133" y="203200"/>
                </a:lnTo>
                <a:lnTo>
                  <a:pt x="228600" y="194734"/>
                </a:lnTo>
                <a:lnTo>
                  <a:pt x="245533" y="194734"/>
                </a:lnTo>
                <a:lnTo>
                  <a:pt x="245533" y="194734"/>
                </a:lnTo>
                <a:lnTo>
                  <a:pt x="254000" y="186267"/>
                </a:lnTo>
                <a:lnTo>
                  <a:pt x="254000" y="186267"/>
                </a:lnTo>
                <a:lnTo>
                  <a:pt x="254000" y="169334"/>
                </a:lnTo>
                <a:lnTo>
                  <a:pt x="254000" y="169334"/>
                </a:lnTo>
                <a:lnTo>
                  <a:pt x="254000" y="160867"/>
                </a:lnTo>
                <a:lnTo>
                  <a:pt x="254000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2455333" y="4343400"/>
            <a:ext cx="76201" cy="448734"/>
          </a:xfrm>
          <a:custGeom>
            <a:avLst/>
            <a:gdLst/>
            <a:ahLst/>
            <a:cxnLst/>
            <a:rect l="0" t="0" r="0" b="0"/>
            <a:pathLst>
              <a:path w="76201" h="448734">
                <a:moveTo>
                  <a:pt x="0" y="25400"/>
                </a:moveTo>
                <a:lnTo>
                  <a:pt x="0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16934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33867" y="16933"/>
                </a:lnTo>
                <a:lnTo>
                  <a:pt x="33867" y="33867"/>
                </a:lnTo>
                <a:lnTo>
                  <a:pt x="42334" y="59267"/>
                </a:lnTo>
                <a:lnTo>
                  <a:pt x="42334" y="76200"/>
                </a:lnTo>
                <a:lnTo>
                  <a:pt x="50800" y="101600"/>
                </a:lnTo>
                <a:lnTo>
                  <a:pt x="50800" y="135467"/>
                </a:lnTo>
                <a:lnTo>
                  <a:pt x="50800" y="160867"/>
                </a:lnTo>
                <a:lnTo>
                  <a:pt x="50800" y="194733"/>
                </a:lnTo>
                <a:lnTo>
                  <a:pt x="50800" y="228600"/>
                </a:lnTo>
                <a:lnTo>
                  <a:pt x="50800" y="262467"/>
                </a:lnTo>
                <a:lnTo>
                  <a:pt x="50800" y="296333"/>
                </a:lnTo>
                <a:lnTo>
                  <a:pt x="50800" y="330200"/>
                </a:lnTo>
                <a:lnTo>
                  <a:pt x="59267" y="355600"/>
                </a:lnTo>
                <a:lnTo>
                  <a:pt x="59267" y="381000"/>
                </a:lnTo>
                <a:lnTo>
                  <a:pt x="59267" y="406400"/>
                </a:lnTo>
                <a:lnTo>
                  <a:pt x="67734" y="423333"/>
                </a:lnTo>
                <a:lnTo>
                  <a:pt x="76200" y="440267"/>
                </a:lnTo>
                <a:lnTo>
                  <a:pt x="76200" y="440267"/>
                </a:lnTo>
                <a:lnTo>
                  <a:pt x="76200" y="448733"/>
                </a:lnTo>
                <a:lnTo>
                  <a:pt x="76200" y="448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2370667" y="4487333"/>
            <a:ext cx="254001" cy="42335"/>
          </a:xfrm>
          <a:custGeom>
            <a:avLst/>
            <a:gdLst/>
            <a:ahLst/>
            <a:cxnLst/>
            <a:rect l="0" t="0" r="0" b="0"/>
            <a:pathLst>
              <a:path w="254001" h="42335">
                <a:moveTo>
                  <a:pt x="254000" y="42334"/>
                </a:moveTo>
                <a:lnTo>
                  <a:pt x="254000" y="42334"/>
                </a:lnTo>
                <a:lnTo>
                  <a:pt x="245533" y="33867"/>
                </a:lnTo>
                <a:lnTo>
                  <a:pt x="237066" y="25400"/>
                </a:lnTo>
                <a:lnTo>
                  <a:pt x="220133" y="16934"/>
                </a:lnTo>
                <a:lnTo>
                  <a:pt x="203200" y="8467"/>
                </a:lnTo>
                <a:lnTo>
                  <a:pt x="177800" y="8467"/>
                </a:lnTo>
                <a:lnTo>
                  <a:pt x="152400" y="0"/>
                </a:lnTo>
                <a:lnTo>
                  <a:pt x="127000" y="0"/>
                </a:lnTo>
                <a:lnTo>
                  <a:pt x="101600" y="0"/>
                </a:lnTo>
                <a:lnTo>
                  <a:pt x="76200" y="0"/>
                </a:lnTo>
                <a:lnTo>
                  <a:pt x="50800" y="0"/>
                </a:lnTo>
                <a:lnTo>
                  <a:pt x="25400" y="0"/>
                </a:lnTo>
                <a:lnTo>
                  <a:pt x="254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2489200" y="4910667"/>
            <a:ext cx="440268" cy="431801"/>
          </a:xfrm>
          <a:custGeom>
            <a:avLst/>
            <a:gdLst/>
            <a:ahLst/>
            <a:cxnLst/>
            <a:rect l="0" t="0" r="0" b="0"/>
            <a:pathLst>
              <a:path w="440268" h="431801">
                <a:moveTo>
                  <a:pt x="228600" y="0"/>
                </a:moveTo>
                <a:lnTo>
                  <a:pt x="228600" y="0"/>
                </a:lnTo>
                <a:lnTo>
                  <a:pt x="237067" y="0"/>
                </a:lnTo>
                <a:lnTo>
                  <a:pt x="237067" y="8466"/>
                </a:lnTo>
                <a:lnTo>
                  <a:pt x="237067" y="8466"/>
                </a:lnTo>
                <a:lnTo>
                  <a:pt x="228600" y="8466"/>
                </a:lnTo>
                <a:lnTo>
                  <a:pt x="228600" y="8466"/>
                </a:lnTo>
                <a:lnTo>
                  <a:pt x="220133" y="8466"/>
                </a:lnTo>
                <a:lnTo>
                  <a:pt x="220133" y="16933"/>
                </a:lnTo>
                <a:lnTo>
                  <a:pt x="211667" y="25400"/>
                </a:lnTo>
                <a:lnTo>
                  <a:pt x="194733" y="33866"/>
                </a:lnTo>
                <a:lnTo>
                  <a:pt x="186267" y="42333"/>
                </a:lnTo>
                <a:lnTo>
                  <a:pt x="169333" y="50800"/>
                </a:lnTo>
                <a:lnTo>
                  <a:pt x="152400" y="67733"/>
                </a:lnTo>
                <a:lnTo>
                  <a:pt x="135467" y="76200"/>
                </a:lnTo>
                <a:lnTo>
                  <a:pt x="118533" y="93133"/>
                </a:lnTo>
                <a:lnTo>
                  <a:pt x="101600" y="110066"/>
                </a:lnTo>
                <a:lnTo>
                  <a:pt x="84667" y="127000"/>
                </a:lnTo>
                <a:lnTo>
                  <a:pt x="67733" y="143933"/>
                </a:lnTo>
                <a:lnTo>
                  <a:pt x="50800" y="160866"/>
                </a:lnTo>
                <a:lnTo>
                  <a:pt x="42333" y="177800"/>
                </a:lnTo>
                <a:lnTo>
                  <a:pt x="25400" y="194733"/>
                </a:lnTo>
                <a:lnTo>
                  <a:pt x="16933" y="211666"/>
                </a:lnTo>
                <a:lnTo>
                  <a:pt x="8467" y="228600"/>
                </a:lnTo>
                <a:lnTo>
                  <a:pt x="0" y="237066"/>
                </a:lnTo>
                <a:lnTo>
                  <a:pt x="0" y="254000"/>
                </a:lnTo>
                <a:lnTo>
                  <a:pt x="0" y="262466"/>
                </a:lnTo>
                <a:lnTo>
                  <a:pt x="0" y="270933"/>
                </a:lnTo>
                <a:lnTo>
                  <a:pt x="8467" y="279400"/>
                </a:lnTo>
                <a:lnTo>
                  <a:pt x="16933" y="279400"/>
                </a:lnTo>
                <a:lnTo>
                  <a:pt x="25400" y="287866"/>
                </a:lnTo>
                <a:lnTo>
                  <a:pt x="33867" y="296333"/>
                </a:lnTo>
                <a:lnTo>
                  <a:pt x="50800" y="296333"/>
                </a:lnTo>
                <a:lnTo>
                  <a:pt x="67733" y="304800"/>
                </a:lnTo>
                <a:lnTo>
                  <a:pt x="84667" y="304800"/>
                </a:lnTo>
                <a:lnTo>
                  <a:pt x="110067" y="304800"/>
                </a:lnTo>
                <a:lnTo>
                  <a:pt x="135467" y="313266"/>
                </a:lnTo>
                <a:lnTo>
                  <a:pt x="160867" y="313266"/>
                </a:lnTo>
                <a:lnTo>
                  <a:pt x="194733" y="321733"/>
                </a:lnTo>
                <a:lnTo>
                  <a:pt x="220133" y="330200"/>
                </a:lnTo>
                <a:lnTo>
                  <a:pt x="245533" y="330200"/>
                </a:lnTo>
                <a:lnTo>
                  <a:pt x="254000" y="338666"/>
                </a:lnTo>
                <a:lnTo>
                  <a:pt x="254000" y="338666"/>
                </a:lnTo>
                <a:lnTo>
                  <a:pt x="254000" y="338666"/>
                </a:lnTo>
                <a:lnTo>
                  <a:pt x="254000" y="338666"/>
                </a:lnTo>
                <a:lnTo>
                  <a:pt x="254000" y="338666"/>
                </a:lnTo>
                <a:lnTo>
                  <a:pt x="254000" y="338666"/>
                </a:lnTo>
                <a:lnTo>
                  <a:pt x="254000" y="338666"/>
                </a:lnTo>
                <a:lnTo>
                  <a:pt x="270933" y="338666"/>
                </a:lnTo>
                <a:lnTo>
                  <a:pt x="296333" y="347133"/>
                </a:lnTo>
                <a:lnTo>
                  <a:pt x="313267" y="355600"/>
                </a:lnTo>
                <a:lnTo>
                  <a:pt x="338667" y="364066"/>
                </a:lnTo>
                <a:lnTo>
                  <a:pt x="355600" y="372533"/>
                </a:lnTo>
                <a:lnTo>
                  <a:pt x="372533" y="381000"/>
                </a:lnTo>
                <a:lnTo>
                  <a:pt x="389467" y="389466"/>
                </a:lnTo>
                <a:lnTo>
                  <a:pt x="406400" y="389466"/>
                </a:lnTo>
                <a:lnTo>
                  <a:pt x="414867" y="397933"/>
                </a:lnTo>
                <a:lnTo>
                  <a:pt x="423333" y="406400"/>
                </a:lnTo>
                <a:lnTo>
                  <a:pt x="423333" y="406400"/>
                </a:lnTo>
                <a:lnTo>
                  <a:pt x="431800" y="414866"/>
                </a:lnTo>
                <a:lnTo>
                  <a:pt x="440267" y="423333"/>
                </a:lnTo>
                <a:lnTo>
                  <a:pt x="440267" y="423333"/>
                </a:lnTo>
                <a:lnTo>
                  <a:pt x="440267" y="431800"/>
                </a:lnTo>
                <a:lnTo>
                  <a:pt x="440267" y="431800"/>
                </a:lnTo>
                <a:lnTo>
                  <a:pt x="440267" y="431800"/>
                </a:lnTo>
                <a:lnTo>
                  <a:pt x="440267" y="431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2573867" y="4995333"/>
            <a:ext cx="50801" cy="194735"/>
          </a:xfrm>
          <a:custGeom>
            <a:avLst/>
            <a:gdLst/>
            <a:ahLst/>
            <a:cxnLst/>
            <a:rect l="0" t="0" r="0" b="0"/>
            <a:pathLst>
              <a:path w="50801" h="194735">
                <a:moveTo>
                  <a:pt x="42333" y="8467"/>
                </a:move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42333" y="25400"/>
                </a:lnTo>
                <a:lnTo>
                  <a:pt x="50800" y="33867"/>
                </a:lnTo>
                <a:lnTo>
                  <a:pt x="50800" y="42334"/>
                </a:lnTo>
                <a:lnTo>
                  <a:pt x="50800" y="50800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84667"/>
                </a:lnTo>
                <a:lnTo>
                  <a:pt x="50800" y="93134"/>
                </a:lnTo>
                <a:lnTo>
                  <a:pt x="50800" y="101600"/>
                </a:lnTo>
                <a:lnTo>
                  <a:pt x="50800" y="118534"/>
                </a:lnTo>
                <a:lnTo>
                  <a:pt x="50800" y="127000"/>
                </a:lnTo>
                <a:lnTo>
                  <a:pt x="42333" y="135467"/>
                </a:lnTo>
                <a:lnTo>
                  <a:pt x="42333" y="143934"/>
                </a:lnTo>
                <a:lnTo>
                  <a:pt x="42333" y="152400"/>
                </a:lnTo>
                <a:lnTo>
                  <a:pt x="33866" y="152400"/>
                </a:lnTo>
                <a:lnTo>
                  <a:pt x="25400" y="160867"/>
                </a:lnTo>
                <a:lnTo>
                  <a:pt x="25400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16933" y="194734"/>
                </a:lnTo>
                <a:lnTo>
                  <a:pt x="16933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2971800" y="5037667"/>
            <a:ext cx="177801" cy="254001"/>
          </a:xfrm>
          <a:custGeom>
            <a:avLst/>
            <a:gdLst/>
            <a:ahLst/>
            <a:cxnLst/>
            <a:rect l="0" t="0" r="0" b="0"/>
            <a:pathLst>
              <a:path w="177801" h="254001">
                <a:moveTo>
                  <a:pt x="84667" y="33866"/>
                </a:moveTo>
                <a:lnTo>
                  <a:pt x="84667" y="33866"/>
                </a:lnTo>
                <a:lnTo>
                  <a:pt x="76200" y="25400"/>
                </a:lnTo>
                <a:lnTo>
                  <a:pt x="67733" y="16933"/>
                </a:lnTo>
                <a:lnTo>
                  <a:pt x="59267" y="8466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16933" y="42333"/>
                </a:lnTo>
                <a:lnTo>
                  <a:pt x="25400" y="50800"/>
                </a:lnTo>
                <a:lnTo>
                  <a:pt x="33867" y="59266"/>
                </a:lnTo>
                <a:lnTo>
                  <a:pt x="50800" y="67733"/>
                </a:lnTo>
                <a:lnTo>
                  <a:pt x="59267" y="76200"/>
                </a:lnTo>
                <a:lnTo>
                  <a:pt x="76200" y="93133"/>
                </a:lnTo>
                <a:lnTo>
                  <a:pt x="93133" y="101600"/>
                </a:lnTo>
                <a:lnTo>
                  <a:pt x="110067" y="118533"/>
                </a:lnTo>
                <a:lnTo>
                  <a:pt x="127000" y="127000"/>
                </a:lnTo>
                <a:lnTo>
                  <a:pt x="143933" y="143933"/>
                </a:lnTo>
                <a:lnTo>
                  <a:pt x="152400" y="160866"/>
                </a:lnTo>
                <a:lnTo>
                  <a:pt x="160867" y="169333"/>
                </a:lnTo>
                <a:lnTo>
                  <a:pt x="169333" y="186266"/>
                </a:lnTo>
                <a:lnTo>
                  <a:pt x="177800" y="203200"/>
                </a:lnTo>
                <a:lnTo>
                  <a:pt x="177800" y="211666"/>
                </a:lnTo>
                <a:lnTo>
                  <a:pt x="177800" y="220133"/>
                </a:lnTo>
                <a:lnTo>
                  <a:pt x="177800" y="228600"/>
                </a:lnTo>
                <a:lnTo>
                  <a:pt x="169333" y="237066"/>
                </a:lnTo>
                <a:lnTo>
                  <a:pt x="160867" y="245533"/>
                </a:lnTo>
                <a:lnTo>
                  <a:pt x="152400" y="245533"/>
                </a:lnTo>
                <a:lnTo>
                  <a:pt x="143933" y="245533"/>
                </a:lnTo>
                <a:lnTo>
                  <a:pt x="127000" y="245533"/>
                </a:lnTo>
                <a:lnTo>
                  <a:pt x="110067" y="245533"/>
                </a:lnTo>
                <a:lnTo>
                  <a:pt x="101600" y="245533"/>
                </a:lnTo>
                <a:lnTo>
                  <a:pt x="84667" y="254000"/>
                </a:lnTo>
                <a:lnTo>
                  <a:pt x="67733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50800" y="254000"/>
                </a:lnTo>
                <a:lnTo>
                  <a:pt x="42333" y="254000"/>
                </a:lnTo>
                <a:lnTo>
                  <a:pt x="42333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550333" y="5249333"/>
            <a:ext cx="448735" cy="228601"/>
          </a:xfrm>
          <a:custGeom>
            <a:avLst/>
            <a:gdLst/>
            <a:ahLst/>
            <a:cxnLst/>
            <a:rect l="0" t="0" r="0" b="0"/>
            <a:pathLst>
              <a:path w="448735" h="228601">
                <a:moveTo>
                  <a:pt x="330200" y="25400"/>
                </a:moveTo>
                <a:lnTo>
                  <a:pt x="321734" y="25400"/>
                </a:lnTo>
                <a:lnTo>
                  <a:pt x="321734" y="25400"/>
                </a:lnTo>
                <a:lnTo>
                  <a:pt x="313267" y="16934"/>
                </a:lnTo>
                <a:lnTo>
                  <a:pt x="304800" y="8467"/>
                </a:lnTo>
                <a:lnTo>
                  <a:pt x="296334" y="8467"/>
                </a:lnTo>
                <a:lnTo>
                  <a:pt x="279400" y="0"/>
                </a:lnTo>
                <a:lnTo>
                  <a:pt x="270934" y="0"/>
                </a:lnTo>
                <a:lnTo>
                  <a:pt x="254000" y="0"/>
                </a:lnTo>
                <a:lnTo>
                  <a:pt x="228600" y="0"/>
                </a:lnTo>
                <a:lnTo>
                  <a:pt x="211667" y="0"/>
                </a:lnTo>
                <a:lnTo>
                  <a:pt x="186267" y="0"/>
                </a:lnTo>
                <a:lnTo>
                  <a:pt x="160867" y="0"/>
                </a:lnTo>
                <a:lnTo>
                  <a:pt x="127000" y="8467"/>
                </a:lnTo>
                <a:lnTo>
                  <a:pt x="101600" y="16934"/>
                </a:lnTo>
                <a:lnTo>
                  <a:pt x="76200" y="33867"/>
                </a:lnTo>
                <a:lnTo>
                  <a:pt x="50800" y="42334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42334" y="50800"/>
                </a:lnTo>
                <a:lnTo>
                  <a:pt x="25400" y="50800"/>
                </a:lnTo>
                <a:lnTo>
                  <a:pt x="8467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84667"/>
                </a:lnTo>
                <a:lnTo>
                  <a:pt x="16934" y="93134"/>
                </a:lnTo>
                <a:lnTo>
                  <a:pt x="25400" y="93134"/>
                </a:lnTo>
                <a:lnTo>
                  <a:pt x="50800" y="93134"/>
                </a:lnTo>
                <a:lnTo>
                  <a:pt x="84667" y="84667"/>
                </a:lnTo>
                <a:lnTo>
                  <a:pt x="118534" y="84667"/>
                </a:lnTo>
                <a:lnTo>
                  <a:pt x="143934" y="84667"/>
                </a:lnTo>
                <a:lnTo>
                  <a:pt x="186267" y="84667"/>
                </a:lnTo>
                <a:lnTo>
                  <a:pt x="228600" y="84667"/>
                </a:lnTo>
                <a:lnTo>
                  <a:pt x="262467" y="84667"/>
                </a:lnTo>
                <a:lnTo>
                  <a:pt x="304800" y="93134"/>
                </a:lnTo>
                <a:lnTo>
                  <a:pt x="338667" y="93134"/>
                </a:lnTo>
                <a:lnTo>
                  <a:pt x="364067" y="101600"/>
                </a:lnTo>
                <a:lnTo>
                  <a:pt x="397934" y="110067"/>
                </a:lnTo>
                <a:lnTo>
                  <a:pt x="414867" y="118534"/>
                </a:lnTo>
                <a:lnTo>
                  <a:pt x="431800" y="127000"/>
                </a:lnTo>
                <a:lnTo>
                  <a:pt x="440267" y="143934"/>
                </a:lnTo>
                <a:lnTo>
                  <a:pt x="448734" y="152400"/>
                </a:lnTo>
                <a:lnTo>
                  <a:pt x="448734" y="160867"/>
                </a:lnTo>
                <a:lnTo>
                  <a:pt x="440267" y="169334"/>
                </a:lnTo>
                <a:lnTo>
                  <a:pt x="423334" y="186267"/>
                </a:lnTo>
                <a:lnTo>
                  <a:pt x="406400" y="194734"/>
                </a:lnTo>
                <a:lnTo>
                  <a:pt x="381000" y="203200"/>
                </a:lnTo>
                <a:lnTo>
                  <a:pt x="347134" y="203200"/>
                </a:lnTo>
                <a:lnTo>
                  <a:pt x="321734" y="211667"/>
                </a:lnTo>
                <a:lnTo>
                  <a:pt x="287867" y="220134"/>
                </a:lnTo>
                <a:lnTo>
                  <a:pt x="254000" y="220134"/>
                </a:lnTo>
                <a:lnTo>
                  <a:pt x="228600" y="220134"/>
                </a:lnTo>
                <a:lnTo>
                  <a:pt x="203200" y="228600"/>
                </a:lnTo>
                <a:lnTo>
                  <a:pt x="186267" y="228600"/>
                </a:lnTo>
                <a:lnTo>
                  <a:pt x="169334" y="220134"/>
                </a:lnTo>
                <a:lnTo>
                  <a:pt x="160867" y="220134"/>
                </a:lnTo>
                <a:lnTo>
                  <a:pt x="160867" y="211667"/>
                </a:lnTo>
                <a:lnTo>
                  <a:pt x="160867" y="211667"/>
                </a:lnTo>
                <a:lnTo>
                  <a:pt x="169334" y="203200"/>
                </a:lnTo>
                <a:lnTo>
                  <a:pt x="177800" y="194734"/>
                </a:lnTo>
                <a:lnTo>
                  <a:pt x="177800" y="194734"/>
                </a:lnTo>
                <a:lnTo>
                  <a:pt x="194734" y="186267"/>
                </a:lnTo>
                <a:lnTo>
                  <a:pt x="194734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1117600" y="5274733"/>
            <a:ext cx="194734" cy="143935"/>
          </a:xfrm>
          <a:custGeom>
            <a:avLst/>
            <a:gdLst/>
            <a:ahLst/>
            <a:cxnLst/>
            <a:rect l="0" t="0" r="0" b="0"/>
            <a:pathLst>
              <a:path w="194734" h="143935">
                <a:moveTo>
                  <a:pt x="16933" y="59267"/>
                </a:moveTo>
                <a:lnTo>
                  <a:pt x="16933" y="59267"/>
                </a:lnTo>
                <a:lnTo>
                  <a:pt x="16933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8467" y="110067"/>
                </a:lnTo>
                <a:lnTo>
                  <a:pt x="16933" y="118534"/>
                </a:lnTo>
                <a:lnTo>
                  <a:pt x="25400" y="127000"/>
                </a:lnTo>
                <a:lnTo>
                  <a:pt x="42333" y="135467"/>
                </a:lnTo>
                <a:lnTo>
                  <a:pt x="59267" y="143934"/>
                </a:lnTo>
                <a:lnTo>
                  <a:pt x="67733" y="143934"/>
                </a:lnTo>
                <a:lnTo>
                  <a:pt x="93133" y="143934"/>
                </a:lnTo>
                <a:lnTo>
                  <a:pt x="110067" y="143934"/>
                </a:lnTo>
                <a:lnTo>
                  <a:pt x="127000" y="143934"/>
                </a:lnTo>
                <a:lnTo>
                  <a:pt x="143933" y="135467"/>
                </a:lnTo>
                <a:lnTo>
                  <a:pt x="160867" y="135467"/>
                </a:lnTo>
                <a:lnTo>
                  <a:pt x="169333" y="127000"/>
                </a:lnTo>
                <a:lnTo>
                  <a:pt x="177800" y="118534"/>
                </a:lnTo>
                <a:lnTo>
                  <a:pt x="186267" y="101600"/>
                </a:lnTo>
                <a:lnTo>
                  <a:pt x="186267" y="93134"/>
                </a:lnTo>
                <a:lnTo>
                  <a:pt x="194733" y="76200"/>
                </a:lnTo>
                <a:lnTo>
                  <a:pt x="194733" y="59267"/>
                </a:lnTo>
                <a:lnTo>
                  <a:pt x="186267" y="50800"/>
                </a:lnTo>
                <a:lnTo>
                  <a:pt x="177800" y="33867"/>
                </a:lnTo>
                <a:lnTo>
                  <a:pt x="177800" y="25400"/>
                </a:lnTo>
                <a:lnTo>
                  <a:pt x="169333" y="16934"/>
                </a:lnTo>
                <a:lnTo>
                  <a:pt x="169333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1447800" y="5207000"/>
            <a:ext cx="160868" cy="321734"/>
          </a:xfrm>
          <a:custGeom>
            <a:avLst/>
            <a:gdLst/>
            <a:ahLst/>
            <a:cxnLst/>
            <a:rect l="0" t="0" r="0" b="0"/>
            <a:pathLst>
              <a:path w="160868" h="321734">
                <a:moveTo>
                  <a:pt x="0" y="101600"/>
                </a:move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54000"/>
                </a:lnTo>
                <a:lnTo>
                  <a:pt x="8467" y="270933"/>
                </a:lnTo>
                <a:lnTo>
                  <a:pt x="8467" y="287867"/>
                </a:lnTo>
                <a:lnTo>
                  <a:pt x="16933" y="304800"/>
                </a:lnTo>
                <a:lnTo>
                  <a:pt x="16933" y="313267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13267"/>
                </a:lnTo>
                <a:lnTo>
                  <a:pt x="16933" y="296333"/>
                </a:lnTo>
                <a:lnTo>
                  <a:pt x="16933" y="279400"/>
                </a:lnTo>
                <a:lnTo>
                  <a:pt x="16933" y="262467"/>
                </a:lnTo>
                <a:lnTo>
                  <a:pt x="16933" y="245533"/>
                </a:lnTo>
                <a:lnTo>
                  <a:pt x="16933" y="220133"/>
                </a:lnTo>
                <a:lnTo>
                  <a:pt x="16933" y="194733"/>
                </a:lnTo>
                <a:lnTo>
                  <a:pt x="16933" y="169333"/>
                </a:lnTo>
                <a:lnTo>
                  <a:pt x="16933" y="152400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76200"/>
                </a:lnTo>
                <a:lnTo>
                  <a:pt x="25400" y="59267"/>
                </a:lnTo>
                <a:lnTo>
                  <a:pt x="25400" y="42333"/>
                </a:lnTo>
                <a:lnTo>
                  <a:pt x="33867" y="33867"/>
                </a:lnTo>
                <a:lnTo>
                  <a:pt x="42333" y="16933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8467"/>
                </a:lnTo>
                <a:lnTo>
                  <a:pt x="135467" y="16933"/>
                </a:lnTo>
                <a:lnTo>
                  <a:pt x="143933" y="33867"/>
                </a:lnTo>
                <a:lnTo>
                  <a:pt x="152400" y="42333"/>
                </a:lnTo>
                <a:lnTo>
                  <a:pt x="160867" y="59267"/>
                </a:lnTo>
                <a:lnTo>
                  <a:pt x="160867" y="76200"/>
                </a:lnTo>
                <a:lnTo>
                  <a:pt x="160867" y="93133"/>
                </a:lnTo>
                <a:lnTo>
                  <a:pt x="160867" y="101600"/>
                </a:lnTo>
                <a:lnTo>
                  <a:pt x="152400" y="118533"/>
                </a:lnTo>
                <a:lnTo>
                  <a:pt x="143933" y="135467"/>
                </a:lnTo>
                <a:lnTo>
                  <a:pt x="135467" y="143933"/>
                </a:lnTo>
                <a:lnTo>
                  <a:pt x="118533" y="152400"/>
                </a:lnTo>
                <a:lnTo>
                  <a:pt x="101600" y="160867"/>
                </a:lnTo>
                <a:lnTo>
                  <a:pt x="84667" y="169333"/>
                </a:lnTo>
                <a:lnTo>
                  <a:pt x="76200" y="169333"/>
                </a:lnTo>
                <a:lnTo>
                  <a:pt x="59267" y="177800"/>
                </a:lnTo>
                <a:lnTo>
                  <a:pt x="50800" y="177800"/>
                </a:lnTo>
                <a:lnTo>
                  <a:pt x="50800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  <a:lnTo>
                  <a:pt x="42333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1769533" y="5190067"/>
            <a:ext cx="110068" cy="364067"/>
          </a:xfrm>
          <a:custGeom>
            <a:avLst/>
            <a:gdLst/>
            <a:ahLst/>
            <a:cxnLst/>
            <a:rect l="0" t="0" r="0" b="0"/>
            <a:pathLst>
              <a:path w="110068" h="364067">
                <a:moveTo>
                  <a:pt x="16934" y="76200"/>
                </a:moveTo>
                <a:lnTo>
                  <a:pt x="16934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6"/>
                </a:lnTo>
                <a:lnTo>
                  <a:pt x="8467" y="186266"/>
                </a:lnTo>
                <a:lnTo>
                  <a:pt x="16934" y="211666"/>
                </a:lnTo>
                <a:lnTo>
                  <a:pt x="16934" y="237066"/>
                </a:lnTo>
                <a:lnTo>
                  <a:pt x="25400" y="254000"/>
                </a:lnTo>
                <a:lnTo>
                  <a:pt x="33867" y="279400"/>
                </a:lnTo>
                <a:lnTo>
                  <a:pt x="42334" y="304800"/>
                </a:lnTo>
                <a:lnTo>
                  <a:pt x="42334" y="321733"/>
                </a:lnTo>
                <a:lnTo>
                  <a:pt x="42334" y="338666"/>
                </a:lnTo>
                <a:lnTo>
                  <a:pt x="42334" y="347133"/>
                </a:lnTo>
                <a:lnTo>
                  <a:pt x="42334" y="355600"/>
                </a:lnTo>
                <a:lnTo>
                  <a:pt x="42334" y="364066"/>
                </a:lnTo>
                <a:lnTo>
                  <a:pt x="42334" y="364066"/>
                </a:lnTo>
                <a:lnTo>
                  <a:pt x="42334" y="364066"/>
                </a:lnTo>
                <a:lnTo>
                  <a:pt x="33867" y="364066"/>
                </a:lnTo>
                <a:lnTo>
                  <a:pt x="33867" y="355600"/>
                </a:lnTo>
                <a:lnTo>
                  <a:pt x="33867" y="338666"/>
                </a:lnTo>
                <a:lnTo>
                  <a:pt x="25400" y="330200"/>
                </a:lnTo>
                <a:lnTo>
                  <a:pt x="16934" y="313266"/>
                </a:lnTo>
                <a:lnTo>
                  <a:pt x="16934" y="296333"/>
                </a:lnTo>
                <a:lnTo>
                  <a:pt x="16934" y="270933"/>
                </a:lnTo>
                <a:lnTo>
                  <a:pt x="16934" y="245533"/>
                </a:lnTo>
                <a:lnTo>
                  <a:pt x="8467" y="228600"/>
                </a:lnTo>
                <a:lnTo>
                  <a:pt x="8467" y="203200"/>
                </a:lnTo>
                <a:lnTo>
                  <a:pt x="8467" y="177800"/>
                </a:lnTo>
                <a:lnTo>
                  <a:pt x="0" y="152400"/>
                </a:lnTo>
                <a:lnTo>
                  <a:pt x="0" y="127000"/>
                </a:lnTo>
                <a:lnTo>
                  <a:pt x="0" y="110066"/>
                </a:lnTo>
                <a:lnTo>
                  <a:pt x="0" y="84666"/>
                </a:lnTo>
                <a:lnTo>
                  <a:pt x="0" y="67733"/>
                </a:lnTo>
                <a:lnTo>
                  <a:pt x="0" y="50800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8466"/>
                </a:lnTo>
                <a:lnTo>
                  <a:pt x="59267" y="16933"/>
                </a:lnTo>
                <a:lnTo>
                  <a:pt x="76200" y="25400"/>
                </a:lnTo>
                <a:lnTo>
                  <a:pt x="84667" y="33866"/>
                </a:lnTo>
                <a:lnTo>
                  <a:pt x="93134" y="50800"/>
                </a:lnTo>
                <a:lnTo>
                  <a:pt x="101600" y="59266"/>
                </a:lnTo>
                <a:lnTo>
                  <a:pt x="110067" y="76200"/>
                </a:lnTo>
                <a:lnTo>
                  <a:pt x="110067" y="93133"/>
                </a:lnTo>
                <a:lnTo>
                  <a:pt x="110067" y="110066"/>
                </a:lnTo>
                <a:lnTo>
                  <a:pt x="110067" y="127000"/>
                </a:lnTo>
                <a:lnTo>
                  <a:pt x="101600" y="135466"/>
                </a:lnTo>
                <a:lnTo>
                  <a:pt x="101600" y="152400"/>
                </a:lnTo>
                <a:lnTo>
                  <a:pt x="93134" y="160866"/>
                </a:lnTo>
                <a:lnTo>
                  <a:pt x="76200" y="169333"/>
                </a:lnTo>
                <a:lnTo>
                  <a:pt x="67734" y="186266"/>
                </a:lnTo>
                <a:lnTo>
                  <a:pt x="50800" y="194733"/>
                </a:lnTo>
                <a:lnTo>
                  <a:pt x="42334" y="194733"/>
                </a:lnTo>
                <a:lnTo>
                  <a:pt x="33867" y="203200"/>
                </a:lnTo>
                <a:lnTo>
                  <a:pt x="16934" y="211666"/>
                </a:lnTo>
                <a:lnTo>
                  <a:pt x="16934" y="211666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2032000" y="5291667"/>
            <a:ext cx="33868" cy="262467"/>
          </a:xfrm>
          <a:custGeom>
            <a:avLst/>
            <a:gdLst/>
            <a:ahLst/>
            <a:cxnLst/>
            <a:rect l="0" t="0" r="0" b="0"/>
            <a:pathLst>
              <a:path w="33868" h="262467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25400" y="245533"/>
                </a:lnTo>
                <a:lnTo>
                  <a:pt x="25400" y="254000"/>
                </a:lnTo>
                <a:lnTo>
                  <a:pt x="25400" y="262466"/>
                </a:lnTo>
                <a:lnTo>
                  <a:pt x="25400" y="262466"/>
                </a:lnTo>
                <a:lnTo>
                  <a:pt x="33867" y="262466"/>
                </a:lnTo>
                <a:lnTo>
                  <a:pt x="33867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4140200" y="3124200"/>
            <a:ext cx="254001" cy="228601"/>
          </a:xfrm>
          <a:custGeom>
            <a:avLst/>
            <a:gdLst/>
            <a:ahLst/>
            <a:cxnLst/>
            <a:rect l="0" t="0" r="0" b="0"/>
            <a:pathLst>
              <a:path w="254001" h="228601">
                <a:moveTo>
                  <a:pt x="186267" y="59267"/>
                </a:moveTo>
                <a:lnTo>
                  <a:pt x="186267" y="59267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69333" y="42333"/>
                </a:lnTo>
                <a:lnTo>
                  <a:pt x="169333" y="42333"/>
                </a:lnTo>
                <a:lnTo>
                  <a:pt x="160867" y="33867"/>
                </a:lnTo>
                <a:lnTo>
                  <a:pt x="160867" y="25400"/>
                </a:lnTo>
                <a:lnTo>
                  <a:pt x="152400" y="25400"/>
                </a:lnTo>
                <a:lnTo>
                  <a:pt x="143933" y="16933"/>
                </a:lnTo>
                <a:lnTo>
                  <a:pt x="135467" y="8467"/>
                </a:lnTo>
                <a:lnTo>
                  <a:pt x="127000" y="8467"/>
                </a:lnTo>
                <a:lnTo>
                  <a:pt x="118533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16933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84667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8467" y="169333"/>
                </a:lnTo>
                <a:lnTo>
                  <a:pt x="8467" y="186267"/>
                </a:lnTo>
                <a:lnTo>
                  <a:pt x="16933" y="194733"/>
                </a:lnTo>
                <a:lnTo>
                  <a:pt x="25400" y="194733"/>
                </a:lnTo>
                <a:lnTo>
                  <a:pt x="33867" y="203200"/>
                </a:lnTo>
                <a:lnTo>
                  <a:pt x="42333" y="203200"/>
                </a:lnTo>
                <a:lnTo>
                  <a:pt x="50800" y="211667"/>
                </a:lnTo>
                <a:lnTo>
                  <a:pt x="67733" y="203200"/>
                </a:lnTo>
                <a:lnTo>
                  <a:pt x="76200" y="203200"/>
                </a:lnTo>
                <a:lnTo>
                  <a:pt x="84667" y="194733"/>
                </a:lnTo>
                <a:lnTo>
                  <a:pt x="93133" y="194733"/>
                </a:lnTo>
                <a:lnTo>
                  <a:pt x="110067" y="186267"/>
                </a:lnTo>
                <a:lnTo>
                  <a:pt x="118533" y="177800"/>
                </a:lnTo>
                <a:lnTo>
                  <a:pt x="127000" y="160867"/>
                </a:lnTo>
                <a:lnTo>
                  <a:pt x="135467" y="152400"/>
                </a:lnTo>
                <a:lnTo>
                  <a:pt x="135467" y="143933"/>
                </a:lnTo>
                <a:lnTo>
                  <a:pt x="143933" y="127000"/>
                </a:lnTo>
                <a:lnTo>
                  <a:pt x="143933" y="118533"/>
                </a:lnTo>
                <a:lnTo>
                  <a:pt x="152400" y="101600"/>
                </a:lnTo>
                <a:lnTo>
                  <a:pt x="152400" y="93133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59267"/>
                </a:lnTo>
                <a:lnTo>
                  <a:pt x="143933" y="67733"/>
                </a:lnTo>
                <a:lnTo>
                  <a:pt x="152400" y="76200"/>
                </a:lnTo>
                <a:lnTo>
                  <a:pt x="152400" y="84667"/>
                </a:lnTo>
                <a:lnTo>
                  <a:pt x="160867" y="101600"/>
                </a:lnTo>
                <a:lnTo>
                  <a:pt x="160867" y="110067"/>
                </a:lnTo>
                <a:lnTo>
                  <a:pt x="169333" y="127000"/>
                </a:lnTo>
                <a:lnTo>
                  <a:pt x="177800" y="143933"/>
                </a:lnTo>
                <a:lnTo>
                  <a:pt x="186267" y="160867"/>
                </a:lnTo>
                <a:lnTo>
                  <a:pt x="186267" y="169333"/>
                </a:lnTo>
                <a:lnTo>
                  <a:pt x="194733" y="186267"/>
                </a:lnTo>
                <a:lnTo>
                  <a:pt x="203200" y="194733"/>
                </a:lnTo>
                <a:lnTo>
                  <a:pt x="211667" y="203200"/>
                </a:lnTo>
                <a:lnTo>
                  <a:pt x="220133" y="211667"/>
                </a:lnTo>
                <a:lnTo>
                  <a:pt x="228600" y="220133"/>
                </a:lnTo>
                <a:lnTo>
                  <a:pt x="237067" y="220133"/>
                </a:lnTo>
                <a:lnTo>
                  <a:pt x="237067" y="228600"/>
                </a:lnTo>
                <a:lnTo>
                  <a:pt x="245533" y="228600"/>
                </a:lnTo>
                <a:lnTo>
                  <a:pt x="245533" y="228600"/>
                </a:lnTo>
                <a:lnTo>
                  <a:pt x="254000" y="228600"/>
                </a:lnTo>
                <a:lnTo>
                  <a:pt x="254000" y="228600"/>
                </a:lnTo>
                <a:lnTo>
                  <a:pt x="254000" y="220133"/>
                </a:lnTo>
                <a:lnTo>
                  <a:pt x="25400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2133600" y="5393267"/>
            <a:ext cx="169334" cy="160867"/>
          </a:xfrm>
          <a:custGeom>
            <a:avLst/>
            <a:gdLst/>
            <a:ahLst/>
            <a:cxnLst/>
            <a:rect l="0" t="0" r="0" b="0"/>
            <a:pathLst>
              <a:path w="169334" h="160867">
                <a:moveTo>
                  <a:pt x="50800" y="93133"/>
                </a:moveTo>
                <a:lnTo>
                  <a:pt x="50800" y="93133"/>
                </a:lnTo>
                <a:lnTo>
                  <a:pt x="50800" y="84666"/>
                </a:lnTo>
                <a:lnTo>
                  <a:pt x="59267" y="84666"/>
                </a:lnTo>
                <a:lnTo>
                  <a:pt x="59267" y="76200"/>
                </a:lnTo>
                <a:lnTo>
                  <a:pt x="67733" y="67733"/>
                </a:lnTo>
                <a:lnTo>
                  <a:pt x="76200" y="59266"/>
                </a:lnTo>
                <a:lnTo>
                  <a:pt x="84667" y="50800"/>
                </a:lnTo>
                <a:lnTo>
                  <a:pt x="84667" y="50800"/>
                </a:lnTo>
                <a:lnTo>
                  <a:pt x="93133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84667" y="8466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0"/>
                </a:lnTo>
                <a:lnTo>
                  <a:pt x="33867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6"/>
                </a:lnTo>
                <a:lnTo>
                  <a:pt x="0" y="50800"/>
                </a:lnTo>
                <a:lnTo>
                  <a:pt x="8467" y="59266"/>
                </a:lnTo>
                <a:lnTo>
                  <a:pt x="8467" y="76200"/>
                </a:lnTo>
                <a:lnTo>
                  <a:pt x="16933" y="84666"/>
                </a:lnTo>
                <a:lnTo>
                  <a:pt x="25400" y="93133"/>
                </a:lnTo>
                <a:lnTo>
                  <a:pt x="42333" y="101600"/>
                </a:lnTo>
                <a:lnTo>
                  <a:pt x="59267" y="118533"/>
                </a:lnTo>
                <a:lnTo>
                  <a:pt x="67733" y="127000"/>
                </a:lnTo>
                <a:lnTo>
                  <a:pt x="84667" y="135466"/>
                </a:lnTo>
                <a:lnTo>
                  <a:pt x="101600" y="143933"/>
                </a:lnTo>
                <a:lnTo>
                  <a:pt x="118533" y="152400"/>
                </a:lnTo>
                <a:lnTo>
                  <a:pt x="135467" y="152400"/>
                </a:lnTo>
                <a:lnTo>
                  <a:pt x="152400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0867" y="160866"/>
                </a:lnTo>
                <a:lnTo>
                  <a:pt x="169333" y="160866"/>
                </a:lnTo>
                <a:lnTo>
                  <a:pt x="169333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4402667" y="2988733"/>
            <a:ext cx="59267" cy="414868"/>
          </a:xfrm>
          <a:custGeom>
            <a:avLst/>
            <a:gdLst/>
            <a:ahLst/>
            <a:cxnLst/>
            <a:rect l="0" t="0" r="0" b="0"/>
            <a:pathLst>
              <a:path w="59267" h="4148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4"/>
                </a:lnTo>
                <a:lnTo>
                  <a:pt x="16933" y="118534"/>
                </a:lnTo>
                <a:lnTo>
                  <a:pt x="16933" y="143934"/>
                </a:lnTo>
                <a:lnTo>
                  <a:pt x="16933" y="169334"/>
                </a:lnTo>
                <a:lnTo>
                  <a:pt x="25400" y="194734"/>
                </a:lnTo>
                <a:lnTo>
                  <a:pt x="25400" y="220134"/>
                </a:lnTo>
                <a:lnTo>
                  <a:pt x="33866" y="254000"/>
                </a:lnTo>
                <a:lnTo>
                  <a:pt x="33866" y="270934"/>
                </a:lnTo>
                <a:lnTo>
                  <a:pt x="42333" y="296334"/>
                </a:lnTo>
                <a:lnTo>
                  <a:pt x="42333" y="321734"/>
                </a:lnTo>
                <a:lnTo>
                  <a:pt x="50800" y="338667"/>
                </a:lnTo>
                <a:lnTo>
                  <a:pt x="50800" y="355600"/>
                </a:lnTo>
                <a:lnTo>
                  <a:pt x="50800" y="372534"/>
                </a:lnTo>
                <a:lnTo>
                  <a:pt x="50800" y="389467"/>
                </a:lnTo>
                <a:lnTo>
                  <a:pt x="59266" y="397934"/>
                </a:lnTo>
                <a:lnTo>
                  <a:pt x="59266" y="406400"/>
                </a:lnTo>
                <a:lnTo>
                  <a:pt x="59266" y="414867"/>
                </a:lnTo>
                <a:lnTo>
                  <a:pt x="59266" y="414867"/>
                </a:lnTo>
                <a:lnTo>
                  <a:pt x="59266" y="406400"/>
                </a:lnTo>
                <a:lnTo>
                  <a:pt x="50800" y="397934"/>
                </a:lnTo>
                <a:lnTo>
                  <a:pt x="50800" y="397934"/>
                </a:lnTo>
                <a:lnTo>
                  <a:pt x="50800" y="389467"/>
                </a:lnTo>
                <a:lnTo>
                  <a:pt x="50800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4521200" y="2980267"/>
            <a:ext cx="67734" cy="440267"/>
          </a:xfrm>
          <a:custGeom>
            <a:avLst/>
            <a:gdLst/>
            <a:ahLst/>
            <a:cxnLst/>
            <a:rect l="0" t="0" r="0" b="0"/>
            <a:pathLst>
              <a:path w="67734" h="4402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16933" y="110066"/>
                </a:lnTo>
                <a:lnTo>
                  <a:pt x="16933" y="1270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33867" y="203200"/>
                </a:lnTo>
                <a:lnTo>
                  <a:pt x="42333" y="228600"/>
                </a:lnTo>
                <a:lnTo>
                  <a:pt x="50800" y="254000"/>
                </a:lnTo>
                <a:lnTo>
                  <a:pt x="50800" y="287866"/>
                </a:lnTo>
                <a:lnTo>
                  <a:pt x="50800" y="313266"/>
                </a:lnTo>
                <a:lnTo>
                  <a:pt x="50800" y="338666"/>
                </a:lnTo>
                <a:lnTo>
                  <a:pt x="59267" y="355600"/>
                </a:lnTo>
                <a:lnTo>
                  <a:pt x="59267" y="381000"/>
                </a:lnTo>
                <a:lnTo>
                  <a:pt x="59267" y="397933"/>
                </a:lnTo>
                <a:lnTo>
                  <a:pt x="59267" y="406400"/>
                </a:lnTo>
                <a:lnTo>
                  <a:pt x="59267" y="414866"/>
                </a:lnTo>
                <a:lnTo>
                  <a:pt x="59267" y="423333"/>
                </a:lnTo>
                <a:lnTo>
                  <a:pt x="59267" y="431800"/>
                </a:lnTo>
                <a:lnTo>
                  <a:pt x="59267" y="431800"/>
                </a:lnTo>
                <a:lnTo>
                  <a:pt x="67733" y="440266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31800"/>
                </a:lnTo>
                <a:lnTo>
                  <a:pt x="67733" y="414866"/>
                </a:lnTo>
                <a:lnTo>
                  <a:pt x="67733" y="414866"/>
                </a:lnTo>
                <a:lnTo>
                  <a:pt x="67733" y="406400"/>
                </a:lnTo>
                <a:lnTo>
                  <a:pt x="67733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2353733" y="5410200"/>
            <a:ext cx="440268" cy="211668"/>
          </a:xfrm>
          <a:custGeom>
            <a:avLst/>
            <a:gdLst/>
            <a:ahLst/>
            <a:cxnLst/>
            <a:rect l="0" t="0" r="0" b="0"/>
            <a:pathLst>
              <a:path w="440268" h="211668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18533"/>
                </a:lnTo>
                <a:lnTo>
                  <a:pt x="8467" y="110067"/>
                </a:lnTo>
                <a:lnTo>
                  <a:pt x="16934" y="101600"/>
                </a:lnTo>
                <a:lnTo>
                  <a:pt x="16934" y="84667"/>
                </a:lnTo>
                <a:lnTo>
                  <a:pt x="16934" y="76200"/>
                </a:lnTo>
                <a:lnTo>
                  <a:pt x="16934" y="59267"/>
                </a:lnTo>
                <a:lnTo>
                  <a:pt x="25400" y="42333"/>
                </a:lnTo>
                <a:lnTo>
                  <a:pt x="25400" y="33867"/>
                </a:lnTo>
                <a:lnTo>
                  <a:pt x="33867" y="25400"/>
                </a:lnTo>
                <a:lnTo>
                  <a:pt x="42334" y="16933"/>
                </a:lnTo>
                <a:lnTo>
                  <a:pt x="42334" y="8467"/>
                </a:lnTo>
                <a:lnTo>
                  <a:pt x="42334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59267" y="16933"/>
                </a:lnTo>
                <a:lnTo>
                  <a:pt x="59267" y="25400"/>
                </a:lnTo>
                <a:lnTo>
                  <a:pt x="67734" y="33867"/>
                </a:lnTo>
                <a:lnTo>
                  <a:pt x="67734" y="42333"/>
                </a:lnTo>
                <a:lnTo>
                  <a:pt x="76200" y="50800"/>
                </a:lnTo>
                <a:lnTo>
                  <a:pt x="76200" y="59267"/>
                </a:lnTo>
                <a:lnTo>
                  <a:pt x="84667" y="67733"/>
                </a:lnTo>
                <a:lnTo>
                  <a:pt x="84667" y="76200"/>
                </a:lnTo>
                <a:lnTo>
                  <a:pt x="84667" y="84667"/>
                </a:lnTo>
                <a:lnTo>
                  <a:pt x="84667" y="84667"/>
                </a:lnTo>
                <a:lnTo>
                  <a:pt x="84667" y="84667"/>
                </a:lnTo>
                <a:lnTo>
                  <a:pt x="84667" y="84667"/>
                </a:lnTo>
                <a:lnTo>
                  <a:pt x="84667" y="84667"/>
                </a:lnTo>
                <a:lnTo>
                  <a:pt x="84667" y="84667"/>
                </a:lnTo>
                <a:lnTo>
                  <a:pt x="84667" y="84667"/>
                </a:lnTo>
                <a:lnTo>
                  <a:pt x="84667" y="84667"/>
                </a:lnTo>
                <a:lnTo>
                  <a:pt x="93134" y="84667"/>
                </a:lnTo>
                <a:lnTo>
                  <a:pt x="93134" y="84667"/>
                </a:lnTo>
                <a:lnTo>
                  <a:pt x="93134" y="84667"/>
                </a:lnTo>
                <a:lnTo>
                  <a:pt x="101600" y="76200"/>
                </a:lnTo>
                <a:lnTo>
                  <a:pt x="101600" y="76200"/>
                </a:lnTo>
                <a:lnTo>
                  <a:pt x="101600" y="67733"/>
                </a:lnTo>
                <a:lnTo>
                  <a:pt x="110067" y="59267"/>
                </a:lnTo>
                <a:lnTo>
                  <a:pt x="110067" y="42333"/>
                </a:lnTo>
                <a:lnTo>
                  <a:pt x="118534" y="33867"/>
                </a:lnTo>
                <a:lnTo>
                  <a:pt x="118534" y="25400"/>
                </a:lnTo>
                <a:lnTo>
                  <a:pt x="127000" y="16933"/>
                </a:lnTo>
                <a:lnTo>
                  <a:pt x="127000" y="8467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52400" y="16933"/>
                </a:lnTo>
                <a:lnTo>
                  <a:pt x="152400" y="25400"/>
                </a:lnTo>
                <a:lnTo>
                  <a:pt x="160867" y="33867"/>
                </a:lnTo>
                <a:lnTo>
                  <a:pt x="169334" y="50800"/>
                </a:lnTo>
                <a:lnTo>
                  <a:pt x="169334" y="59267"/>
                </a:lnTo>
                <a:lnTo>
                  <a:pt x="177800" y="76200"/>
                </a:lnTo>
                <a:lnTo>
                  <a:pt x="186267" y="84667"/>
                </a:lnTo>
                <a:lnTo>
                  <a:pt x="194734" y="84667"/>
                </a:lnTo>
                <a:lnTo>
                  <a:pt x="203200" y="93133"/>
                </a:lnTo>
                <a:lnTo>
                  <a:pt x="220134" y="101600"/>
                </a:lnTo>
                <a:lnTo>
                  <a:pt x="228600" y="101600"/>
                </a:lnTo>
                <a:lnTo>
                  <a:pt x="237067" y="101600"/>
                </a:lnTo>
                <a:lnTo>
                  <a:pt x="245534" y="110067"/>
                </a:lnTo>
                <a:lnTo>
                  <a:pt x="254000" y="101600"/>
                </a:lnTo>
                <a:lnTo>
                  <a:pt x="270934" y="101600"/>
                </a:lnTo>
                <a:lnTo>
                  <a:pt x="279400" y="93133"/>
                </a:lnTo>
                <a:lnTo>
                  <a:pt x="287867" y="84667"/>
                </a:lnTo>
                <a:lnTo>
                  <a:pt x="296334" y="76200"/>
                </a:lnTo>
                <a:lnTo>
                  <a:pt x="304800" y="67733"/>
                </a:lnTo>
                <a:lnTo>
                  <a:pt x="313267" y="59267"/>
                </a:lnTo>
                <a:lnTo>
                  <a:pt x="313267" y="42333"/>
                </a:lnTo>
                <a:lnTo>
                  <a:pt x="313267" y="33867"/>
                </a:lnTo>
                <a:lnTo>
                  <a:pt x="313267" y="25400"/>
                </a:lnTo>
                <a:lnTo>
                  <a:pt x="313267" y="16933"/>
                </a:lnTo>
                <a:lnTo>
                  <a:pt x="313267" y="8467"/>
                </a:lnTo>
                <a:lnTo>
                  <a:pt x="304800" y="0"/>
                </a:lnTo>
                <a:lnTo>
                  <a:pt x="296334" y="0"/>
                </a:lnTo>
                <a:lnTo>
                  <a:pt x="287867" y="0"/>
                </a:lnTo>
                <a:lnTo>
                  <a:pt x="279400" y="0"/>
                </a:lnTo>
                <a:lnTo>
                  <a:pt x="270934" y="0"/>
                </a:lnTo>
                <a:lnTo>
                  <a:pt x="270934" y="8467"/>
                </a:lnTo>
                <a:lnTo>
                  <a:pt x="262467" y="16933"/>
                </a:lnTo>
                <a:lnTo>
                  <a:pt x="262467" y="25400"/>
                </a:lnTo>
                <a:lnTo>
                  <a:pt x="262467" y="42333"/>
                </a:lnTo>
                <a:lnTo>
                  <a:pt x="262467" y="59267"/>
                </a:lnTo>
                <a:lnTo>
                  <a:pt x="262467" y="76200"/>
                </a:lnTo>
                <a:lnTo>
                  <a:pt x="262467" y="93133"/>
                </a:lnTo>
                <a:lnTo>
                  <a:pt x="270934" y="110067"/>
                </a:lnTo>
                <a:lnTo>
                  <a:pt x="279400" y="127000"/>
                </a:lnTo>
                <a:lnTo>
                  <a:pt x="287867" y="135467"/>
                </a:lnTo>
                <a:lnTo>
                  <a:pt x="287867" y="135467"/>
                </a:lnTo>
                <a:lnTo>
                  <a:pt x="287867" y="135467"/>
                </a:lnTo>
                <a:lnTo>
                  <a:pt x="287867" y="135467"/>
                </a:lnTo>
                <a:lnTo>
                  <a:pt x="287867" y="135467"/>
                </a:lnTo>
                <a:lnTo>
                  <a:pt x="287867" y="135467"/>
                </a:lnTo>
                <a:lnTo>
                  <a:pt x="287867" y="135467"/>
                </a:lnTo>
                <a:lnTo>
                  <a:pt x="296334" y="143933"/>
                </a:lnTo>
                <a:lnTo>
                  <a:pt x="304800" y="160867"/>
                </a:lnTo>
                <a:lnTo>
                  <a:pt x="321734" y="169333"/>
                </a:lnTo>
                <a:lnTo>
                  <a:pt x="338667" y="186267"/>
                </a:lnTo>
                <a:lnTo>
                  <a:pt x="347134" y="194733"/>
                </a:lnTo>
                <a:lnTo>
                  <a:pt x="364067" y="203200"/>
                </a:lnTo>
                <a:lnTo>
                  <a:pt x="381000" y="203200"/>
                </a:lnTo>
                <a:lnTo>
                  <a:pt x="389467" y="211667"/>
                </a:lnTo>
                <a:lnTo>
                  <a:pt x="397934" y="211667"/>
                </a:lnTo>
                <a:lnTo>
                  <a:pt x="406400" y="203200"/>
                </a:lnTo>
                <a:lnTo>
                  <a:pt x="423334" y="203200"/>
                </a:lnTo>
                <a:lnTo>
                  <a:pt x="423334" y="194733"/>
                </a:lnTo>
                <a:lnTo>
                  <a:pt x="431800" y="186267"/>
                </a:lnTo>
                <a:lnTo>
                  <a:pt x="440267" y="177800"/>
                </a:lnTo>
                <a:lnTo>
                  <a:pt x="440267" y="177800"/>
                </a:lnTo>
                <a:lnTo>
                  <a:pt x="440267" y="160867"/>
                </a:lnTo>
                <a:lnTo>
                  <a:pt x="440267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2785533" y="5435600"/>
            <a:ext cx="143935" cy="186268"/>
          </a:xfrm>
          <a:custGeom>
            <a:avLst/>
            <a:gdLst/>
            <a:ahLst/>
            <a:cxnLst/>
            <a:rect l="0" t="0" r="0" b="0"/>
            <a:pathLst>
              <a:path w="143935" h="186268">
                <a:moveTo>
                  <a:pt x="16934" y="33867"/>
                </a:moveTo>
                <a:lnTo>
                  <a:pt x="16934" y="33867"/>
                </a:lnTo>
                <a:lnTo>
                  <a:pt x="16934" y="33867"/>
                </a:lnTo>
                <a:lnTo>
                  <a:pt x="16934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52400"/>
                </a:lnTo>
                <a:lnTo>
                  <a:pt x="0" y="169333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0" y="177800"/>
                </a:lnTo>
                <a:lnTo>
                  <a:pt x="8467" y="177800"/>
                </a:lnTo>
                <a:lnTo>
                  <a:pt x="8467" y="169333"/>
                </a:lnTo>
                <a:lnTo>
                  <a:pt x="8467" y="152400"/>
                </a:lnTo>
                <a:lnTo>
                  <a:pt x="16934" y="143933"/>
                </a:lnTo>
                <a:lnTo>
                  <a:pt x="16934" y="127000"/>
                </a:lnTo>
                <a:lnTo>
                  <a:pt x="25400" y="110067"/>
                </a:lnTo>
                <a:lnTo>
                  <a:pt x="33867" y="93133"/>
                </a:lnTo>
                <a:lnTo>
                  <a:pt x="42334" y="76200"/>
                </a:lnTo>
                <a:lnTo>
                  <a:pt x="50800" y="50800"/>
                </a:lnTo>
                <a:lnTo>
                  <a:pt x="50800" y="42333"/>
                </a:lnTo>
                <a:lnTo>
                  <a:pt x="59267" y="25400"/>
                </a:lnTo>
                <a:lnTo>
                  <a:pt x="67734" y="16933"/>
                </a:lnTo>
                <a:lnTo>
                  <a:pt x="76200" y="8467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8534" y="16933"/>
                </a:lnTo>
                <a:lnTo>
                  <a:pt x="127000" y="25400"/>
                </a:lnTo>
                <a:lnTo>
                  <a:pt x="127000" y="33867"/>
                </a:lnTo>
                <a:lnTo>
                  <a:pt x="135467" y="50800"/>
                </a:lnTo>
                <a:lnTo>
                  <a:pt x="135467" y="67733"/>
                </a:lnTo>
                <a:lnTo>
                  <a:pt x="135467" y="84667"/>
                </a:lnTo>
                <a:lnTo>
                  <a:pt x="143934" y="101600"/>
                </a:lnTo>
                <a:lnTo>
                  <a:pt x="143934" y="118533"/>
                </a:lnTo>
                <a:lnTo>
                  <a:pt x="143934" y="143933"/>
                </a:lnTo>
                <a:lnTo>
                  <a:pt x="135467" y="152400"/>
                </a:lnTo>
                <a:lnTo>
                  <a:pt x="135467" y="169333"/>
                </a:lnTo>
                <a:lnTo>
                  <a:pt x="135467" y="177800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35467" y="186267"/>
                </a:lnTo>
                <a:lnTo>
                  <a:pt x="143934" y="186267"/>
                </a:lnTo>
                <a:lnTo>
                  <a:pt x="143934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2963333" y="5359400"/>
            <a:ext cx="118535" cy="321734"/>
          </a:xfrm>
          <a:custGeom>
            <a:avLst/>
            <a:gdLst/>
            <a:ahLst/>
            <a:cxnLst/>
            <a:rect l="0" t="0" r="0" b="0"/>
            <a:pathLst>
              <a:path w="118535" h="321734">
                <a:moveTo>
                  <a:pt x="0" y="160867"/>
                </a:moveTo>
                <a:lnTo>
                  <a:pt x="0" y="152400"/>
                </a:lnTo>
                <a:lnTo>
                  <a:pt x="8467" y="135467"/>
                </a:lnTo>
                <a:lnTo>
                  <a:pt x="8467" y="118533"/>
                </a:lnTo>
                <a:lnTo>
                  <a:pt x="16934" y="101600"/>
                </a:lnTo>
                <a:lnTo>
                  <a:pt x="25400" y="84667"/>
                </a:lnTo>
                <a:lnTo>
                  <a:pt x="33867" y="67733"/>
                </a:lnTo>
                <a:lnTo>
                  <a:pt x="42334" y="59267"/>
                </a:lnTo>
                <a:lnTo>
                  <a:pt x="50800" y="42333"/>
                </a:lnTo>
                <a:lnTo>
                  <a:pt x="50800" y="25400"/>
                </a:lnTo>
                <a:lnTo>
                  <a:pt x="59267" y="16933"/>
                </a:lnTo>
                <a:lnTo>
                  <a:pt x="67734" y="8467"/>
                </a:lnTo>
                <a:lnTo>
                  <a:pt x="67734" y="0"/>
                </a:lnTo>
                <a:lnTo>
                  <a:pt x="76200" y="0"/>
                </a:lnTo>
                <a:lnTo>
                  <a:pt x="76200" y="0"/>
                </a:lnTo>
                <a:lnTo>
                  <a:pt x="84667" y="8467"/>
                </a:lnTo>
                <a:lnTo>
                  <a:pt x="84667" y="16933"/>
                </a:lnTo>
                <a:lnTo>
                  <a:pt x="93134" y="25400"/>
                </a:lnTo>
                <a:lnTo>
                  <a:pt x="93134" y="42333"/>
                </a:lnTo>
                <a:lnTo>
                  <a:pt x="93134" y="59267"/>
                </a:lnTo>
                <a:lnTo>
                  <a:pt x="93134" y="84667"/>
                </a:lnTo>
                <a:lnTo>
                  <a:pt x="101600" y="110067"/>
                </a:lnTo>
                <a:lnTo>
                  <a:pt x="101600" y="135467"/>
                </a:lnTo>
                <a:lnTo>
                  <a:pt x="101600" y="169333"/>
                </a:lnTo>
                <a:lnTo>
                  <a:pt x="101600" y="194733"/>
                </a:lnTo>
                <a:lnTo>
                  <a:pt x="101600" y="220133"/>
                </a:lnTo>
                <a:lnTo>
                  <a:pt x="101600" y="245533"/>
                </a:lnTo>
                <a:lnTo>
                  <a:pt x="101600" y="270933"/>
                </a:lnTo>
                <a:lnTo>
                  <a:pt x="101600" y="296333"/>
                </a:lnTo>
                <a:lnTo>
                  <a:pt x="110067" y="304800"/>
                </a:lnTo>
                <a:lnTo>
                  <a:pt x="110067" y="304800"/>
                </a:lnTo>
                <a:lnTo>
                  <a:pt x="118534" y="321733"/>
                </a:lnTo>
                <a:lnTo>
                  <a:pt x="118534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4775200" y="3107267"/>
            <a:ext cx="194734" cy="431801"/>
          </a:xfrm>
          <a:custGeom>
            <a:avLst/>
            <a:gdLst/>
            <a:ahLst/>
            <a:cxnLst/>
            <a:rect l="0" t="0" r="0" b="0"/>
            <a:pathLst>
              <a:path w="194734" h="431801">
                <a:moveTo>
                  <a:pt x="33867" y="101600"/>
                </a:moveTo>
                <a:lnTo>
                  <a:pt x="33867" y="101600"/>
                </a:lnTo>
                <a:lnTo>
                  <a:pt x="25400" y="101600"/>
                </a:lnTo>
                <a:lnTo>
                  <a:pt x="25400" y="101600"/>
                </a:lnTo>
                <a:lnTo>
                  <a:pt x="25400" y="101600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25400" y="127000"/>
                </a:lnTo>
                <a:lnTo>
                  <a:pt x="25400" y="143933"/>
                </a:lnTo>
                <a:lnTo>
                  <a:pt x="25400" y="160866"/>
                </a:lnTo>
                <a:lnTo>
                  <a:pt x="33867" y="177800"/>
                </a:lnTo>
                <a:lnTo>
                  <a:pt x="42333" y="203200"/>
                </a:lnTo>
                <a:lnTo>
                  <a:pt x="42333" y="228600"/>
                </a:lnTo>
                <a:lnTo>
                  <a:pt x="50800" y="254000"/>
                </a:lnTo>
                <a:lnTo>
                  <a:pt x="59267" y="279400"/>
                </a:lnTo>
                <a:lnTo>
                  <a:pt x="67733" y="304800"/>
                </a:lnTo>
                <a:lnTo>
                  <a:pt x="76200" y="330200"/>
                </a:lnTo>
                <a:lnTo>
                  <a:pt x="84667" y="355600"/>
                </a:lnTo>
                <a:lnTo>
                  <a:pt x="84667" y="372533"/>
                </a:lnTo>
                <a:lnTo>
                  <a:pt x="93133" y="389466"/>
                </a:lnTo>
                <a:lnTo>
                  <a:pt x="93133" y="406400"/>
                </a:lnTo>
                <a:lnTo>
                  <a:pt x="93133" y="414866"/>
                </a:lnTo>
                <a:lnTo>
                  <a:pt x="93133" y="423333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93133" y="431800"/>
                </a:lnTo>
                <a:lnTo>
                  <a:pt x="84667" y="423333"/>
                </a:lnTo>
                <a:lnTo>
                  <a:pt x="76200" y="406400"/>
                </a:lnTo>
                <a:lnTo>
                  <a:pt x="67733" y="389466"/>
                </a:lnTo>
                <a:lnTo>
                  <a:pt x="59267" y="364066"/>
                </a:lnTo>
                <a:lnTo>
                  <a:pt x="50800" y="338666"/>
                </a:lnTo>
                <a:lnTo>
                  <a:pt x="42333" y="313266"/>
                </a:lnTo>
                <a:lnTo>
                  <a:pt x="33867" y="287866"/>
                </a:lnTo>
                <a:lnTo>
                  <a:pt x="25400" y="254000"/>
                </a:lnTo>
                <a:lnTo>
                  <a:pt x="16933" y="228600"/>
                </a:lnTo>
                <a:lnTo>
                  <a:pt x="8467" y="203200"/>
                </a:lnTo>
                <a:lnTo>
                  <a:pt x="8467" y="177800"/>
                </a:lnTo>
                <a:lnTo>
                  <a:pt x="0" y="152400"/>
                </a:lnTo>
                <a:lnTo>
                  <a:pt x="0" y="127000"/>
                </a:lnTo>
                <a:lnTo>
                  <a:pt x="0" y="110066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84666"/>
                </a:lnTo>
                <a:lnTo>
                  <a:pt x="8467" y="67733"/>
                </a:lnTo>
                <a:lnTo>
                  <a:pt x="16933" y="50800"/>
                </a:lnTo>
                <a:lnTo>
                  <a:pt x="16933" y="33866"/>
                </a:lnTo>
                <a:lnTo>
                  <a:pt x="25400" y="25400"/>
                </a:lnTo>
                <a:lnTo>
                  <a:pt x="33867" y="8466"/>
                </a:lnTo>
                <a:lnTo>
                  <a:pt x="50800" y="8466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8466"/>
                </a:lnTo>
                <a:lnTo>
                  <a:pt x="118533" y="16933"/>
                </a:lnTo>
                <a:lnTo>
                  <a:pt x="135467" y="33866"/>
                </a:lnTo>
                <a:lnTo>
                  <a:pt x="152400" y="50800"/>
                </a:lnTo>
                <a:lnTo>
                  <a:pt x="169333" y="76200"/>
                </a:lnTo>
                <a:lnTo>
                  <a:pt x="177800" y="93133"/>
                </a:lnTo>
                <a:lnTo>
                  <a:pt x="186267" y="110066"/>
                </a:lnTo>
                <a:lnTo>
                  <a:pt x="194733" y="127000"/>
                </a:lnTo>
                <a:lnTo>
                  <a:pt x="194733" y="143933"/>
                </a:lnTo>
                <a:lnTo>
                  <a:pt x="194733" y="160866"/>
                </a:lnTo>
                <a:lnTo>
                  <a:pt x="186267" y="177800"/>
                </a:lnTo>
                <a:lnTo>
                  <a:pt x="177800" y="186266"/>
                </a:lnTo>
                <a:lnTo>
                  <a:pt x="169333" y="203200"/>
                </a:lnTo>
                <a:lnTo>
                  <a:pt x="152400" y="211666"/>
                </a:lnTo>
                <a:lnTo>
                  <a:pt x="143933" y="220133"/>
                </a:lnTo>
                <a:lnTo>
                  <a:pt x="127000" y="228600"/>
                </a:lnTo>
                <a:lnTo>
                  <a:pt x="110067" y="237066"/>
                </a:lnTo>
                <a:lnTo>
                  <a:pt x="93133" y="245533"/>
                </a:lnTo>
                <a:lnTo>
                  <a:pt x="76200" y="245533"/>
                </a:lnTo>
                <a:lnTo>
                  <a:pt x="59267" y="245533"/>
                </a:lnTo>
                <a:lnTo>
                  <a:pt x="50800" y="245533"/>
                </a:lnTo>
                <a:lnTo>
                  <a:pt x="42333" y="245533"/>
                </a:lnTo>
                <a:lnTo>
                  <a:pt x="33867" y="245533"/>
                </a:lnTo>
                <a:lnTo>
                  <a:pt x="33867" y="237066"/>
                </a:lnTo>
                <a:lnTo>
                  <a:pt x="33867" y="237066"/>
                </a:lnTo>
                <a:lnTo>
                  <a:pt x="25400" y="237066"/>
                </a:lnTo>
                <a:lnTo>
                  <a:pt x="25400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2963333" y="5469467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177800" y="25400"/>
                </a:moveTo>
                <a:lnTo>
                  <a:pt x="177800" y="25400"/>
                </a:lnTo>
                <a:lnTo>
                  <a:pt x="177800" y="25400"/>
                </a:lnTo>
                <a:lnTo>
                  <a:pt x="177800" y="25400"/>
                </a:lnTo>
                <a:lnTo>
                  <a:pt x="177800" y="16933"/>
                </a:lnTo>
                <a:lnTo>
                  <a:pt x="169334" y="16933"/>
                </a:lnTo>
                <a:lnTo>
                  <a:pt x="152400" y="8466"/>
                </a:lnTo>
                <a:lnTo>
                  <a:pt x="143934" y="8466"/>
                </a:lnTo>
                <a:lnTo>
                  <a:pt x="118534" y="0"/>
                </a:lnTo>
                <a:lnTo>
                  <a:pt x="101600" y="0"/>
                </a:lnTo>
                <a:lnTo>
                  <a:pt x="84667" y="0"/>
                </a:lnTo>
                <a:lnTo>
                  <a:pt x="67734" y="0"/>
                </a:lnTo>
                <a:lnTo>
                  <a:pt x="50800" y="8466"/>
                </a:lnTo>
                <a:lnTo>
                  <a:pt x="33867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3166533" y="5503333"/>
            <a:ext cx="152401" cy="186268"/>
          </a:xfrm>
          <a:custGeom>
            <a:avLst/>
            <a:gdLst/>
            <a:ahLst/>
            <a:cxnLst/>
            <a:rect l="0" t="0" r="0" b="0"/>
            <a:pathLst>
              <a:path w="152401" h="186268">
                <a:moveTo>
                  <a:pt x="110067" y="101600"/>
                </a:moveTo>
                <a:lnTo>
                  <a:pt x="110067" y="110067"/>
                </a:lnTo>
                <a:lnTo>
                  <a:pt x="101600" y="118534"/>
                </a:lnTo>
                <a:lnTo>
                  <a:pt x="101600" y="127000"/>
                </a:lnTo>
                <a:lnTo>
                  <a:pt x="93134" y="135467"/>
                </a:lnTo>
                <a:lnTo>
                  <a:pt x="84667" y="143934"/>
                </a:lnTo>
                <a:lnTo>
                  <a:pt x="84667" y="152400"/>
                </a:lnTo>
                <a:lnTo>
                  <a:pt x="67734" y="152400"/>
                </a:lnTo>
                <a:lnTo>
                  <a:pt x="59267" y="152400"/>
                </a:lnTo>
                <a:lnTo>
                  <a:pt x="42334" y="152400"/>
                </a:lnTo>
                <a:lnTo>
                  <a:pt x="33867" y="143934"/>
                </a:lnTo>
                <a:lnTo>
                  <a:pt x="25400" y="135467"/>
                </a:lnTo>
                <a:lnTo>
                  <a:pt x="16934" y="127000"/>
                </a:lnTo>
                <a:lnTo>
                  <a:pt x="8467" y="110067"/>
                </a:lnTo>
                <a:lnTo>
                  <a:pt x="8467" y="93134"/>
                </a:lnTo>
                <a:lnTo>
                  <a:pt x="0" y="84667"/>
                </a:lnTo>
                <a:lnTo>
                  <a:pt x="0" y="67734"/>
                </a:lnTo>
                <a:lnTo>
                  <a:pt x="8467" y="50800"/>
                </a:lnTo>
                <a:lnTo>
                  <a:pt x="8467" y="33867"/>
                </a:lnTo>
                <a:lnTo>
                  <a:pt x="16934" y="25400"/>
                </a:lnTo>
                <a:lnTo>
                  <a:pt x="25400" y="16934"/>
                </a:lnTo>
                <a:lnTo>
                  <a:pt x="33867" y="8467"/>
                </a:lnTo>
                <a:lnTo>
                  <a:pt x="42334" y="8467"/>
                </a:lnTo>
                <a:lnTo>
                  <a:pt x="50800" y="0"/>
                </a:lnTo>
                <a:lnTo>
                  <a:pt x="67734" y="8467"/>
                </a:lnTo>
                <a:lnTo>
                  <a:pt x="76200" y="8467"/>
                </a:lnTo>
                <a:lnTo>
                  <a:pt x="84667" y="16934"/>
                </a:lnTo>
                <a:lnTo>
                  <a:pt x="101600" y="25400"/>
                </a:lnTo>
                <a:lnTo>
                  <a:pt x="110067" y="42334"/>
                </a:lnTo>
                <a:lnTo>
                  <a:pt x="118534" y="59267"/>
                </a:lnTo>
                <a:lnTo>
                  <a:pt x="127000" y="76200"/>
                </a:lnTo>
                <a:lnTo>
                  <a:pt x="135467" y="93134"/>
                </a:lnTo>
                <a:lnTo>
                  <a:pt x="135467" y="110067"/>
                </a:lnTo>
                <a:lnTo>
                  <a:pt x="143934" y="127000"/>
                </a:lnTo>
                <a:lnTo>
                  <a:pt x="143934" y="143934"/>
                </a:lnTo>
                <a:lnTo>
                  <a:pt x="152400" y="160867"/>
                </a:lnTo>
                <a:lnTo>
                  <a:pt x="152400" y="169334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52400" y="186267"/>
                </a:lnTo>
                <a:lnTo>
                  <a:pt x="1524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5012267" y="3166533"/>
            <a:ext cx="186267" cy="321735"/>
          </a:xfrm>
          <a:custGeom>
            <a:avLst/>
            <a:gdLst/>
            <a:ahLst/>
            <a:cxnLst/>
            <a:rect l="0" t="0" r="0" b="0"/>
            <a:pathLst>
              <a:path w="186267" h="321735">
                <a:moveTo>
                  <a:pt x="0" y="25400"/>
                </a:move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8466" y="76200"/>
                </a:lnTo>
                <a:lnTo>
                  <a:pt x="8466" y="101600"/>
                </a:lnTo>
                <a:lnTo>
                  <a:pt x="16933" y="118534"/>
                </a:lnTo>
                <a:lnTo>
                  <a:pt x="16933" y="143934"/>
                </a:lnTo>
                <a:lnTo>
                  <a:pt x="25400" y="169334"/>
                </a:lnTo>
                <a:lnTo>
                  <a:pt x="33866" y="194734"/>
                </a:lnTo>
                <a:lnTo>
                  <a:pt x="50800" y="220134"/>
                </a:lnTo>
                <a:lnTo>
                  <a:pt x="59266" y="245534"/>
                </a:lnTo>
                <a:lnTo>
                  <a:pt x="67733" y="262467"/>
                </a:lnTo>
                <a:lnTo>
                  <a:pt x="67733" y="287867"/>
                </a:lnTo>
                <a:lnTo>
                  <a:pt x="76200" y="296334"/>
                </a:lnTo>
                <a:lnTo>
                  <a:pt x="76200" y="304800"/>
                </a:lnTo>
                <a:lnTo>
                  <a:pt x="84666" y="313267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84666" y="321734"/>
                </a:lnTo>
                <a:lnTo>
                  <a:pt x="76200" y="304800"/>
                </a:lnTo>
                <a:lnTo>
                  <a:pt x="76200" y="296334"/>
                </a:lnTo>
                <a:lnTo>
                  <a:pt x="67733" y="279400"/>
                </a:lnTo>
                <a:lnTo>
                  <a:pt x="59266" y="254000"/>
                </a:lnTo>
                <a:lnTo>
                  <a:pt x="50800" y="228600"/>
                </a:lnTo>
                <a:lnTo>
                  <a:pt x="50800" y="203200"/>
                </a:lnTo>
                <a:lnTo>
                  <a:pt x="42333" y="177800"/>
                </a:lnTo>
                <a:lnTo>
                  <a:pt x="42333" y="160867"/>
                </a:lnTo>
                <a:lnTo>
                  <a:pt x="42333" y="135467"/>
                </a:lnTo>
                <a:lnTo>
                  <a:pt x="42333" y="118534"/>
                </a:lnTo>
                <a:lnTo>
                  <a:pt x="50800" y="93134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0800" y="76200"/>
                </a:lnTo>
                <a:lnTo>
                  <a:pt x="59266" y="59267"/>
                </a:lnTo>
                <a:lnTo>
                  <a:pt x="67733" y="42334"/>
                </a:lnTo>
                <a:lnTo>
                  <a:pt x="76200" y="33867"/>
                </a:lnTo>
                <a:lnTo>
                  <a:pt x="84666" y="25400"/>
                </a:lnTo>
                <a:lnTo>
                  <a:pt x="93133" y="8467"/>
                </a:lnTo>
                <a:lnTo>
                  <a:pt x="101600" y="8467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52400" y="8467"/>
                </a:lnTo>
                <a:lnTo>
                  <a:pt x="160866" y="8467"/>
                </a:lnTo>
                <a:lnTo>
                  <a:pt x="169333" y="16934"/>
                </a:lnTo>
                <a:lnTo>
                  <a:pt x="177800" y="25400"/>
                </a:lnTo>
                <a:lnTo>
                  <a:pt x="177800" y="25400"/>
                </a:lnTo>
                <a:lnTo>
                  <a:pt x="186266" y="25400"/>
                </a:lnTo>
                <a:lnTo>
                  <a:pt x="186266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3352800" y="5486400"/>
            <a:ext cx="135468" cy="143934"/>
          </a:xfrm>
          <a:custGeom>
            <a:avLst/>
            <a:gdLst/>
            <a:ahLst/>
            <a:cxnLst/>
            <a:rect l="0" t="0" r="0" b="0"/>
            <a:pathLst>
              <a:path w="135468" h="143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33867" y="135467"/>
                </a:lnTo>
                <a:lnTo>
                  <a:pt x="42333" y="127000"/>
                </a:lnTo>
                <a:lnTo>
                  <a:pt x="42333" y="118533"/>
                </a:lnTo>
                <a:lnTo>
                  <a:pt x="50800" y="101600"/>
                </a:lnTo>
                <a:lnTo>
                  <a:pt x="50800" y="93133"/>
                </a:lnTo>
                <a:lnTo>
                  <a:pt x="59267" y="76200"/>
                </a:lnTo>
                <a:lnTo>
                  <a:pt x="59267" y="59267"/>
                </a:lnTo>
                <a:lnTo>
                  <a:pt x="67733" y="50800"/>
                </a:lnTo>
                <a:lnTo>
                  <a:pt x="76200" y="33867"/>
                </a:lnTo>
                <a:lnTo>
                  <a:pt x="76200" y="25400"/>
                </a:lnTo>
                <a:lnTo>
                  <a:pt x="84667" y="25400"/>
                </a:lnTo>
                <a:lnTo>
                  <a:pt x="93133" y="25400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354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5198533" y="3208867"/>
            <a:ext cx="143935" cy="245534"/>
          </a:xfrm>
          <a:custGeom>
            <a:avLst/>
            <a:gdLst/>
            <a:ahLst/>
            <a:cxnLst/>
            <a:rect l="0" t="0" r="0" b="0"/>
            <a:pathLst>
              <a:path w="143935" h="245534">
                <a:moveTo>
                  <a:pt x="110067" y="16933"/>
                </a:moveTo>
                <a:lnTo>
                  <a:pt x="110067" y="16933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4" y="16933"/>
                </a:lnTo>
                <a:lnTo>
                  <a:pt x="33867" y="25400"/>
                </a:lnTo>
                <a:lnTo>
                  <a:pt x="16934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60866"/>
                </a:lnTo>
                <a:lnTo>
                  <a:pt x="8467" y="177800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16934" y="194733"/>
                </a:lnTo>
                <a:lnTo>
                  <a:pt x="25400" y="211666"/>
                </a:lnTo>
                <a:lnTo>
                  <a:pt x="42334" y="220133"/>
                </a:lnTo>
                <a:lnTo>
                  <a:pt x="50800" y="228600"/>
                </a:lnTo>
                <a:lnTo>
                  <a:pt x="67734" y="237066"/>
                </a:lnTo>
                <a:lnTo>
                  <a:pt x="84667" y="245533"/>
                </a:lnTo>
                <a:lnTo>
                  <a:pt x="93134" y="245533"/>
                </a:lnTo>
                <a:lnTo>
                  <a:pt x="101600" y="245533"/>
                </a:lnTo>
                <a:lnTo>
                  <a:pt x="118534" y="237066"/>
                </a:lnTo>
                <a:lnTo>
                  <a:pt x="127000" y="228600"/>
                </a:lnTo>
                <a:lnTo>
                  <a:pt x="135467" y="220133"/>
                </a:lnTo>
                <a:lnTo>
                  <a:pt x="143934" y="211666"/>
                </a:lnTo>
                <a:lnTo>
                  <a:pt x="143934" y="194733"/>
                </a:lnTo>
                <a:lnTo>
                  <a:pt x="143934" y="177800"/>
                </a:lnTo>
                <a:lnTo>
                  <a:pt x="143934" y="160866"/>
                </a:lnTo>
                <a:lnTo>
                  <a:pt x="143934" y="135466"/>
                </a:lnTo>
                <a:lnTo>
                  <a:pt x="143934" y="118533"/>
                </a:lnTo>
                <a:lnTo>
                  <a:pt x="135467" y="101600"/>
                </a:lnTo>
                <a:lnTo>
                  <a:pt x="135467" y="84666"/>
                </a:lnTo>
                <a:lnTo>
                  <a:pt x="135467" y="67733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18534" y="50800"/>
                </a:lnTo>
                <a:lnTo>
                  <a:pt x="118534" y="50800"/>
                </a:lnTo>
                <a:lnTo>
                  <a:pt x="118534" y="50800"/>
                </a:lnTo>
                <a:lnTo>
                  <a:pt x="127000" y="50800"/>
                </a:lnTo>
                <a:lnTo>
                  <a:pt x="127000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3488267" y="5427133"/>
            <a:ext cx="313267" cy="643468"/>
          </a:xfrm>
          <a:custGeom>
            <a:avLst/>
            <a:gdLst/>
            <a:ahLst/>
            <a:cxnLst/>
            <a:rect l="0" t="0" r="0" b="0"/>
            <a:pathLst>
              <a:path w="313267" h="643468">
                <a:moveTo>
                  <a:pt x="33866" y="42334"/>
                </a:moveTo>
                <a:lnTo>
                  <a:pt x="33866" y="42334"/>
                </a:lnTo>
                <a:lnTo>
                  <a:pt x="33866" y="42334"/>
                </a:lnTo>
                <a:lnTo>
                  <a:pt x="33866" y="42334"/>
                </a:lnTo>
                <a:lnTo>
                  <a:pt x="33866" y="42334"/>
                </a:lnTo>
                <a:lnTo>
                  <a:pt x="42333" y="33867"/>
                </a:lnTo>
                <a:lnTo>
                  <a:pt x="42333" y="42334"/>
                </a:lnTo>
                <a:lnTo>
                  <a:pt x="42333" y="42334"/>
                </a:lnTo>
                <a:lnTo>
                  <a:pt x="42333" y="59267"/>
                </a:lnTo>
                <a:lnTo>
                  <a:pt x="42333" y="67734"/>
                </a:lnTo>
                <a:lnTo>
                  <a:pt x="42333" y="93134"/>
                </a:lnTo>
                <a:lnTo>
                  <a:pt x="42333" y="110067"/>
                </a:lnTo>
                <a:lnTo>
                  <a:pt x="50800" y="135467"/>
                </a:lnTo>
                <a:lnTo>
                  <a:pt x="50800" y="152400"/>
                </a:lnTo>
                <a:lnTo>
                  <a:pt x="59266" y="169334"/>
                </a:lnTo>
                <a:lnTo>
                  <a:pt x="67733" y="194734"/>
                </a:lnTo>
                <a:lnTo>
                  <a:pt x="76200" y="203200"/>
                </a:lnTo>
                <a:lnTo>
                  <a:pt x="84666" y="220134"/>
                </a:lnTo>
                <a:lnTo>
                  <a:pt x="93133" y="228600"/>
                </a:lnTo>
                <a:lnTo>
                  <a:pt x="110066" y="228600"/>
                </a:lnTo>
                <a:lnTo>
                  <a:pt x="118533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27000" y="228600"/>
                </a:lnTo>
                <a:lnTo>
                  <a:pt x="135466" y="228600"/>
                </a:lnTo>
                <a:lnTo>
                  <a:pt x="152400" y="220134"/>
                </a:lnTo>
                <a:lnTo>
                  <a:pt x="160866" y="211667"/>
                </a:lnTo>
                <a:lnTo>
                  <a:pt x="177800" y="194734"/>
                </a:lnTo>
                <a:lnTo>
                  <a:pt x="186266" y="177800"/>
                </a:lnTo>
                <a:lnTo>
                  <a:pt x="203200" y="160867"/>
                </a:lnTo>
                <a:lnTo>
                  <a:pt x="211666" y="143934"/>
                </a:lnTo>
                <a:lnTo>
                  <a:pt x="220133" y="127000"/>
                </a:lnTo>
                <a:lnTo>
                  <a:pt x="228600" y="101600"/>
                </a:lnTo>
                <a:lnTo>
                  <a:pt x="237066" y="84667"/>
                </a:lnTo>
                <a:lnTo>
                  <a:pt x="237066" y="67734"/>
                </a:lnTo>
                <a:lnTo>
                  <a:pt x="237066" y="50800"/>
                </a:lnTo>
                <a:lnTo>
                  <a:pt x="245533" y="33867"/>
                </a:lnTo>
                <a:lnTo>
                  <a:pt x="237066" y="25400"/>
                </a:lnTo>
                <a:lnTo>
                  <a:pt x="237066" y="8467"/>
                </a:lnTo>
                <a:lnTo>
                  <a:pt x="237066" y="0"/>
                </a:lnTo>
                <a:lnTo>
                  <a:pt x="228600" y="0"/>
                </a:lnTo>
                <a:lnTo>
                  <a:pt x="220133" y="0"/>
                </a:lnTo>
                <a:lnTo>
                  <a:pt x="211666" y="0"/>
                </a:lnTo>
                <a:lnTo>
                  <a:pt x="203200" y="8467"/>
                </a:lnTo>
                <a:lnTo>
                  <a:pt x="194733" y="16934"/>
                </a:lnTo>
                <a:lnTo>
                  <a:pt x="186266" y="42334"/>
                </a:lnTo>
                <a:lnTo>
                  <a:pt x="186266" y="59267"/>
                </a:lnTo>
                <a:lnTo>
                  <a:pt x="177800" y="84667"/>
                </a:lnTo>
                <a:lnTo>
                  <a:pt x="177800" y="110067"/>
                </a:lnTo>
                <a:lnTo>
                  <a:pt x="177800" y="143934"/>
                </a:lnTo>
                <a:lnTo>
                  <a:pt x="177800" y="177800"/>
                </a:lnTo>
                <a:lnTo>
                  <a:pt x="177800" y="203200"/>
                </a:lnTo>
                <a:lnTo>
                  <a:pt x="186266" y="237067"/>
                </a:lnTo>
                <a:lnTo>
                  <a:pt x="186266" y="270934"/>
                </a:lnTo>
                <a:lnTo>
                  <a:pt x="194733" y="296334"/>
                </a:lnTo>
                <a:lnTo>
                  <a:pt x="203200" y="330200"/>
                </a:lnTo>
                <a:lnTo>
                  <a:pt x="220133" y="355600"/>
                </a:lnTo>
                <a:lnTo>
                  <a:pt x="228600" y="381000"/>
                </a:lnTo>
                <a:lnTo>
                  <a:pt x="237066" y="406400"/>
                </a:lnTo>
                <a:lnTo>
                  <a:pt x="245533" y="423334"/>
                </a:lnTo>
                <a:lnTo>
                  <a:pt x="254000" y="440267"/>
                </a:lnTo>
                <a:lnTo>
                  <a:pt x="262466" y="457200"/>
                </a:lnTo>
                <a:lnTo>
                  <a:pt x="270933" y="474134"/>
                </a:lnTo>
                <a:lnTo>
                  <a:pt x="279400" y="474134"/>
                </a:lnTo>
                <a:lnTo>
                  <a:pt x="287866" y="482600"/>
                </a:lnTo>
                <a:lnTo>
                  <a:pt x="296333" y="482600"/>
                </a:lnTo>
                <a:lnTo>
                  <a:pt x="296333" y="491067"/>
                </a:lnTo>
                <a:lnTo>
                  <a:pt x="304800" y="491067"/>
                </a:lnTo>
                <a:lnTo>
                  <a:pt x="313266" y="491067"/>
                </a:lnTo>
                <a:lnTo>
                  <a:pt x="313266" y="491067"/>
                </a:lnTo>
                <a:lnTo>
                  <a:pt x="313266" y="491067"/>
                </a:lnTo>
                <a:lnTo>
                  <a:pt x="313266" y="499534"/>
                </a:lnTo>
                <a:lnTo>
                  <a:pt x="313266" y="499534"/>
                </a:lnTo>
                <a:lnTo>
                  <a:pt x="304800" y="499534"/>
                </a:lnTo>
                <a:lnTo>
                  <a:pt x="304800" y="508000"/>
                </a:lnTo>
                <a:lnTo>
                  <a:pt x="296333" y="516467"/>
                </a:lnTo>
                <a:lnTo>
                  <a:pt x="287866" y="533400"/>
                </a:lnTo>
                <a:lnTo>
                  <a:pt x="279400" y="550334"/>
                </a:lnTo>
                <a:lnTo>
                  <a:pt x="270933" y="567267"/>
                </a:lnTo>
                <a:lnTo>
                  <a:pt x="254000" y="575734"/>
                </a:lnTo>
                <a:lnTo>
                  <a:pt x="237066" y="592667"/>
                </a:lnTo>
                <a:lnTo>
                  <a:pt x="220133" y="601134"/>
                </a:lnTo>
                <a:lnTo>
                  <a:pt x="203200" y="618067"/>
                </a:lnTo>
                <a:lnTo>
                  <a:pt x="194733" y="626534"/>
                </a:lnTo>
                <a:lnTo>
                  <a:pt x="177800" y="635000"/>
                </a:lnTo>
                <a:lnTo>
                  <a:pt x="169333" y="635000"/>
                </a:lnTo>
                <a:lnTo>
                  <a:pt x="152400" y="643467"/>
                </a:lnTo>
                <a:lnTo>
                  <a:pt x="135466" y="643467"/>
                </a:lnTo>
                <a:lnTo>
                  <a:pt x="118533" y="635000"/>
                </a:lnTo>
                <a:lnTo>
                  <a:pt x="101600" y="635000"/>
                </a:lnTo>
                <a:lnTo>
                  <a:pt x="84666" y="626534"/>
                </a:lnTo>
                <a:lnTo>
                  <a:pt x="76200" y="609600"/>
                </a:lnTo>
                <a:lnTo>
                  <a:pt x="59266" y="601134"/>
                </a:lnTo>
                <a:lnTo>
                  <a:pt x="50800" y="584200"/>
                </a:lnTo>
                <a:lnTo>
                  <a:pt x="33866" y="567267"/>
                </a:lnTo>
                <a:lnTo>
                  <a:pt x="25400" y="550334"/>
                </a:lnTo>
                <a:lnTo>
                  <a:pt x="16933" y="533400"/>
                </a:lnTo>
                <a:lnTo>
                  <a:pt x="8466" y="516467"/>
                </a:lnTo>
                <a:lnTo>
                  <a:pt x="8466" y="516467"/>
                </a:lnTo>
                <a:lnTo>
                  <a:pt x="0" y="499534"/>
                </a:lnTo>
                <a:lnTo>
                  <a:pt x="0" y="499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5393267" y="3183467"/>
            <a:ext cx="143934" cy="406401"/>
          </a:xfrm>
          <a:custGeom>
            <a:avLst/>
            <a:gdLst/>
            <a:ahLst/>
            <a:cxnLst/>
            <a:rect l="0" t="0" r="0" b="0"/>
            <a:pathLst>
              <a:path w="143934" h="406401">
                <a:moveTo>
                  <a:pt x="16933" y="84666"/>
                </a:moveTo>
                <a:lnTo>
                  <a:pt x="16933" y="84666"/>
                </a:lnTo>
                <a:lnTo>
                  <a:pt x="16933" y="76200"/>
                </a:lnTo>
                <a:lnTo>
                  <a:pt x="8466" y="76200"/>
                </a:lnTo>
                <a:lnTo>
                  <a:pt x="8466" y="67733"/>
                </a:lnTo>
                <a:lnTo>
                  <a:pt x="8466" y="67733"/>
                </a:lnTo>
                <a:lnTo>
                  <a:pt x="8466" y="67733"/>
                </a:lnTo>
                <a:lnTo>
                  <a:pt x="8466" y="67733"/>
                </a:lnTo>
                <a:lnTo>
                  <a:pt x="8466" y="67733"/>
                </a:lnTo>
                <a:lnTo>
                  <a:pt x="8466" y="67733"/>
                </a:lnTo>
                <a:lnTo>
                  <a:pt x="8466" y="76200"/>
                </a:lnTo>
                <a:lnTo>
                  <a:pt x="16933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25400" y="143933"/>
                </a:lnTo>
                <a:lnTo>
                  <a:pt x="33866" y="160866"/>
                </a:lnTo>
                <a:lnTo>
                  <a:pt x="42333" y="194733"/>
                </a:lnTo>
                <a:lnTo>
                  <a:pt x="50800" y="220133"/>
                </a:lnTo>
                <a:lnTo>
                  <a:pt x="59266" y="245533"/>
                </a:lnTo>
                <a:lnTo>
                  <a:pt x="67733" y="270933"/>
                </a:lnTo>
                <a:lnTo>
                  <a:pt x="67733" y="296333"/>
                </a:lnTo>
                <a:lnTo>
                  <a:pt x="76200" y="321733"/>
                </a:lnTo>
                <a:lnTo>
                  <a:pt x="84666" y="338666"/>
                </a:lnTo>
                <a:lnTo>
                  <a:pt x="84666" y="355600"/>
                </a:lnTo>
                <a:lnTo>
                  <a:pt x="93133" y="364066"/>
                </a:lnTo>
                <a:lnTo>
                  <a:pt x="93133" y="381000"/>
                </a:lnTo>
                <a:lnTo>
                  <a:pt x="93133" y="389466"/>
                </a:lnTo>
                <a:lnTo>
                  <a:pt x="101600" y="397933"/>
                </a:lnTo>
                <a:lnTo>
                  <a:pt x="101600" y="397933"/>
                </a:lnTo>
                <a:lnTo>
                  <a:pt x="101600" y="406400"/>
                </a:lnTo>
                <a:lnTo>
                  <a:pt x="101600" y="406400"/>
                </a:lnTo>
                <a:lnTo>
                  <a:pt x="101600" y="406400"/>
                </a:lnTo>
                <a:lnTo>
                  <a:pt x="93133" y="397933"/>
                </a:lnTo>
                <a:lnTo>
                  <a:pt x="93133" y="389466"/>
                </a:lnTo>
                <a:lnTo>
                  <a:pt x="93133" y="372533"/>
                </a:lnTo>
                <a:lnTo>
                  <a:pt x="84666" y="355600"/>
                </a:lnTo>
                <a:lnTo>
                  <a:pt x="76200" y="330200"/>
                </a:lnTo>
                <a:lnTo>
                  <a:pt x="76200" y="304800"/>
                </a:lnTo>
                <a:lnTo>
                  <a:pt x="59266" y="279400"/>
                </a:lnTo>
                <a:lnTo>
                  <a:pt x="50800" y="245533"/>
                </a:lnTo>
                <a:lnTo>
                  <a:pt x="42333" y="211666"/>
                </a:lnTo>
                <a:lnTo>
                  <a:pt x="33866" y="177800"/>
                </a:lnTo>
                <a:lnTo>
                  <a:pt x="33866" y="152400"/>
                </a:lnTo>
                <a:lnTo>
                  <a:pt x="25400" y="118533"/>
                </a:lnTo>
                <a:lnTo>
                  <a:pt x="25400" y="93133"/>
                </a:lnTo>
                <a:lnTo>
                  <a:pt x="25400" y="76200"/>
                </a:lnTo>
                <a:lnTo>
                  <a:pt x="16933" y="59266"/>
                </a:lnTo>
                <a:lnTo>
                  <a:pt x="25400" y="42333"/>
                </a:lnTo>
                <a:lnTo>
                  <a:pt x="25400" y="25400"/>
                </a:lnTo>
                <a:lnTo>
                  <a:pt x="33866" y="16933"/>
                </a:lnTo>
                <a:lnTo>
                  <a:pt x="42333" y="8466"/>
                </a:lnTo>
                <a:lnTo>
                  <a:pt x="50800" y="0"/>
                </a:lnTo>
                <a:lnTo>
                  <a:pt x="59266" y="0"/>
                </a:lnTo>
                <a:lnTo>
                  <a:pt x="76200" y="0"/>
                </a:lnTo>
                <a:lnTo>
                  <a:pt x="84666" y="8466"/>
                </a:lnTo>
                <a:lnTo>
                  <a:pt x="93133" y="16933"/>
                </a:lnTo>
                <a:lnTo>
                  <a:pt x="110066" y="33866"/>
                </a:lnTo>
                <a:lnTo>
                  <a:pt x="118533" y="50800"/>
                </a:lnTo>
                <a:lnTo>
                  <a:pt x="127000" y="67733"/>
                </a:lnTo>
                <a:lnTo>
                  <a:pt x="135466" y="93133"/>
                </a:lnTo>
                <a:lnTo>
                  <a:pt x="143933" y="118533"/>
                </a:lnTo>
                <a:lnTo>
                  <a:pt x="143933" y="135466"/>
                </a:lnTo>
                <a:lnTo>
                  <a:pt x="143933" y="1524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35466" y="177800"/>
                </a:lnTo>
                <a:lnTo>
                  <a:pt x="127000" y="194733"/>
                </a:lnTo>
                <a:lnTo>
                  <a:pt x="118533" y="203200"/>
                </a:lnTo>
                <a:lnTo>
                  <a:pt x="110066" y="211666"/>
                </a:lnTo>
                <a:lnTo>
                  <a:pt x="93133" y="220133"/>
                </a:lnTo>
                <a:lnTo>
                  <a:pt x="76200" y="228600"/>
                </a:lnTo>
                <a:lnTo>
                  <a:pt x="59266" y="228600"/>
                </a:lnTo>
                <a:lnTo>
                  <a:pt x="50800" y="228600"/>
                </a:lnTo>
                <a:lnTo>
                  <a:pt x="33866" y="228600"/>
                </a:lnTo>
                <a:lnTo>
                  <a:pt x="16933" y="228600"/>
                </a:lnTo>
                <a:lnTo>
                  <a:pt x="8466" y="220133"/>
                </a:lnTo>
                <a:lnTo>
                  <a:pt x="0" y="211666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  <a:lnTo>
                  <a:pt x="0" y="194733"/>
                </a:lnTo>
                <a:lnTo>
                  <a:pt x="8466" y="186266"/>
                </a:lnTo>
                <a:lnTo>
                  <a:pt x="8466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5604933" y="3251200"/>
            <a:ext cx="186268" cy="254001"/>
          </a:xfrm>
          <a:custGeom>
            <a:avLst/>
            <a:gdLst/>
            <a:ahLst/>
            <a:cxnLst/>
            <a:rect l="0" t="0" r="0" b="0"/>
            <a:pathLst>
              <a:path w="186268" h="254001">
                <a:moveTo>
                  <a:pt x="160867" y="33867"/>
                </a:moveTo>
                <a:lnTo>
                  <a:pt x="160867" y="33867"/>
                </a:lnTo>
                <a:lnTo>
                  <a:pt x="160867" y="33867"/>
                </a:lnTo>
                <a:lnTo>
                  <a:pt x="160867" y="33867"/>
                </a:lnTo>
                <a:lnTo>
                  <a:pt x="160867" y="33867"/>
                </a:lnTo>
                <a:lnTo>
                  <a:pt x="160867" y="25400"/>
                </a:lnTo>
                <a:lnTo>
                  <a:pt x="160867" y="25400"/>
                </a:lnTo>
                <a:lnTo>
                  <a:pt x="152400" y="16933"/>
                </a:lnTo>
                <a:lnTo>
                  <a:pt x="152400" y="16933"/>
                </a:lnTo>
                <a:lnTo>
                  <a:pt x="143934" y="16933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0" y="8467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8467"/>
                </a:lnTo>
                <a:lnTo>
                  <a:pt x="42334" y="16933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0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84667"/>
                </a:lnTo>
                <a:lnTo>
                  <a:pt x="25400" y="93133"/>
                </a:lnTo>
                <a:lnTo>
                  <a:pt x="33867" y="101600"/>
                </a:lnTo>
                <a:lnTo>
                  <a:pt x="50800" y="110067"/>
                </a:lnTo>
                <a:lnTo>
                  <a:pt x="67734" y="118533"/>
                </a:lnTo>
                <a:lnTo>
                  <a:pt x="84667" y="127000"/>
                </a:lnTo>
                <a:lnTo>
                  <a:pt x="101600" y="135467"/>
                </a:lnTo>
                <a:lnTo>
                  <a:pt x="118534" y="143933"/>
                </a:lnTo>
                <a:lnTo>
                  <a:pt x="127000" y="143933"/>
                </a:lnTo>
                <a:lnTo>
                  <a:pt x="143934" y="160867"/>
                </a:lnTo>
                <a:lnTo>
                  <a:pt x="160867" y="169333"/>
                </a:lnTo>
                <a:lnTo>
                  <a:pt x="169334" y="177800"/>
                </a:lnTo>
                <a:lnTo>
                  <a:pt x="177800" y="186267"/>
                </a:lnTo>
                <a:lnTo>
                  <a:pt x="186267" y="194733"/>
                </a:lnTo>
                <a:lnTo>
                  <a:pt x="186267" y="203200"/>
                </a:lnTo>
                <a:lnTo>
                  <a:pt x="186267" y="211667"/>
                </a:lnTo>
                <a:lnTo>
                  <a:pt x="186267" y="220133"/>
                </a:lnTo>
                <a:lnTo>
                  <a:pt x="177800" y="228600"/>
                </a:lnTo>
                <a:lnTo>
                  <a:pt x="169334" y="237067"/>
                </a:lnTo>
                <a:lnTo>
                  <a:pt x="160867" y="237067"/>
                </a:lnTo>
                <a:lnTo>
                  <a:pt x="152400" y="245533"/>
                </a:lnTo>
                <a:lnTo>
                  <a:pt x="143934" y="254000"/>
                </a:lnTo>
                <a:lnTo>
                  <a:pt x="135467" y="254000"/>
                </a:lnTo>
                <a:lnTo>
                  <a:pt x="127000" y="254000"/>
                </a:lnTo>
                <a:lnTo>
                  <a:pt x="118534" y="254000"/>
                </a:lnTo>
                <a:lnTo>
                  <a:pt x="118534" y="254000"/>
                </a:lnTo>
                <a:lnTo>
                  <a:pt x="110067" y="254000"/>
                </a:lnTo>
                <a:lnTo>
                  <a:pt x="110067" y="254000"/>
                </a:lnTo>
                <a:lnTo>
                  <a:pt x="101600" y="254000"/>
                </a:lnTo>
                <a:lnTo>
                  <a:pt x="101600" y="254000"/>
                </a:lnTo>
                <a:lnTo>
                  <a:pt x="101600" y="254000"/>
                </a:lnTo>
                <a:lnTo>
                  <a:pt x="110067" y="245533"/>
                </a:lnTo>
                <a:lnTo>
                  <a:pt x="110067" y="245533"/>
                </a:lnTo>
                <a:lnTo>
                  <a:pt x="118534" y="245533"/>
                </a:lnTo>
                <a:lnTo>
                  <a:pt x="118534" y="245533"/>
                </a:lnTo>
                <a:lnTo>
                  <a:pt x="127000" y="237067"/>
                </a:lnTo>
                <a:lnTo>
                  <a:pt x="12700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5909733" y="34967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6062133" y="3285067"/>
            <a:ext cx="169335" cy="211667"/>
          </a:xfrm>
          <a:custGeom>
            <a:avLst/>
            <a:gdLst/>
            <a:ahLst/>
            <a:cxnLst/>
            <a:rect l="0" t="0" r="0" b="0"/>
            <a:pathLst>
              <a:path w="169335" h="211667">
                <a:moveTo>
                  <a:pt x="76200" y="33866"/>
                </a:moveTo>
                <a:lnTo>
                  <a:pt x="76200" y="33866"/>
                </a:lnTo>
                <a:lnTo>
                  <a:pt x="84667" y="25400"/>
                </a:lnTo>
                <a:lnTo>
                  <a:pt x="84667" y="25400"/>
                </a:lnTo>
                <a:lnTo>
                  <a:pt x="93134" y="25400"/>
                </a:lnTo>
                <a:lnTo>
                  <a:pt x="93134" y="16933"/>
                </a:lnTo>
                <a:lnTo>
                  <a:pt x="84667" y="16933"/>
                </a:lnTo>
                <a:lnTo>
                  <a:pt x="84667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6"/>
                </a:lnTo>
                <a:lnTo>
                  <a:pt x="25400" y="177800"/>
                </a:lnTo>
                <a:lnTo>
                  <a:pt x="42334" y="186266"/>
                </a:lnTo>
                <a:lnTo>
                  <a:pt x="50800" y="194733"/>
                </a:lnTo>
                <a:lnTo>
                  <a:pt x="67734" y="203200"/>
                </a:lnTo>
                <a:lnTo>
                  <a:pt x="76200" y="203200"/>
                </a:lnTo>
                <a:lnTo>
                  <a:pt x="93134" y="211666"/>
                </a:lnTo>
                <a:lnTo>
                  <a:pt x="101600" y="203200"/>
                </a:lnTo>
                <a:lnTo>
                  <a:pt x="110067" y="203200"/>
                </a:lnTo>
                <a:lnTo>
                  <a:pt x="127000" y="194733"/>
                </a:lnTo>
                <a:lnTo>
                  <a:pt x="135467" y="186266"/>
                </a:lnTo>
                <a:lnTo>
                  <a:pt x="152400" y="177800"/>
                </a:lnTo>
                <a:lnTo>
                  <a:pt x="160867" y="160866"/>
                </a:lnTo>
                <a:lnTo>
                  <a:pt x="160867" y="143933"/>
                </a:lnTo>
                <a:lnTo>
                  <a:pt x="169334" y="135466"/>
                </a:lnTo>
                <a:lnTo>
                  <a:pt x="169334" y="110066"/>
                </a:lnTo>
                <a:lnTo>
                  <a:pt x="169334" y="93133"/>
                </a:lnTo>
                <a:lnTo>
                  <a:pt x="169334" y="76200"/>
                </a:lnTo>
                <a:lnTo>
                  <a:pt x="160867" y="67733"/>
                </a:lnTo>
                <a:lnTo>
                  <a:pt x="152400" y="50800"/>
                </a:lnTo>
                <a:lnTo>
                  <a:pt x="152400" y="42333"/>
                </a:lnTo>
                <a:lnTo>
                  <a:pt x="143934" y="33866"/>
                </a:lnTo>
                <a:lnTo>
                  <a:pt x="135467" y="25400"/>
                </a:lnTo>
                <a:lnTo>
                  <a:pt x="118534" y="16933"/>
                </a:lnTo>
                <a:lnTo>
                  <a:pt x="110067" y="16933"/>
                </a:lnTo>
                <a:lnTo>
                  <a:pt x="101600" y="8466"/>
                </a:lnTo>
                <a:lnTo>
                  <a:pt x="93134" y="8466"/>
                </a:lnTo>
                <a:lnTo>
                  <a:pt x="84667" y="0"/>
                </a:lnTo>
                <a:lnTo>
                  <a:pt x="84667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846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6248400" y="3141133"/>
            <a:ext cx="169334" cy="338668"/>
          </a:xfrm>
          <a:custGeom>
            <a:avLst/>
            <a:gdLst/>
            <a:ahLst/>
            <a:cxnLst/>
            <a:rect l="0" t="0" r="0" b="0"/>
            <a:pathLst>
              <a:path w="169334" h="338668">
                <a:moveTo>
                  <a:pt x="169333" y="50800"/>
                </a:moveTo>
                <a:lnTo>
                  <a:pt x="169333" y="50800"/>
                </a:lnTo>
                <a:lnTo>
                  <a:pt x="169333" y="42334"/>
                </a:lnTo>
                <a:lnTo>
                  <a:pt x="169333" y="33867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0867" y="16934"/>
                </a:lnTo>
                <a:lnTo>
                  <a:pt x="152400" y="8467"/>
                </a:lnTo>
                <a:lnTo>
                  <a:pt x="143933" y="8467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8467"/>
                </a:lnTo>
                <a:lnTo>
                  <a:pt x="67733" y="16934"/>
                </a:lnTo>
                <a:lnTo>
                  <a:pt x="50800" y="25400"/>
                </a:lnTo>
                <a:lnTo>
                  <a:pt x="42333" y="33867"/>
                </a:lnTo>
                <a:lnTo>
                  <a:pt x="33867" y="42334"/>
                </a:lnTo>
                <a:lnTo>
                  <a:pt x="16933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10067"/>
                </a:lnTo>
                <a:lnTo>
                  <a:pt x="8467" y="127000"/>
                </a:lnTo>
                <a:lnTo>
                  <a:pt x="16933" y="160867"/>
                </a:lnTo>
                <a:lnTo>
                  <a:pt x="25400" y="177800"/>
                </a:lnTo>
                <a:lnTo>
                  <a:pt x="33867" y="203200"/>
                </a:lnTo>
                <a:lnTo>
                  <a:pt x="42333" y="220134"/>
                </a:lnTo>
                <a:lnTo>
                  <a:pt x="50800" y="237067"/>
                </a:lnTo>
                <a:lnTo>
                  <a:pt x="50800" y="254000"/>
                </a:lnTo>
                <a:lnTo>
                  <a:pt x="59267" y="270934"/>
                </a:lnTo>
                <a:lnTo>
                  <a:pt x="67733" y="287867"/>
                </a:lnTo>
                <a:lnTo>
                  <a:pt x="67733" y="296334"/>
                </a:lnTo>
                <a:lnTo>
                  <a:pt x="76200" y="313267"/>
                </a:lnTo>
                <a:lnTo>
                  <a:pt x="76200" y="321734"/>
                </a:lnTo>
                <a:lnTo>
                  <a:pt x="76200" y="330200"/>
                </a:lnTo>
                <a:lnTo>
                  <a:pt x="76200" y="330200"/>
                </a:lnTo>
                <a:lnTo>
                  <a:pt x="76200" y="338667"/>
                </a:lnTo>
                <a:lnTo>
                  <a:pt x="67733" y="338667"/>
                </a:lnTo>
                <a:lnTo>
                  <a:pt x="67733" y="338667"/>
                </a:lnTo>
                <a:lnTo>
                  <a:pt x="67733" y="338667"/>
                </a:lnTo>
                <a:lnTo>
                  <a:pt x="59267" y="330200"/>
                </a:lnTo>
                <a:lnTo>
                  <a:pt x="592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550333" y="5638800"/>
            <a:ext cx="321735" cy="321734"/>
          </a:xfrm>
          <a:custGeom>
            <a:avLst/>
            <a:gdLst/>
            <a:ahLst/>
            <a:cxnLst/>
            <a:rect l="0" t="0" r="0" b="0"/>
            <a:pathLst>
              <a:path w="321735" h="321734">
                <a:moveTo>
                  <a:pt x="25400" y="76200"/>
                </a:moveTo>
                <a:lnTo>
                  <a:pt x="33867" y="76200"/>
                </a:lnTo>
                <a:lnTo>
                  <a:pt x="33867" y="67733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50800"/>
                </a:lnTo>
                <a:lnTo>
                  <a:pt x="33867" y="42333"/>
                </a:lnTo>
                <a:lnTo>
                  <a:pt x="42334" y="33867"/>
                </a:lnTo>
                <a:lnTo>
                  <a:pt x="42334" y="25400"/>
                </a:lnTo>
                <a:lnTo>
                  <a:pt x="42334" y="25400"/>
                </a:lnTo>
                <a:lnTo>
                  <a:pt x="42334" y="16933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18534" y="0"/>
                </a:lnTo>
                <a:lnTo>
                  <a:pt x="135467" y="0"/>
                </a:lnTo>
                <a:lnTo>
                  <a:pt x="160867" y="0"/>
                </a:lnTo>
                <a:lnTo>
                  <a:pt x="186267" y="8467"/>
                </a:lnTo>
                <a:lnTo>
                  <a:pt x="220134" y="16933"/>
                </a:lnTo>
                <a:lnTo>
                  <a:pt x="237067" y="33867"/>
                </a:lnTo>
                <a:lnTo>
                  <a:pt x="262467" y="50800"/>
                </a:lnTo>
                <a:lnTo>
                  <a:pt x="287867" y="67733"/>
                </a:lnTo>
                <a:lnTo>
                  <a:pt x="296334" y="84667"/>
                </a:lnTo>
                <a:lnTo>
                  <a:pt x="313267" y="110067"/>
                </a:lnTo>
                <a:lnTo>
                  <a:pt x="321734" y="135467"/>
                </a:lnTo>
                <a:lnTo>
                  <a:pt x="321734" y="152400"/>
                </a:lnTo>
                <a:lnTo>
                  <a:pt x="321734" y="177800"/>
                </a:lnTo>
                <a:lnTo>
                  <a:pt x="313267" y="203200"/>
                </a:lnTo>
                <a:lnTo>
                  <a:pt x="304800" y="220133"/>
                </a:lnTo>
                <a:lnTo>
                  <a:pt x="287867" y="245533"/>
                </a:lnTo>
                <a:lnTo>
                  <a:pt x="270934" y="262467"/>
                </a:lnTo>
                <a:lnTo>
                  <a:pt x="254000" y="279400"/>
                </a:lnTo>
                <a:lnTo>
                  <a:pt x="228600" y="296333"/>
                </a:lnTo>
                <a:lnTo>
                  <a:pt x="203200" y="304800"/>
                </a:lnTo>
                <a:lnTo>
                  <a:pt x="177800" y="313267"/>
                </a:lnTo>
                <a:lnTo>
                  <a:pt x="152400" y="321733"/>
                </a:lnTo>
                <a:lnTo>
                  <a:pt x="127000" y="313267"/>
                </a:lnTo>
                <a:lnTo>
                  <a:pt x="110067" y="313267"/>
                </a:lnTo>
                <a:lnTo>
                  <a:pt x="84667" y="304800"/>
                </a:lnTo>
                <a:lnTo>
                  <a:pt x="67734" y="296333"/>
                </a:lnTo>
                <a:lnTo>
                  <a:pt x="50800" y="279400"/>
                </a:lnTo>
                <a:lnTo>
                  <a:pt x="33867" y="262467"/>
                </a:lnTo>
                <a:lnTo>
                  <a:pt x="25400" y="245533"/>
                </a:lnTo>
                <a:lnTo>
                  <a:pt x="16934" y="228600"/>
                </a:lnTo>
                <a:lnTo>
                  <a:pt x="8467" y="211667"/>
                </a:lnTo>
                <a:lnTo>
                  <a:pt x="0" y="194733"/>
                </a:lnTo>
                <a:lnTo>
                  <a:pt x="0" y="177800"/>
                </a:lnTo>
                <a:lnTo>
                  <a:pt x="0" y="152400"/>
                </a:lnTo>
                <a:lnTo>
                  <a:pt x="0" y="135467"/>
                </a:lnTo>
                <a:lnTo>
                  <a:pt x="8467" y="118533"/>
                </a:lnTo>
                <a:lnTo>
                  <a:pt x="16934" y="93133"/>
                </a:lnTo>
                <a:lnTo>
                  <a:pt x="25400" y="76200"/>
                </a:lnTo>
                <a:lnTo>
                  <a:pt x="42334" y="59267"/>
                </a:lnTo>
                <a:lnTo>
                  <a:pt x="59267" y="42333"/>
                </a:lnTo>
                <a:lnTo>
                  <a:pt x="76200" y="25400"/>
                </a:lnTo>
                <a:lnTo>
                  <a:pt x="93134" y="16933"/>
                </a:lnTo>
                <a:lnTo>
                  <a:pt x="118534" y="8467"/>
                </a:lnTo>
                <a:lnTo>
                  <a:pt x="135467" y="8467"/>
                </a:lnTo>
                <a:lnTo>
                  <a:pt x="160867" y="0"/>
                </a:lnTo>
                <a:lnTo>
                  <a:pt x="177800" y="8467"/>
                </a:lnTo>
                <a:lnTo>
                  <a:pt x="194734" y="8467"/>
                </a:lnTo>
                <a:lnTo>
                  <a:pt x="194734" y="8467"/>
                </a:lnTo>
                <a:lnTo>
                  <a:pt x="211667" y="16933"/>
                </a:lnTo>
                <a:lnTo>
                  <a:pt x="2116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6146800" y="3369733"/>
            <a:ext cx="194734" cy="8468"/>
          </a:xfrm>
          <a:custGeom>
            <a:avLst/>
            <a:gdLst/>
            <a:ahLst/>
            <a:cxnLst/>
            <a:rect l="0" t="0" r="0" b="0"/>
            <a:pathLst>
              <a:path w="1947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77800" y="0"/>
                </a:lnTo>
                <a:lnTo>
                  <a:pt x="186267" y="0"/>
                </a:lnTo>
                <a:lnTo>
                  <a:pt x="186267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1032933" y="5655733"/>
            <a:ext cx="203201" cy="372535"/>
          </a:xfrm>
          <a:custGeom>
            <a:avLst/>
            <a:gdLst/>
            <a:ahLst/>
            <a:cxnLst/>
            <a:rect l="0" t="0" r="0" b="0"/>
            <a:pathLst>
              <a:path w="203201" h="372535">
                <a:moveTo>
                  <a:pt x="16934" y="118534"/>
                </a:moveTo>
                <a:lnTo>
                  <a:pt x="16934" y="118534"/>
                </a:lnTo>
                <a:lnTo>
                  <a:pt x="16934" y="127000"/>
                </a:lnTo>
                <a:lnTo>
                  <a:pt x="8467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8467" y="228600"/>
                </a:lnTo>
                <a:lnTo>
                  <a:pt x="8467" y="245534"/>
                </a:lnTo>
                <a:lnTo>
                  <a:pt x="8467" y="270934"/>
                </a:lnTo>
                <a:lnTo>
                  <a:pt x="16934" y="287867"/>
                </a:lnTo>
                <a:lnTo>
                  <a:pt x="16934" y="313267"/>
                </a:lnTo>
                <a:lnTo>
                  <a:pt x="16934" y="330200"/>
                </a:lnTo>
                <a:lnTo>
                  <a:pt x="16934" y="347134"/>
                </a:lnTo>
                <a:lnTo>
                  <a:pt x="16934" y="355600"/>
                </a:lnTo>
                <a:lnTo>
                  <a:pt x="16934" y="364067"/>
                </a:lnTo>
                <a:lnTo>
                  <a:pt x="16934" y="372534"/>
                </a:lnTo>
                <a:lnTo>
                  <a:pt x="16934" y="372534"/>
                </a:lnTo>
                <a:lnTo>
                  <a:pt x="16934" y="372534"/>
                </a:lnTo>
                <a:lnTo>
                  <a:pt x="16934" y="372534"/>
                </a:lnTo>
                <a:lnTo>
                  <a:pt x="16934" y="372534"/>
                </a:lnTo>
                <a:lnTo>
                  <a:pt x="16934" y="364067"/>
                </a:lnTo>
                <a:lnTo>
                  <a:pt x="16934" y="364067"/>
                </a:lnTo>
                <a:lnTo>
                  <a:pt x="8467" y="347134"/>
                </a:lnTo>
                <a:lnTo>
                  <a:pt x="8467" y="338667"/>
                </a:lnTo>
                <a:lnTo>
                  <a:pt x="8467" y="321734"/>
                </a:lnTo>
                <a:lnTo>
                  <a:pt x="8467" y="304800"/>
                </a:lnTo>
                <a:lnTo>
                  <a:pt x="8467" y="287867"/>
                </a:lnTo>
                <a:lnTo>
                  <a:pt x="8467" y="270934"/>
                </a:lnTo>
                <a:lnTo>
                  <a:pt x="0" y="245534"/>
                </a:lnTo>
                <a:lnTo>
                  <a:pt x="0" y="228600"/>
                </a:lnTo>
                <a:lnTo>
                  <a:pt x="0" y="211667"/>
                </a:lnTo>
                <a:lnTo>
                  <a:pt x="0" y="186267"/>
                </a:lnTo>
                <a:lnTo>
                  <a:pt x="0" y="160867"/>
                </a:lnTo>
                <a:lnTo>
                  <a:pt x="0" y="143934"/>
                </a:lnTo>
                <a:lnTo>
                  <a:pt x="0" y="118534"/>
                </a:lnTo>
                <a:lnTo>
                  <a:pt x="0" y="101600"/>
                </a:lnTo>
                <a:lnTo>
                  <a:pt x="8467" y="84667"/>
                </a:lnTo>
                <a:lnTo>
                  <a:pt x="8467" y="67734"/>
                </a:lnTo>
                <a:lnTo>
                  <a:pt x="16934" y="50800"/>
                </a:lnTo>
                <a:lnTo>
                  <a:pt x="25400" y="42334"/>
                </a:lnTo>
                <a:lnTo>
                  <a:pt x="33867" y="25400"/>
                </a:lnTo>
                <a:lnTo>
                  <a:pt x="42334" y="16934"/>
                </a:lnTo>
                <a:lnTo>
                  <a:pt x="59267" y="8467"/>
                </a:lnTo>
                <a:lnTo>
                  <a:pt x="67734" y="8467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8467"/>
                </a:lnTo>
                <a:lnTo>
                  <a:pt x="135467" y="16934"/>
                </a:lnTo>
                <a:lnTo>
                  <a:pt x="143934" y="25400"/>
                </a:lnTo>
                <a:lnTo>
                  <a:pt x="160867" y="33867"/>
                </a:lnTo>
                <a:lnTo>
                  <a:pt x="177800" y="42334"/>
                </a:lnTo>
                <a:lnTo>
                  <a:pt x="186267" y="59267"/>
                </a:lnTo>
                <a:lnTo>
                  <a:pt x="194734" y="76200"/>
                </a:lnTo>
                <a:lnTo>
                  <a:pt x="203200" y="84667"/>
                </a:lnTo>
                <a:lnTo>
                  <a:pt x="203200" y="101600"/>
                </a:lnTo>
                <a:lnTo>
                  <a:pt x="203200" y="118534"/>
                </a:lnTo>
                <a:lnTo>
                  <a:pt x="203200" y="127000"/>
                </a:lnTo>
                <a:lnTo>
                  <a:pt x="194734" y="143934"/>
                </a:lnTo>
                <a:lnTo>
                  <a:pt x="186267" y="160867"/>
                </a:lnTo>
                <a:lnTo>
                  <a:pt x="177800" y="169334"/>
                </a:lnTo>
                <a:lnTo>
                  <a:pt x="160867" y="177800"/>
                </a:lnTo>
                <a:lnTo>
                  <a:pt x="152400" y="186267"/>
                </a:lnTo>
                <a:lnTo>
                  <a:pt x="135467" y="194734"/>
                </a:lnTo>
                <a:lnTo>
                  <a:pt x="127000" y="203200"/>
                </a:lnTo>
                <a:lnTo>
                  <a:pt x="118534" y="211667"/>
                </a:lnTo>
                <a:lnTo>
                  <a:pt x="110067" y="220134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93134" y="228600"/>
                </a:lnTo>
                <a:lnTo>
                  <a:pt x="93134" y="228600"/>
                </a:lnTo>
                <a:lnTo>
                  <a:pt x="93134" y="237067"/>
                </a:lnTo>
                <a:lnTo>
                  <a:pt x="93134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1388533" y="5630333"/>
            <a:ext cx="186268" cy="381001"/>
          </a:xfrm>
          <a:custGeom>
            <a:avLst/>
            <a:gdLst/>
            <a:ahLst/>
            <a:cxnLst/>
            <a:rect l="0" t="0" r="0" b="0"/>
            <a:pathLst>
              <a:path w="186268" h="381001">
                <a:moveTo>
                  <a:pt x="8467" y="101600"/>
                </a:move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01600"/>
                </a:lnTo>
                <a:lnTo>
                  <a:pt x="8467" y="110067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16934" y="211667"/>
                </a:lnTo>
                <a:lnTo>
                  <a:pt x="16934" y="237067"/>
                </a:lnTo>
                <a:lnTo>
                  <a:pt x="16934" y="254000"/>
                </a:lnTo>
                <a:lnTo>
                  <a:pt x="25400" y="279400"/>
                </a:lnTo>
                <a:lnTo>
                  <a:pt x="25400" y="296334"/>
                </a:lnTo>
                <a:lnTo>
                  <a:pt x="25400" y="321734"/>
                </a:lnTo>
                <a:lnTo>
                  <a:pt x="25400" y="338667"/>
                </a:lnTo>
                <a:lnTo>
                  <a:pt x="25400" y="347134"/>
                </a:lnTo>
                <a:lnTo>
                  <a:pt x="25400" y="364067"/>
                </a:lnTo>
                <a:lnTo>
                  <a:pt x="25400" y="364067"/>
                </a:lnTo>
                <a:lnTo>
                  <a:pt x="25400" y="372534"/>
                </a:lnTo>
                <a:lnTo>
                  <a:pt x="25400" y="372534"/>
                </a:lnTo>
                <a:lnTo>
                  <a:pt x="25400" y="381000"/>
                </a:lnTo>
                <a:lnTo>
                  <a:pt x="25400" y="372534"/>
                </a:lnTo>
                <a:lnTo>
                  <a:pt x="25400" y="372534"/>
                </a:lnTo>
                <a:lnTo>
                  <a:pt x="25400" y="372534"/>
                </a:lnTo>
                <a:lnTo>
                  <a:pt x="25400" y="364067"/>
                </a:lnTo>
                <a:lnTo>
                  <a:pt x="25400" y="347134"/>
                </a:lnTo>
                <a:lnTo>
                  <a:pt x="25400" y="330200"/>
                </a:lnTo>
                <a:lnTo>
                  <a:pt x="25400" y="313267"/>
                </a:lnTo>
                <a:lnTo>
                  <a:pt x="25400" y="287867"/>
                </a:lnTo>
                <a:lnTo>
                  <a:pt x="25400" y="270934"/>
                </a:lnTo>
                <a:lnTo>
                  <a:pt x="16934" y="245534"/>
                </a:lnTo>
                <a:lnTo>
                  <a:pt x="16934" y="220134"/>
                </a:lnTo>
                <a:lnTo>
                  <a:pt x="16934" y="194734"/>
                </a:lnTo>
                <a:lnTo>
                  <a:pt x="8467" y="169334"/>
                </a:lnTo>
                <a:lnTo>
                  <a:pt x="8467" y="143934"/>
                </a:lnTo>
                <a:lnTo>
                  <a:pt x="8467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0" y="67734"/>
                </a:lnTo>
                <a:lnTo>
                  <a:pt x="0" y="50800"/>
                </a:lnTo>
                <a:lnTo>
                  <a:pt x="0" y="33867"/>
                </a:lnTo>
                <a:lnTo>
                  <a:pt x="8467" y="25400"/>
                </a:lnTo>
                <a:lnTo>
                  <a:pt x="16934" y="16934"/>
                </a:lnTo>
                <a:lnTo>
                  <a:pt x="25400" y="8467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8467"/>
                </a:lnTo>
                <a:lnTo>
                  <a:pt x="135467" y="25400"/>
                </a:lnTo>
                <a:lnTo>
                  <a:pt x="143934" y="33867"/>
                </a:lnTo>
                <a:lnTo>
                  <a:pt x="160867" y="50800"/>
                </a:lnTo>
                <a:lnTo>
                  <a:pt x="169334" y="67734"/>
                </a:lnTo>
                <a:lnTo>
                  <a:pt x="177800" y="84667"/>
                </a:lnTo>
                <a:lnTo>
                  <a:pt x="177800" y="101600"/>
                </a:lnTo>
                <a:lnTo>
                  <a:pt x="186267" y="110067"/>
                </a:lnTo>
                <a:lnTo>
                  <a:pt x="177800" y="127000"/>
                </a:lnTo>
                <a:lnTo>
                  <a:pt x="177800" y="143934"/>
                </a:lnTo>
                <a:lnTo>
                  <a:pt x="169334" y="160867"/>
                </a:lnTo>
                <a:lnTo>
                  <a:pt x="160867" y="169334"/>
                </a:lnTo>
                <a:lnTo>
                  <a:pt x="152400" y="177800"/>
                </a:lnTo>
                <a:lnTo>
                  <a:pt x="143934" y="194734"/>
                </a:lnTo>
                <a:lnTo>
                  <a:pt x="127000" y="203200"/>
                </a:lnTo>
                <a:lnTo>
                  <a:pt x="110067" y="211667"/>
                </a:lnTo>
                <a:lnTo>
                  <a:pt x="101600" y="220134"/>
                </a:lnTo>
                <a:lnTo>
                  <a:pt x="93134" y="228600"/>
                </a:lnTo>
                <a:lnTo>
                  <a:pt x="76200" y="228600"/>
                </a:lnTo>
                <a:lnTo>
                  <a:pt x="67734" y="237067"/>
                </a:lnTo>
                <a:lnTo>
                  <a:pt x="59267" y="245534"/>
                </a:lnTo>
                <a:lnTo>
                  <a:pt x="59267" y="254000"/>
                </a:lnTo>
                <a:lnTo>
                  <a:pt x="59267" y="254000"/>
                </a:lnTo>
                <a:lnTo>
                  <a:pt x="59267" y="254000"/>
                </a:lnTo>
                <a:lnTo>
                  <a:pt x="59267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1837267" y="5731933"/>
            <a:ext cx="372534" cy="304801"/>
          </a:xfrm>
          <a:custGeom>
            <a:avLst/>
            <a:gdLst/>
            <a:ahLst/>
            <a:cxnLst/>
            <a:rect l="0" t="0" r="0" b="0"/>
            <a:pathLst>
              <a:path w="372534" h="304801">
                <a:moveTo>
                  <a:pt x="220133" y="8467"/>
                </a:move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0"/>
                </a:lnTo>
                <a:lnTo>
                  <a:pt x="220133" y="0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11666" y="16934"/>
                </a:lnTo>
                <a:lnTo>
                  <a:pt x="203200" y="25400"/>
                </a:lnTo>
                <a:lnTo>
                  <a:pt x="194733" y="25400"/>
                </a:lnTo>
                <a:lnTo>
                  <a:pt x="177800" y="42334"/>
                </a:lnTo>
                <a:lnTo>
                  <a:pt x="152400" y="50800"/>
                </a:lnTo>
                <a:lnTo>
                  <a:pt x="135466" y="59267"/>
                </a:lnTo>
                <a:lnTo>
                  <a:pt x="110066" y="67734"/>
                </a:lnTo>
                <a:lnTo>
                  <a:pt x="93133" y="84667"/>
                </a:lnTo>
                <a:lnTo>
                  <a:pt x="76200" y="93134"/>
                </a:lnTo>
                <a:lnTo>
                  <a:pt x="59266" y="101600"/>
                </a:lnTo>
                <a:lnTo>
                  <a:pt x="42333" y="118534"/>
                </a:lnTo>
                <a:lnTo>
                  <a:pt x="33866" y="127000"/>
                </a:lnTo>
                <a:lnTo>
                  <a:pt x="25400" y="143934"/>
                </a:lnTo>
                <a:lnTo>
                  <a:pt x="16933" y="152400"/>
                </a:lnTo>
                <a:lnTo>
                  <a:pt x="8466" y="169334"/>
                </a:lnTo>
                <a:lnTo>
                  <a:pt x="0" y="177800"/>
                </a:lnTo>
                <a:lnTo>
                  <a:pt x="0" y="186267"/>
                </a:lnTo>
                <a:lnTo>
                  <a:pt x="0" y="194734"/>
                </a:lnTo>
                <a:lnTo>
                  <a:pt x="8466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11667"/>
                </a:lnTo>
                <a:lnTo>
                  <a:pt x="33866" y="220134"/>
                </a:lnTo>
                <a:lnTo>
                  <a:pt x="50800" y="228600"/>
                </a:lnTo>
                <a:lnTo>
                  <a:pt x="67733" y="237067"/>
                </a:lnTo>
                <a:lnTo>
                  <a:pt x="93133" y="245534"/>
                </a:lnTo>
                <a:lnTo>
                  <a:pt x="110066" y="245534"/>
                </a:lnTo>
                <a:lnTo>
                  <a:pt x="135466" y="254000"/>
                </a:lnTo>
                <a:lnTo>
                  <a:pt x="160866" y="254000"/>
                </a:lnTo>
                <a:lnTo>
                  <a:pt x="186266" y="262467"/>
                </a:lnTo>
                <a:lnTo>
                  <a:pt x="211666" y="262467"/>
                </a:lnTo>
                <a:lnTo>
                  <a:pt x="228600" y="270934"/>
                </a:lnTo>
                <a:lnTo>
                  <a:pt x="254000" y="270934"/>
                </a:lnTo>
                <a:lnTo>
                  <a:pt x="270933" y="279400"/>
                </a:lnTo>
                <a:lnTo>
                  <a:pt x="296333" y="279400"/>
                </a:lnTo>
                <a:lnTo>
                  <a:pt x="313266" y="279400"/>
                </a:lnTo>
                <a:lnTo>
                  <a:pt x="330200" y="287867"/>
                </a:lnTo>
                <a:lnTo>
                  <a:pt x="338666" y="287867"/>
                </a:lnTo>
                <a:lnTo>
                  <a:pt x="347133" y="296334"/>
                </a:lnTo>
                <a:lnTo>
                  <a:pt x="355600" y="296334"/>
                </a:lnTo>
                <a:lnTo>
                  <a:pt x="364066" y="304800"/>
                </a:lnTo>
                <a:lnTo>
                  <a:pt x="372533" y="304800"/>
                </a:lnTo>
                <a:lnTo>
                  <a:pt x="372533" y="304800"/>
                </a:lnTo>
                <a:lnTo>
                  <a:pt x="372533" y="304800"/>
                </a:lnTo>
                <a:lnTo>
                  <a:pt x="372533" y="304800"/>
                </a:lnTo>
                <a:lnTo>
                  <a:pt x="372533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4580467" y="3699933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0" y="33867"/>
                </a:move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8466" y="76200"/>
                </a:lnTo>
                <a:lnTo>
                  <a:pt x="8466" y="93134"/>
                </a:lnTo>
                <a:lnTo>
                  <a:pt x="16933" y="101600"/>
                </a:lnTo>
                <a:lnTo>
                  <a:pt x="25400" y="110067"/>
                </a:lnTo>
                <a:lnTo>
                  <a:pt x="25400" y="127000"/>
                </a:lnTo>
                <a:lnTo>
                  <a:pt x="33866" y="135467"/>
                </a:lnTo>
                <a:lnTo>
                  <a:pt x="42333" y="152400"/>
                </a:lnTo>
                <a:lnTo>
                  <a:pt x="50800" y="160867"/>
                </a:lnTo>
                <a:lnTo>
                  <a:pt x="59266" y="177800"/>
                </a:lnTo>
                <a:lnTo>
                  <a:pt x="59266" y="186267"/>
                </a:lnTo>
                <a:lnTo>
                  <a:pt x="67733" y="194734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59266" y="203200"/>
                </a:lnTo>
                <a:lnTo>
                  <a:pt x="59266" y="194734"/>
                </a:lnTo>
                <a:lnTo>
                  <a:pt x="50800" y="186267"/>
                </a:lnTo>
                <a:lnTo>
                  <a:pt x="50800" y="169334"/>
                </a:lnTo>
                <a:lnTo>
                  <a:pt x="42333" y="152400"/>
                </a:lnTo>
                <a:lnTo>
                  <a:pt x="33866" y="143934"/>
                </a:lnTo>
                <a:lnTo>
                  <a:pt x="33866" y="127000"/>
                </a:lnTo>
                <a:lnTo>
                  <a:pt x="25400" y="110067"/>
                </a:lnTo>
                <a:lnTo>
                  <a:pt x="25400" y="93134"/>
                </a:lnTo>
                <a:lnTo>
                  <a:pt x="25400" y="76200"/>
                </a:lnTo>
                <a:lnTo>
                  <a:pt x="25400" y="67734"/>
                </a:lnTo>
                <a:lnTo>
                  <a:pt x="25400" y="50800"/>
                </a:lnTo>
                <a:lnTo>
                  <a:pt x="33866" y="42334"/>
                </a:lnTo>
                <a:lnTo>
                  <a:pt x="33866" y="33867"/>
                </a:lnTo>
                <a:lnTo>
                  <a:pt x="42333" y="25400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76200" y="0"/>
                </a:lnTo>
                <a:lnTo>
                  <a:pt x="84666" y="0"/>
                </a:lnTo>
                <a:lnTo>
                  <a:pt x="84666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1921933" y="5799667"/>
            <a:ext cx="67735" cy="177801"/>
          </a:xfrm>
          <a:custGeom>
            <a:avLst/>
            <a:gdLst/>
            <a:ahLst/>
            <a:cxnLst/>
            <a:rect l="0" t="0" r="0" b="0"/>
            <a:pathLst>
              <a:path w="67735" h="177801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8466"/>
                </a:lnTo>
                <a:lnTo>
                  <a:pt x="42334" y="8466"/>
                </a:lnTo>
                <a:lnTo>
                  <a:pt x="50800" y="25400"/>
                </a:lnTo>
                <a:lnTo>
                  <a:pt x="50800" y="33866"/>
                </a:lnTo>
                <a:lnTo>
                  <a:pt x="59267" y="42333"/>
                </a:lnTo>
                <a:lnTo>
                  <a:pt x="59267" y="59266"/>
                </a:lnTo>
                <a:lnTo>
                  <a:pt x="59267" y="67733"/>
                </a:lnTo>
                <a:lnTo>
                  <a:pt x="59267" y="84666"/>
                </a:lnTo>
                <a:lnTo>
                  <a:pt x="67734" y="101600"/>
                </a:lnTo>
                <a:lnTo>
                  <a:pt x="59267" y="110066"/>
                </a:lnTo>
                <a:lnTo>
                  <a:pt x="59267" y="118533"/>
                </a:lnTo>
                <a:lnTo>
                  <a:pt x="50800" y="127000"/>
                </a:lnTo>
                <a:lnTo>
                  <a:pt x="50800" y="135466"/>
                </a:lnTo>
                <a:lnTo>
                  <a:pt x="42334" y="143933"/>
                </a:lnTo>
                <a:lnTo>
                  <a:pt x="33867" y="152400"/>
                </a:lnTo>
                <a:lnTo>
                  <a:pt x="25400" y="160866"/>
                </a:lnTo>
                <a:lnTo>
                  <a:pt x="16934" y="160866"/>
                </a:lnTo>
                <a:lnTo>
                  <a:pt x="16934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2226733" y="5816600"/>
            <a:ext cx="152401" cy="220134"/>
          </a:xfrm>
          <a:custGeom>
            <a:avLst/>
            <a:gdLst/>
            <a:ahLst/>
            <a:cxnLst/>
            <a:rect l="0" t="0" r="0" b="0"/>
            <a:pathLst>
              <a:path w="152401" h="220134">
                <a:moveTo>
                  <a:pt x="84667" y="8467"/>
                </a:moveTo>
                <a:lnTo>
                  <a:pt x="76200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0"/>
                </a:lnTo>
                <a:lnTo>
                  <a:pt x="16934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16934" y="50800"/>
                </a:lnTo>
                <a:lnTo>
                  <a:pt x="25400" y="59267"/>
                </a:lnTo>
                <a:lnTo>
                  <a:pt x="33867" y="67733"/>
                </a:lnTo>
                <a:lnTo>
                  <a:pt x="42334" y="76200"/>
                </a:lnTo>
                <a:lnTo>
                  <a:pt x="59267" y="84667"/>
                </a:lnTo>
                <a:lnTo>
                  <a:pt x="67734" y="93133"/>
                </a:lnTo>
                <a:lnTo>
                  <a:pt x="84667" y="101600"/>
                </a:lnTo>
                <a:lnTo>
                  <a:pt x="93134" y="110067"/>
                </a:lnTo>
                <a:lnTo>
                  <a:pt x="110067" y="118533"/>
                </a:lnTo>
                <a:lnTo>
                  <a:pt x="118534" y="127000"/>
                </a:lnTo>
                <a:lnTo>
                  <a:pt x="127000" y="135467"/>
                </a:lnTo>
                <a:lnTo>
                  <a:pt x="135467" y="143933"/>
                </a:lnTo>
                <a:lnTo>
                  <a:pt x="143934" y="152400"/>
                </a:lnTo>
                <a:lnTo>
                  <a:pt x="143934" y="160867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52400" y="186267"/>
                </a:lnTo>
                <a:lnTo>
                  <a:pt x="143934" y="186267"/>
                </a:lnTo>
                <a:lnTo>
                  <a:pt x="143934" y="194733"/>
                </a:lnTo>
                <a:lnTo>
                  <a:pt x="135467" y="203200"/>
                </a:lnTo>
                <a:lnTo>
                  <a:pt x="127000" y="203200"/>
                </a:lnTo>
                <a:lnTo>
                  <a:pt x="118534" y="211667"/>
                </a:lnTo>
                <a:lnTo>
                  <a:pt x="110067" y="211667"/>
                </a:lnTo>
                <a:lnTo>
                  <a:pt x="101600" y="220133"/>
                </a:lnTo>
                <a:lnTo>
                  <a:pt x="93134" y="220133"/>
                </a:lnTo>
                <a:lnTo>
                  <a:pt x="84667" y="220133"/>
                </a:lnTo>
                <a:lnTo>
                  <a:pt x="76200" y="220133"/>
                </a:lnTo>
                <a:lnTo>
                  <a:pt x="67734" y="220133"/>
                </a:lnTo>
                <a:lnTo>
                  <a:pt x="59267" y="220133"/>
                </a:lnTo>
                <a:lnTo>
                  <a:pt x="50800" y="220133"/>
                </a:lnTo>
                <a:lnTo>
                  <a:pt x="42334" y="220133"/>
                </a:lnTo>
                <a:lnTo>
                  <a:pt x="42334" y="220133"/>
                </a:lnTo>
                <a:lnTo>
                  <a:pt x="42334" y="220133"/>
                </a:lnTo>
                <a:lnTo>
                  <a:pt x="33867" y="220133"/>
                </a:lnTo>
                <a:lnTo>
                  <a:pt x="33867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2573867" y="5731933"/>
            <a:ext cx="474134" cy="169335"/>
          </a:xfrm>
          <a:custGeom>
            <a:avLst/>
            <a:gdLst/>
            <a:ahLst/>
            <a:cxnLst/>
            <a:rect l="0" t="0" r="0" b="0"/>
            <a:pathLst>
              <a:path w="474134" h="169335">
                <a:moveTo>
                  <a:pt x="0" y="93134"/>
                </a:moveTo>
                <a:lnTo>
                  <a:pt x="0" y="93134"/>
                </a:lnTo>
                <a:lnTo>
                  <a:pt x="0" y="84667"/>
                </a:lnTo>
                <a:lnTo>
                  <a:pt x="0" y="84667"/>
                </a:lnTo>
                <a:lnTo>
                  <a:pt x="8466" y="76200"/>
                </a:lnTo>
                <a:lnTo>
                  <a:pt x="8466" y="67734"/>
                </a:lnTo>
                <a:lnTo>
                  <a:pt x="8466" y="59267"/>
                </a:lnTo>
                <a:lnTo>
                  <a:pt x="16933" y="50800"/>
                </a:lnTo>
                <a:lnTo>
                  <a:pt x="25400" y="42334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16934"/>
                </a:lnTo>
                <a:lnTo>
                  <a:pt x="59266" y="8467"/>
                </a:lnTo>
                <a:lnTo>
                  <a:pt x="76200" y="0"/>
                </a:lnTo>
                <a:lnTo>
                  <a:pt x="84666" y="0"/>
                </a:lnTo>
                <a:lnTo>
                  <a:pt x="101600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27000" y="16934"/>
                </a:lnTo>
                <a:lnTo>
                  <a:pt x="135466" y="25400"/>
                </a:lnTo>
                <a:lnTo>
                  <a:pt x="143933" y="33867"/>
                </a:lnTo>
                <a:lnTo>
                  <a:pt x="152400" y="50800"/>
                </a:lnTo>
                <a:lnTo>
                  <a:pt x="160866" y="59267"/>
                </a:lnTo>
                <a:lnTo>
                  <a:pt x="177800" y="76200"/>
                </a:lnTo>
                <a:lnTo>
                  <a:pt x="186266" y="93134"/>
                </a:lnTo>
                <a:lnTo>
                  <a:pt x="203200" y="110067"/>
                </a:lnTo>
                <a:lnTo>
                  <a:pt x="211666" y="127000"/>
                </a:lnTo>
                <a:lnTo>
                  <a:pt x="220133" y="143934"/>
                </a:lnTo>
                <a:lnTo>
                  <a:pt x="237066" y="152400"/>
                </a:lnTo>
                <a:lnTo>
                  <a:pt x="245533" y="160867"/>
                </a:lnTo>
                <a:lnTo>
                  <a:pt x="262466" y="160867"/>
                </a:lnTo>
                <a:lnTo>
                  <a:pt x="279400" y="169334"/>
                </a:lnTo>
                <a:lnTo>
                  <a:pt x="296333" y="169334"/>
                </a:lnTo>
                <a:lnTo>
                  <a:pt x="313266" y="169334"/>
                </a:lnTo>
                <a:lnTo>
                  <a:pt x="330200" y="169334"/>
                </a:lnTo>
                <a:lnTo>
                  <a:pt x="347133" y="160867"/>
                </a:lnTo>
                <a:lnTo>
                  <a:pt x="364066" y="160867"/>
                </a:lnTo>
                <a:lnTo>
                  <a:pt x="381000" y="152400"/>
                </a:lnTo>
                <a:lnTo>
                  <a:pt x="389466" y="152400"/>
                </a:lnTo>
                <a:lnTo>
                  <a:pt x="406400" y="143934"/>
                </a:lnTo>
                <a:lnTo>
                  <a:pt x="423333" y="135467"/>
                </a:lnTo>
                <a:lnTo>
                  <a:pt x="431800" y="135467"/>
                </a:lnTo>
                <a:lnTo>
                  <a:pt x="448733" y="135467"/>
                </a:lnTo>
                <a:lnTo>
                  <a:pt x="448733" y="135467"/>
                </a:lnTo>
                <a:lnTo>
                  <a:pt x="457200" y="135467"/>
                </a:lnTo>
                <a:lnTo>
                  <a:pt x="465666" y="135467"/>
                </a:lnTo>
                <a:lnTo>
                  <a:pt x="465666" y="135467"/>
                </a:lnTo>
                <a:lnTo>
                  <a:pt x="474133" y="127000"/>
                </a:lnTo>
                <a:lnTo>
                  <a:pt x="474133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2624667" y="5977467"/>
            <a:ext cx="397934" cy="50801"/>
          </a:xfrm>
          <a:custGeom>
            <a:avLst/>
            <a:gdLst/>
            <a:ahLst/>
            <a:cxnLst/>
            <a:rect l="0" t="0" r="0" b="0"/>
            <a:pathLst>
              <a:path w="397934" h="50801">
                <a:moveTo>
                  <a:pt x="397933" y="25400"/>
                </a:moveTo>
                <a:lnTo>
                  <a:pt x="389466" y="25400"/>
                </a:lnTo>
                <a:lnTo>
                  <a:pt x="389466" y="25400"/>
                </a:lnTo>
                <a:lnTo>
                  <a:pt x="381000" y="25400"/>
                </a:lnTo>
                <a:lnTo>
                  <a:pt x="372533" y="16933"/>
                </a:lnTo>
                <a:lnTo>
                  <a:pt x="355600" y="8466"/>
                </a:lnTo>
                <a:lnTo>
                  <a:pt x="338666" y="8466"/>
                </a:lnTo>
                <a:lnTo>
                  <a:pt x="313266" y="0"/>
                </a:lnTo>
                <a:lnTo>
                  <a:pt x="287866" y="0"/>
                </a:lnTo>
                <a:lnTo>
                  <a:pt x="262466" y="0"/>
                </a:lnTo>
                <a:lnTo>
                  <a:pt x="237066" y="0"/>
                </a:lnTo>
                <a:lnTo>
                  <a:pt x="211666" y="0"/>
                </a:lnTo>
                <a:lnTo>
                  <a:pt x="186266" y="8466"/>
                </a:lnTo>
                <a:lnTo>
                  <a:pt x="160866" y="8466"/>
                </a:lnTo>
                <a:lnTo>
                  <a:pt x="127000" y="16933"/>
                </a:lnTo>
                <a:lnTo>
                  <a:pt x="101600" y="16933"/>
                </a:lnTo>
                <a:lnTo>
                  <a:pt x="76200" y="25400"/>
                </a:lnTo>
                <a:lnTo>
                  <a:pt x="59266" y="25400"/>
                </a:lnTo>
                <a:lnTo>
                  <a:pt x="42333" y="33866"/>
                </a:lnTo>
                <a:lnTo>
                  <a:pt x="25400" y="42333"/>
                </a:lnTo>
                <a:lnTo>
                  <a:pt x="16933" y="50800"/>
                </a:lnTo>
                <a:lnTo>
                  <a:pt x="8466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2531533" y="6112933"/>
            <a:ext cx="381001" cy="42335"/>
          </a:xfrm>
          <a:custGeom>
            <a:avLst/>
            <a:gdLst/>
            <a:ahLst/>
            <a:cxnLst/>
            <a:rect l="0" t="0" r="0" b="0"/>
            <a:pathLst>
              <a:path w="381001" h="42335">
                <a:moveTo>
                  <a:pt x="381000" y="42334"/>
                </a:moveTo>
                <a:lnTo>
                  <a:pt x="381000" y="42334"/>
                </a:lnTo>
                <a:lnTo>
                  <a:pt x="372534" y="42334"/>
                </a:lnTo>
                <a:lnTo>
                  <a:pt x="364067" y="42334"/>
                </a:lnTo>
                <a:lnTo>
                  <a:pt x="355600" y="33867"/>
                </a:lnTo>
                <a:lnTo>
                  <a:pt x="330200" y="25400"/>
                </a:lnTo>
                <a:lnTo>
                  <a:pt x="304800" y="16934"/>
                </a:lnTo>
                <a:lnTo>
                  <a:pt x="270934" y="8467"/>
                </a:lnTo>
                <a:lnTo>
                  <a:pt x="237067" y="8467"/>
                </a:lnTo>
                <a:lnTo>
                  <a:pt x="203200" y="8467"/>
                </a:lnTo>
                <a:lnTo>
                  <a:pt x="169334" y="0"/>
                </a:lnTo>
                <a:lnTo>
                  <a:pt x="135467" y="0"/>
                </a:lnTo>
                <a:lnTo>
                  <a:pt x="101600" y="0"/>
                </a:lnTo>
                <a:lnTo>
                  <a:pt x="67734" y="8467"/>
                </a:lnTo>
                <a:lnTo>
                  <a:pt x="33867" y="16934"/>
                </a:lnTo>
                <a:lnTo>
                  <a:pt x="33867" y="16934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4030133" y="3640667"/>
            <a:ext cx="169335" cy="440267"/>
          </a:xfrm>
          <a:custGeom>
            <a:avLst/>
            <a:gdLst/>
            <a:ahLst/>
            <a:cxnLst/>
            <a:rect l="0" t="0" r="0" b="0"/>
            <a:pathLst>
              <a:path w="169335" h="440267">
                <a:moveTo>
                  <a:pt x="8467" y="59266"/>
                </a:moveTo>
                <a:lnTo>
                  <a:pt x="8467" y="59266"/>
                </a:lnTo>
                <a:lnTo>
                  <a:pt x="8467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93133"/>
                </a:lnTo>
                <a:lnTo>
                  <a:pt x="16934" y="101600"/>
                </a:lnTo>
                <a:lnTo>
                  <a:pt x="25400" y="118533"/>
                </a:lnTo>
                <a:lnTo>
                  <a:pt x="33867" y="135466"/>
                </a:lnTo>
                <a:lnTo>
                  <a:pt x="42334" y="160866"/>
                </a:lnTo>
                <a:lnTo>
                  <a:pt x="59267" y="177800"/>
                </a:lnTo>
                <a:lnTo>
                  <a:pt x="67734" y="203200"/>
                </a:lnTo>
                <a:lnTo>
                  <a:pt x="84667" y="228600"/>
                </a:lnTo>
                <a:lnTo>
                  <a:pt x="93134" y="254000"/>
                </a:lnTo>
                <a:lnTo>
                  <a:pt x="110067" y="279400"/>
                </a:lnTo>
                <a:lnTo>
                  <a:pt x="118534" y="304800"/>
                </a:lnTo>
                <a:lnTo>
                  <a:pt x="127000" y="330200"/>
                </a:lnTo>
                <a:lnTo>
                  <a:pt x="135467" y="355600"/>
                </a:lnTo>
                <a:lnTo>
                  <a:pt x="143934" y="372533"/>
                </a:lnTo>
                <a:lnTo>
                  <a:pt x="143934" y="389466"/>
                </a:lnTo>
                <a:lnTo>
                  <a:pt x="152400" y="406400"/>
                </a:lnTo>
                <a:lnTo>
                  <a:pt x="152400" y="414866"/>
                </a:lnTo>
                <a:lnTo>
                  <a:pt x="152400" y="423333"/>
                </a:lnTo>
                <a:lnTo>
                  <a:pt x="152400" y="431800"/>
                </a:lnTo>
                <a:lnTo>
                  <a:pt x="152400" y="440266"/>
                </a:lnTo>
                <a:lnTo>
                  <a:pt x="143934" y="440266"/>
                </a:lnTo>
                <a:lnTo>
                  <a:pt x="143934" y="440266"/>
                </a:lnTo>
                <a:lnTo>
                  <a:pt x="143934" y="440266"/>
                </a:lnTo>
                <a:lnTo>
                  <a:pt x="135467" y="431800"/>
                </a:lnTo>
                <a:lnTo>
                  <a:pt x="127000" y="423333"/>
                </a:lnTo>
                <a:lnTo>
                  <a:pt x="118534" y="406400"/>
                </a:lnTo>
                <a:lnTo>
                  <a:pt x="110067" y="381000"/>
                </a:lnTo>
                <a:lnTo>
                  <a:pt x="101600" y="364066"/>
                </a:lnTo>
                <a:lnTo>
                  <a:pt x="93134" y="338666"/>
                </a:lnTo>
                <a:lnTo>
                  <a:pt x="84667" y="313266"/>
                </a:lnTo>
                <a:lnTo>
                  <a:pt x="76200" y="287866"/>
                </a:lnTo>
                <a:lnTo>
                  <a:pt x="67734" y="262466"/>
                </a:lnTo>
                <a:lnTo>
                  <a:pt x="59267" y="245533"/>
                </a:lnTo>
                <a:lnTo>
                  <a:pt x="50800" y="211666"/>
                </a:lnTo>
                <a:lnTo>
                  <a:pt x="42334" y="186266"/>
                </a:lnTo>
                <a:lnTo>
                  <a:pt x="33867" y="169333"/>
                </a:lnTo>
                <a:lnTo>
                  <a:pt x="33867" y="1439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18533"/>
                </a:lnTo>
                <a:lnTo>
                  <a:pt x="25400" y="101600"/>
                </a:lnTo>
                <a:lnTo>
                  <a:pt x="16934" y="84666"/>
                </a:lnTo>
                <a:lnTo>
                  <a:pt x="16934" y="67733"/>
                </a:lnTo>
                <a:lnTo>
                  <a:pt x="16934" y="50800"/>
                </a:lnTo>
                <a:lnTo>
                  <a:pt x="16934" y="33866"/>
                </a:lnTo>
                <a:lnTo>
                  <a:pt x="16934" y="25400"/>
                </a:lnTo>
                <a:lnTo>
                  <a:pt x="16934" y="16933"/>
                </a:lnTo>
                <a:lnTo>
                  <a:pt x="25400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8466"/>
                </a:lnTo>
                <a:lnTo>
                  <a:pt x="84667" y="16933"/>
                </a:lnTo>
                <a:lnTo>
                  <a:pt x="93134" y="25400"/>
                </a:lnTo>
                <a:lnTo>
                  <a:pt x="110067" y="33866"/>
                </a:lnTo>
                <a:lnTo>
                  <a:pt x="118534" y="50800"/>
                </a:lnTo>
                <a:lnTo>
                  <a:pt x="135467" y="67733"/>
                </a:lnTo>
                <a:lnTo>
                  <a:pt x="143934" y="84666"/>
                </a:lnTo>
                <a:lnTo>
                  <a:pt x="152400" y="101600"/>
                </a:lnTo>
                <a:lnTo>
                  <a:pt x="160867" y="118533"/>
                </a:lnTo>
                <a:lnTo>
                  <a:pt x="169334" y="135466"/>
                </a:lnTo>
                <a:lnTo>
                  <a:pt x="169334" y="152400"/>
                </a:lnTo>
                <a:lnTo>
                  <a:pt x="160867" y="169333"/>
                </a:lnTo>
                <a:lnTo>
                  <a:pt x="160867" y="186266"/>
                </a:lnTo>
                <a:lnTo>
                  <a:pt x="152400" y="203200"/>
                </a:lnTo>
                <a:lnTo>
                  <a:pt x="143934" y="211666"/>
                </a:lnTo>
                <a:lnTo>
                  <a:pt x="135467" y="220133"/>
                </a:lnTo>
                <a:lnTo>
                  <a:pt x="127000" y="228600"/>
                </a:lnTo>
                <a:lnTo>
                  <a:pt x="118534" y="228600"/>
                </a:lnTo>
                <a:lnTo>
                  <a:pt x="110067" y="237066"/>
                </a:lnTo>
                <a:lnTo>
                  <a:pt x="93134" y="237066"/>
                </a:lnTo>
                <a:lnTo>
                  <a:pt x="93134" y="228600"/>
                </a:lnTo>
                <a:lnTo>
                  <a:pt x="93134" y="228600"/>
                </a:lnTo>
                <a:lnTo>
                  <a:pt x="93134" y="228600"/>
                </a:lnTo>
                <a:lnTo>
                  <a:pt x="93134" y="228600"/>
                </a:lnTo>
                <a:lnTo>
                  <a:pt x="93134" y="228600"/>
                </a:lnTo>
                <a:lnTo>
                  <a:pt x="93134" y="228600"/>
                </a:lnTo>
                <a:lnTo>
                  <a:pt x="93134" y="228600"/>
                </a:lnTo>
                <a:lnTo>
                  <a:pt x="84667" y="228600"/>
                </a:lnTo>
                <a:lnTo>
                  <a:pt x="76200" y="228600"/>
                </a:lnTo>
                <a:lnTo>
                  <a:pt x="67734" y="220133"/>
                </a:lnTo>
                <a:lnTo>
                  <a:pt x="67734" y="211666"/>
                </a:lnTo>
                <a:lnTo>
                  <a:pt x="59267" y="203200"/>
                </a:lnTo>
                <a:lnTo>
                  <a:pt x="59267" y="203200"/>
                </a:lnTo>
                <a:lnTo>
                  <a:pt x="59267" y="203200"/>
                </a:lnTo>
                <a:lnTo>
                  <a:pt x="592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4207933" y="3818467"/>
            <a:ext cx="254001" cy="169334"/>
          </a:xfrm>
          <a:custGeom>
            <a:avLst/>
            <a:gdLst/>
            <a:ahLst/>
            <a:cxnLst/>
            <a:rect l="0" t="0" r="0" b="0"/>
            <a:pathLst>
              <a:path w="254001" h="169334">
                <a:moveTo>
                  <a:pt x="93134" y="8466"/>
                </a:moveTo>
                <a:lnTo>
                  <a:pt x="93134" y="8466"/>
                </a:lnTo>
                <a:lnTo>
                  <a:pt x="93134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67734" y="8466"/>
                </a:lnTo>
                <a:lnTo>
                  <a:pt x="67734" y="8466"/>
                </a:lnTo>
                <a:lnTo>
                  <a:pt x="67734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8467" y="93133"/>
                </a:lnTo>
                <a:lnTo>
                  <a:pt x="8467" y="101600"/>
                </a:lnTo>
                <a:lnTo>
                  <a:pt x="16934" y="118533"/>
                </a:lnTo>
                <a:lnTo>
                  <a:pt x="16934" y="127000"/>
                </a:lnTo>
                <a:lnTo>
                  <a:pt x="25400" y="135466"/>
                </a:lnTo>
                <a:lnTo>
                  <a:pt x="42334" y="143933"/>
                </a:lnTo>
                <a:lnTo>
                  <a:pt x="50800" y="152400"/>
                </a:lnTo>
                <a:lnTo>
                  <a:pt x="59267" y="160866"/>
                </a:lnTo>
                <a:lnTo>
                  <a:pt x="67734" y="160866"/>
                </a:lnTo>
                <a:lnTo>
                  <a:pt x="76200" y="160866"/>
                </a:lnTo>
                <a:lnTo>
                  <a:pt x="84667" y="169333"/>
                </a:lnTo>
                <a:lnTo>
                  <a:pt x="93134" y="160866"/>
                </a:lnTo>
                <a:lnTo>
                  <a:pt x="101600" y="160866"/>
                </a:lnTo>
                <a:lnTo>
                  <a:pt x="110067" y="160866"/>
                </a:lnTo>
                <a:lnTo>
                  <a:pt x="110067" y="152400"/>
                </a:lnTo>
                <a:lnTo>
                  <a:pt x="118534" y="135466"/>
                </a:lnTo>
                <a:lnTo>
                  <a:pt x="118534" y="127000"/>
                </a:lnTo>
                <a:lnTo>
                  <a:pt x="118534" y="118533"/>
                </a:lnTo>
                <a:lnTo>
                  <a:pt x="118534" y="101600"/>
                </a:lnTo>
                <a:lnTo>
                  <a:pt x="118534" y="84666"/>
                </a:lnTo>
                <a:lnTo>
                  <a:pt x="118534" y="67733"/>
                </a:lnTo>
                <a:lnTo>
                  <a:pt x="118534" y="50800"/>
                </a:lnTo>
                <a:lnTo>
                  <a:pt x="118534" y="33866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8466"/>
                </a:lnTo>
                <a:lnTo>
                  <a:pt x="127000" y="8466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4" y="33866"/>
                </a:lnTo>
                <a:lnTo>
                  <a:pt x="152400" y="42333"/>
                </a:lnTo>
                <a:lnTo>
                  <a:pt x="169334" y="50800"/>
                </a:lnTo>
                <a:lnTo>
                  <a:pt x="177800" y="67733"/>
                </a:lnTo>
                <a:lnTo>
                  <a:pt x="186267" y="76200"/>
                </a:lnTo>
                <a:lnTo>
                  <a:pt x="194734" y="84666"/>
                </a:lnTo>
                <a:lnTo>
                  <a:pt x="203200" y="93133"/>
                </a:lnTo>
                <a:lnTo>
                  <a:pt x="211667" y="101600"/>
                </a:lnTo>
                <a:lnTo>
                  <a:pt x="228600" y="101600"/>
                </a:lnTo>
                <a:lnTo>
                  <a:pt x="237067" y="110066"/>
                </a:lnTo>
                <a:lnTo>
                  <a:pt x="237067" y="118533"/>
                </a:lnTo>
                <a:lnTo>
                  <a:pt x="245534" y="118533"/>
                </a:lnTo>
                <a:lnTo>
                  <a:pt x="245534" y="118533"/>
                </a:lnTo>
                <a:lnTo>
                  <a:pt x="254000" y="118533"/>
                </a:lnTo>
                <a:lnTo>
                  <a:pt x="254000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4707467" y="3742267"/>
            <a:ext cx="220134" cy="186267"/>
          </a:xfrm>
          <a:custGeom>
            <a:avLst/>
            <a:gdLst/>
            <a:ahLst/>
            <a:cxnLst/>
            <a:rect l="0" t="0" r="0" b="0"/>
            <a:pathLst>
              <a:path w="220134" h="186267">
                <a:moveTo>
                  <a:pt x="127000" y="50800"/>
                </a:moveTo>
                <a:lnTo>
                  <a:pt x="127000" y="50800"/>
                </a:lnTo>
                <a:lnTo>
                  <a:pt x="127000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0066" y="42333"/>
                </a:lnTo>
                <a:lnTo>
                  <a:pt x="110066" y="33866"/>
                </a:lnTo>
                <a:lnTo>
                  <a:pt x="101600" y="33866"/>
                </a:lnTo>
                <a:lnTo>
                  <a:pt x="93133" y="25400"/>
                </a:lnTo>
                <a:lnTo>
                  <a:pt x="93133" y="16933"/>
                </a:lnTo>
                <a:lnTo>
                  <a:pt x="84666" y="8466"/>
                </a:lnTo>
                <a:lnTo>
                  <a:pt x="67733" y="8466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33866" y="8466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6" y="143933"/>
                </a:lnTo>
                <a:lnTo>
                  <a:pt x="16933" y="160866"/>
                </a:lnTo>
                <a:lnTo>
                  <a:pt x="25400" y="177800"/>
                </a:lnTo>
                <a:lnTo>
                  <a:pt x="33866" y="177800"/>
                </a:lnTo>
                <a:lnTo>
                  <a:pt x="50800" y="186266"/>
                </a:lnTo>
                <a:lnTo>
                  <a:pt x="59266" y="186266"/>
                </a:lnTo>
                <a:lnTo>
                  <a:pt x="67733" y="186266"/>
                </a:lnTo>
                <a:lnTo>
                  <a:pt x="76200" y="186266"/>
                </a:lnTo>
                <a:lnTo>
                  <a:pt x="93133" y="186266"/>
                </a:lnTo>
                <a:lnTo>
                  <a:pt x="101600" y="177800"/>
                </a:lnTo>
                <a:lnTo>
                  <a:pt x="101600" y="169333"/>
                </a:lnTo>
                <a:lnTo>
                  <a:pt x="110066" y="160866"/>
                </a:lnTo>
                <a:lnTo>
                  <a:pt x="110066" y="143933"/>
                </a:lnTo>
                <a:lnTo>
                  <a:pt x="110066" y="127000"/>
                </a:lnTo>
                <a:lnTo>
                  <a:pt x="118533" y="110066"/>
                </a:lnTo>
                <a:lnTo>
                  <a:pt x="118533" y="93133"/>
                </a:lnTo>
                <a:lnTo>
                  <a:pt x="118533" y="76200"/>
                </a:lnTo>
                <a:lnTo>
                  <a:pt x="118533" y="59266"/>
                </a:lnTo>
                <a:lnTo>
                  <a:pt x="118533" y="42333"/>
                </a:lnTo>
                <a:lnTo>
                  <a:pt x="118533" y="33866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25400"/>
                </a:lnTo>
                <a:lnTo>
                  <a:pt x="127000" y="33866"/>
                </a:lnTo>
                <a:lnTo>
                  <a:pt x="143933" y="50800"/>
                </a:lnTo>
                <a:lnTo>
                  <a:pt x="143933" y="59266"/>
                </a:lnTo>
                <a:lnTo>
                  <a:pt x="152400" y="76200"/>
                </a:lnTo>
                <a:lnTo>
                  <a:pt x="160866" y="84666"/>
                </a:lnTo>
                <a:lnTo>
                  <a:pt x="169333" y="93133"/>
                </a:lnTo>
                <a:lnTo>
                  <a:pt x="177800" y="110066"/>
                </a:lnTo>
                <a:lnTo>
                  <a:pt x="186266" y="118533"/>
                </a:lnTo>
                <a:lnTo>
                  <a:pt x="194733" y="127000"/>
                </a:lnTo>
                <a:lnTo>
                  <a:pt x="203200" y="135466"/>
                </a:lnTo>
                <a:lnTo>
                  <a:pt x="203200" y="143933"/>
                </a:lnTo>
                <a:lnTo>
                  <a:pt x="211666" y="143933"/>
                </a:lnTo>
                <a:lnTo>
                  <a:pt x="211666" y="152400"/>
                </a:lnTo>
                <a:lnTo>
                  <a:pt x="220133" y="152400"/>
                </a:lnTo>
                <a:lnTo>
                  <a:pt x="220133" y="152400"/>
                </a:lnTo>
                <a:lnTo>
                  <a:pt x="220133" y="143933"/>
                </a:lnTo>
                <a:lnTo>
                  <a:pt x="220133" y="143933"/>
                </a:lnTo>
                <a:lnTo>
                  <a:pt x="220133" y="143933"/>
                </a:lnTo>
                <a:lnTo>
                  <a:pt x="220133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4953000" y="3657600"/>
            <a:ext cx="50801" cy="270934"/>
          </a:xfrm>
          <a:custGeom>
            <a:avLst/>
            <a:gdLst/>
            <a:ahLst/>
            <a:cxnLst/>
            <a:rect l="0" t="0" r="0" b="0"/>
            <a:pathLst>
              <a:path w="50801" h="270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86267"/>
                </a:lnTo>
                <a:lnTo>
                  <a:pt x="33867" y="203200"/>
                </a:lnTo>
                <a:lnTo>
                  <a:pt x="33867" y="220133"/>
                </a:lnTo>
                <a:lnTo>
                  <a:pt x="33867" y="237067"/>
                </a:lnTo>
                <a:lnTo>
                  <a:pt x="33867" y="254000"/>
                </a:lnTo>
                <a:lnTo>
                  <a:pt x="42333" y="262467"/>
                </a:lnTo>
                <a:lnTo>
                  <a:pt x="42333" y="270933"/>
                </a:lnTo>
                <a:lnTo>
                  <a:pt x="42333" y="270933"/>
                </a:lnTo>
                <a:lnTo>
                  <a:pt x="42333" y="270933"/>
                </a:lnTo>
                <a:lnTo>
                  <a:pt x="42333" y="270933"/>
                </a:lnTo>
                <a:lnTo>
                  <a:pt x="50800" y="270933"/>
                </a:lnTo>
                <a:lnTo>
                  <a:pt x="50800" y="270933"/>
                </a:lnTo>
                <a:lnTo>
                  <a:pt x="50800" y="262467"/>
                </a:lnTo>
                <a:lnTo>
                  <a:pt x="50800" y="262467"/>
                </a:lnTo>
                <a:lnTo>
                  <a:pt x="50800" y="254000"/>
                </a:lnTo>
                <a:lnTo>
                  <a:pt x="5080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5037667" y="3657600"/>
            <a:ext cx="67734" cy="338668"/>
          </a:xfrm>
          <a:custGeom>
            <a:avLst/>
            <a:gdLst/>
            <a:ahLst/>
            <a:cxnLst/>
            <a:rect l="0" t="0" r="0" b="0"/>
            <a:pathLst>
              <a:path w="67734" h="338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33866" y="93133"/>
                </a:lnTo>
                <a:lnTo>
                  <a:pt x="33866" y="110067"/>
                </a:lnTo>
                <a:lnTo>
                  <a:pt x="33866" y="135467"/>
                </a:lnTo>
                <a:lnTo>
                  <a:pt x="33866" y="160867"/>
                </a:lnTo>
                <a:lnTo>
                  <a:pt x="42333" y="186267"/>
                </a:lnTo>
                <a:lnTo>
                  <a:pt x="42333" y="211667"/>
                </a:lnTo>
                <a:lnTo>
                  <a:pt x="42333" y="237067"/>
                </a:lnTo>
                <a:lnTo>
                  <a:pt x="42333" y="262467"/>
                </a:lnTo>
                <a:lnTo>
                  <a:pt x="50800" y="279400"/>
                </a:lnTo>
                <a:lnTo>
                  <a:pt x="50800" y="296333"/>
                </a:lnTo>
                <a:lnTo>
                  <a:pt x="59266" y="313267"/>
                </a:lnTo>
                <a:lnTo>
                  <a:pt x="59266" y="321733"/>
                </a:lnTo>
                <a:lnTo>
                  <a:pt x="59266" y="330200"/>
                </a:lnTo>
                <a:lnTo>
                  <a:pt x="59266" y="338667"/>
                </a:lnTo>
                <a:lnTo>
                  <a:pt x="59266" y="338667"/>
                </a:lnTo>
                <a:lnTo>
                  <a:pt x="67733" y="338667"/>
                </a:lnTo>
                <a:lnTo>
                  <a:pt x="67733" y="338667"/>
                </a:lnTo>
                <a:lnTo>
                  <a:pt x="67733" y="321733"/>
                </a:lnTo>
                <a:lnTo>
                  <a:pt x="67733" y="321733"/>
                </a:lnTo>
                <a:lnTo>
                  <a:pt x="67733" y="313267"/>
                </a:lnTo>
                <a:lnTo>
                  <a:pt x="67733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5130800" y="3733800"/>
            <a:ext cx="211668" cy="220134"/>
          </a:xfrm>
          <a:custGeom>
            <a:avLst/>
            <a:gdLst/>
            <a:ahLst/>
            <a:cxnLst/>
            <a:rect l="0" t="0" r="0" b="0"/>
            <a:pathLst>
              <a:path w="211668" h="220134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8467" y="76200"/>
                </a:lnTo>
                <a:lnTo>
                  <a:pt x="8467" y="84667"/>
                </a:lnTo>
                <a:lnTo>
                  <a:pt x="25400" y="84667"/>
                </a:lnTo>
                <a:lnTo>
                  <a:pt x="33867" y="93133"/>
                </a:lnTo>
                <a:lnTo>
                  <a:pt x="50800" y="93133"/>
                </a:lnTo>
                <a:lnTo>
                  <a:pt x="59267" y="93133"/>
                </a:lnTo>
                <a:lnTo>
                  <a:pt x="76200" y="93133"/>
                </a:lnTo>
                <a:lnTo>
                  <a:pt x="84667" y="93133"/>
                </a:lnTo>
                <a:lnTo>
                  <a:pt x="101600" y="84667"/>
                </a:lnTo>
                <a:lnTo>
                  <a:pt x="110067" y="76200"/>
                </a:lnTo>
                <a:lnTo>
                  <a:pt x="118533" y="76200"/>
                </a:lnTo>
                <a:lnTo>
                  <a:pt x="127000" y="67733"/>
                </a:lnTo>
                <a:lnTo>
                  <a:pt x="135467" y="59267"/>
                </a:lnTo>
                <a:lnTo>
                  <a:pt x="143933" y="50800"/>
                </a:lnTo>
                <a:lnTo>
                  <a:pt x="152400" y="42333"/>
                </a:lnTo>
                <a:lnTo>
                  <a:pt x="152400" y="25400"/>
                </a:lnTo>
                <a:lnTo>
                  <a:pt x="143933" y="25400"/>
                </a:lnTo>
                <a:lnTo>
                  <a:pt x="143933" y="16933"/>
                </a:lnTo>
                <a:lnTo>
                  <a:pt x="135467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8467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3" y="33867"/>
                </a:lnTo>
                <a:lnTo>
                  <a:pt x="67733" y="50800"/>
                </a:lnTo>
                <a:lnTo>
                  <a:pt x="59267" y="67733"/>
                </a:lnTo>
                <a:lnTo>
                  <a:pt x="59267" y="84667"/>
                </a:lnTo>
                <a:lnTo>
                  <a:pt x="59267" y="101600"/>
                </a:lnTo>
                <a:lnTo>
                  <a:pt x="67733" y="127000"/>
                </a:lnTo>
                <a:lnTo>
                  <a:pt x="67733" y="143933"/>
                </a:lnTo>
                <a:lnTo>
                  <a:pt x="76200" y="169333"/>
                </a:lnTo>
                <a:lnTo>
                  <a:pt x="84667" y="186267"/>
                </a:lnTo>
                <a:lnTo>
                  <a:pt x="101600" y="194733"/>
                </a:lnTo>
                <a:lnTo>
                  <a:pt x="110067" y="203200"/>
                </a:lnTo>
                <a:lnTo>
                  <a:pt x="127000" y="211667"/>
                </a:lnTo>
                <a:lnTo>
                  <a:pt x="135467" y="220133"/>
                </a:lnTo>
                <a:lnTo>
                  <a:pt x="143933" y="220133"/>
                </a:lnTo>
                <a:lnTo>
                  <a:pt x="152400" y="220133"/>
                </a:lnTo>
                <a:lnTo>
                  <a:pt x="169333" y="211667"/>
                </a:lnTo>
                <a:lnTo>
                  <a:pt x="177800" y="203200"/>
                </a:lnTo>
                <a:lnTo>
                  <a:pt x="186267" y="194733"/>
                </a:lnTo>
                <a:lnTo>
                  <a:pt x="203200" y="177800"/>
                </a:lnTo>
                <a:lnTo>
                  <a:pt x="203200" y="177800"/>
                </a:lnTo>
                <a:lnTo>
                  <a:pt x="211667" y="169333"/>
                </a:lnTo>
                <a:lnTo>
                  <a:pt x="211667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>
            <a:off x="5334000" y="3674533"/>
            <a:ext cx="127001" cy="330201"/>
          </a:xfrm>
          <a:custGeom>
            <a:avLst/>
            <a:gdLst/>
            <a:ahLst/>
            <a:cxnLst/>
            <a:rect l="0" t="0" r="0" b="0"/>
            <a:pathLst>
              <a:path w="127001" h="330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25400"/>
                </a:lnTo>
                <a:lnTo>
                  <a:pt x="16933" y="42334"/>
                </a:lnTo>
                <a:lnTo>
                  <a:pt x="25400" y="59267"/>
                </a:lnTo>
                <a:lnTo>
                  <a:pt x="33867" y="84667"/>
                </a:lnTo>
                <a:lnTo>
                  <a:pt x="42333" y="110067"/>
                </a:lnTo>
                <a:lnTo>
                  <a:pt x="50800" y="143934"/>
                </a:lnTo>
                <a:lnTo>
                  <a:pt x="59267" y="169334"/>
                </a:lnTo>
                <a:lnTo>
                  <a:pt x="67733" y="203200"/>
                </a:lnTo>
                <a:lnTo>
                  <a:pt x="76200" y="228600"/>
                </a:lnTo>
                <a:lnTo>
                  <a:pt x="76200" y="254000"/>
                </a:lnTo>
                <a:lnTo>
                  <a:pt x="84667" y="279400"/>
                </a:lnTo>
                <a:lnTo>
                  <a:pt x="84667" y="287867"/>
                </a:lnTo>
                <a:lnTo>
                  <a:pt x="93133" y="304800"/>
                </a:lnTo>
                <a:lnTo>
                  <a:pt x="101600" y="313267"/>
                </a:lnTo>
                <a:lnTo>
                  <a:pt x="101600" y="321734"/>
                </a:lnTo>
                <a:lnTo>
                  <a:pt x="110067" y="330200"/>
                </a:lnTo>
                <a:lnTo>
                  <a:pt x="118533" y="330200"/>
                </a:lnTo>
                <a:lnTo>
                  <a:pt x="118533" y="321734"/>
                </a:lnTo>
                <a:lnTo>
                  <a:pt x="127000" y="313267"/>
                </a:lnTo>
                <a:lnTo>
                  <a:pt x="127000" y="313267"/>
                </a:lnTo>
                <a:lnTo>
                  <a:pt x="127000" y="304800"/>
                </a:lnTo>
                <a:lnTo>
                  <a:pt x="1270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5477933" y="3759200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127000" y="8467"/>
                </a:moveTo>
                <a:lnTo>
                  <a:pt x="127000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7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86267"/>
                </a:lnTo>
                <a:lnTo>
                  <a:pt x="42334" y="194733"/>
                </a:lnTo>
                <a:lnTo>
                  <a:pt x="50800" y="194733"/>
                </a:lnTo>
                <a:lnTo>
                  <a:pt x="67734" y="203200"/>
                </a:lnTo>
                <a:lnTo>
                  <a:pt x="76200" y="194733"/>
                </a:lnTo>
                <a:lnTo>
                  <a:pt x="93134" y="194733"/>
                </a:lnTo>
                <a:lnTo>
                  <a:pt x="101600" y="186267"/>
                </a:lnTo>
                <a:lnTo>
                  <a:pt x="110067" y="169333"/>
                </a:lnTo>
                <a:lnTo>
                  <a:pt x="118534" y="160867"/>
                </a:lnTo>
                <a:lnTo>
                  <a:pt x="127000" y="143933"/>
                </a:lnTo>
                <a:lnTo>
                  <a:pt x="135467" y="127000"/>
                </a:lnTo>
                <a:lnTo>
                  <a:pt x="135467" y="110067"/>
                </a:lnTo>
                <a:lnTo>
                  <a:pt x="135467" y="84667"/>
                </a:lnTo>
                <a:lnTo>
                  <a:pt x="143934" y="67733"/>
                </a:lnTo>
                <a:lnTo>
                  <a:pt x="143934" y="59267"/>
                </a:lnTo>
                <a:lnTo>
                  <a:pt x="135467" y="42333"/>
                </a:lnTo>
                <a:lnTo>
                  <a:pt x="135467" y="33867"/>
                </a:lnTo>
                <a:lnTo>
                  <a:pt x="127000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0067" y="33867"/>
                </a:lnTo>
                <a:lnTo>
                  <a:pt x="110067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5"/>
          <p:cNvSpPr/>
          <p:nvPr/>
        </p:nvSpPr>
        <p:spPr>
          <a:xfrm>
            <a:off x="5664200" y="3716867"/>
            <a:ext cx="457201" cy="406401"/>
          </a:xfrm>
          <a:custGeom>
            <a:avLst/>
            <a:gdLst/>
            <a:ahLst/>
            <a:cxnLst/>
            <a:rect l="0" t="0" r="0" b="0"/>
            <a:pathLst>
              <a:path w="457201" h="406401">
                <a:moveTo>
                  <a:pt x="143933" y="59266"/>
                </a:moveTo>
                <a:lnTo>
                  <a:pt x="152400" y="59266"/>
                </a:lnTo>
                <a:lnTo>
                  <a:pt x="160867" y="59266"/>
                </a:lnTo>
                <a:lnTo>
                  <a:pt x="169333" y="50800"/>
                </a:lnTo>
                <a:lnTo>
                  <a:pt x="177800" y="50800"/>
                </a:lnTo>
                <a:lnTo>
                  <a:pt x="177800" y="42333"/>
                </a:lnTo>
                <a:lnTo>
                  <a:pt x="186267" y="42333"/>
                </a:lnTo>
                <a:lnTo>
                  <a:pt x="186267" y="33866"/>
                </a:lnTo>
                <a:lnTo>
                  <a:pt x="177800" y="33866"/>
                </a:lnTo>
                <a:lnTo>
                  <a:pt x="177800" y="25400"/>
                </a:lnTo>
                <a:lnTo>
                  <a:pt x="169333" y="16933"/>
                </a:lnTo>
                <a:lnTo>
                  <a:pt x="152400" y="16933"/>
                </a:lnTo>
                <a:lnTo>
                  <a:pt x="135467" y="8466"/>
                </a:lnTo>
                <a:lnTo>
                  <a:pt x="127000" y="8466"/>
                </a:lnTo>
                <a:lnTo>
                  <a:pt x="110067" y="16933"/>
                </a:lnTo>
                <a:lnTo>
                  <a:pt x="93133" y="16933"/>
                </a:lnTo>
                <a:lnTo>
                  <a:pt x="76200" y="25400"/>
                </a:lnTo>
                <a:lnTo>
                  <a:pt x="59267" y="25400"/>
                </a:lnTo>
                <a:lnTo>
                  <a:pt x="42333" y="33866"/>
                </a:lnTo>
                <a:lnTo>
                  <a:pt x="25400" y="42333"/>
                </a:lnTo>
                <a:lnTo>
                  <a:pt x="16933" y="59266"/>
                </a:lnTo>
                <a:lnTo>
                  <a:pt x="8467" y="67733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18533"/>
                </a:lnTo>
                <a:lnTo>
                  <a:pt x="8467" y="127000"/>
                </a:lnTo>
                <a:lnTo>
                  <a:pt x="8467" y="135466"/>
                </a:lnTo>
                <a:lnTo>
                  <a:pt x="16933" y="135466"/>
                </a:lnTo>
                <a:lnTo>
                  <a:pt x="25400" y="143933"/>
                </a:lnTo>
                <a:lnTo>
                  <a:pt x="42333" y="143933"/>
                </a:lnTo>
                <a:lnTo>
                  <a:pt x="50800" y="135466"/>
                </a:lnTo>
                <a:lnTo>
                  <a:pt x="67733" y="127000"/>
                </a:lnTo>
                <a:lnTo>
                  <a:pt x="76200" y="118533"/>
                </a:lnTo>
                <a:lnTo>
                  <a:pt x="84667" y="110066"/>
                </a:lnTo>
                <a:lnTo>
                  <a:pt x="101600" y="93133"/>
                </a:lnTo>
                <a:lnTo>
                  <a:pt x="110067" y="76200"/>
                </a:lnTo>
                <a:lnTo>
                  <a:pt x="118533" y="59266"/>
                </a:lnTo>
                <a:lnTo>
                  <a:pt x="127000" y="42333"/>
                </a:lnTo>
                <a:lnTo>
                  <a:pt x="135467" y="33866"/>
                </a:lnTo>
                <a:lnTo>
                  <a:pt x="143933" y="25400"/>
                </a:lnTo>
                <a:lnTo>
                  <a:pt x="152400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9333" y="25400"/>
                </a:lnTo>
                <a:lnTo>
                  <a:pt x="169333" y="42333"/>
                </a:lnTo>
                <a:lnTo>
                  <a:pt x="177800" y="59266"/>
                </a:lnTo>
                <a:lnTo>
                  <a:pt x="177800" y="84666"/>
                </a:lnTo>
                <a:lnTo>
                  <a:pt x="177800" y="110066"/>
                </a:lnTo>
                <a:lnTo>
                  <a:pt x="177800" y="135466"/>
                </a:lnTo>
                <a:lnTo>
                  <a:pt x="177800" y="160866"/>
                </a:lnTo>
                <a:lnTo>
                  <a:pt x="169333" y="194733"/>
                </a:lnTo>
                <a:lnTo>
                  <a:pt x="169333" y="220133"/>
                </a:lnTo>
                <a:lnTo>
                  <a:pt x="160867" y="245533"/>
                </a:lnTo>
                <a:lnTo>
                  <a:pt x="152400" y="279400"/>
                </a:lnTo>
                <a:lnTo>
                  <a:pt x="143933" y="304800"/>
                </a:lnTo>
                <a:lnTo>
                  <a:pt x="135467" y="321733"/>
                </a:lnTo>
                <a:lnTo>
                  <a:pt x="127000" y="347133"/>
                </a:lnTo>
                <a:lnTo>
                  <a:pt x="118533" y="364066"/>
                </a:lnTo>
                <a:lnTo>
                  <a:pt x="110067" y="381000"/>
                </a:lnTo>
                <a:lnTo>
                  <a:pt x="101600" y="389466"/>
                </a:lnTo>
                <a:lnTo>
                  <a:pt x="84667" y="397933"/>
                </a:lnTo>
                <a:lnTo>
                  <a:pt x="76200" y="406400"/>
                </a:lnTo>
                <a:lnTo>
                  <a:pt x="67733" y="406400"/>
                </a:lnTo>
                <a:lnTo>
                  <a:pt x="59267" y="397933"/>
                </a:lnTo>
                <a:lnTo>
                  <a:pt x="59267" y="397933"/>
                </a:lnTo>
                <a:lnTo>
                  <a:pt x="50800" y="381000"/>
                </a:lnTo>
                <a:lnTo>
                  <a:pt x="50800" y="372533"/>
                </a:lnTo>
                <a:lnTo>
                  <a:pt x="42333" y="355600"/>
                </a:lnTo>
                <a:lnTo>
                  <a:pt x="42333" y="330200"/>
                </a:lnTo>
                <a:lnTo>
                  <a:pt x="50800" y="313266"/>
                </a:lnTo>
                <a:lnTo>
                  <a:pt x="50800" y="296333"/>
                </a:lnTo>
                <a:lnTo>
                  <a:pt x="67733" y="279400"/>
                </a:lnTo>
                <a:lnTo>
                  <a:pt x="76200" y="270933"/>
                </a:lnTo>
                <a:lnTo>
                  <a:pt x="84667" y="262466"/>
                </a:lnTo>
                <a:lnTo>
                  <a:pt x="101600" y="245533"/>
                </a:lnTo>
                <a:lnTo>
                  <a:pt x="118533" y="237066"/>
                </a:lnTo>
                <a:lnTo>
                  <a:pt x="135467" y="228600"/>
                </a:lnTo>
                <a:lnTo>
                  <a:pt x="160867" y="228600"/>
                </a:lnTo>
                <a:lnTo>
                  <a:pt x="177800" y="220133"/>
                </a:lnTo>
                <a:lnTo>
                  <a:pt x="186267" y="220133"/>
                </a:lnTo>
                <a:lnTo>
                  <a:pt x="203200" y="211666"/>
                </a:lnTo>
                <a:lnTo>
                  <a:pt x="220133" y="203200"/>
                </a:lnTo>
                <a:lnTo>
                  <a:pt x="237067" y="203200"/>
                </a:lnTo>
                <a:lnTo>
                  <a:pt x="245533" y="194733"/>
                </a:lnTo>
                <a:lnTo>
                  <a:pt x="254000" y="194733"/>
                </a:lnTo>
                <a:lnTo>
                  <a:pt x="262467" y="186266"/>
                </a:lnTo>
                <a:lnTo>
                  <a:pt x="270933" y="177800"/>
                </a:lnTo>
                <a:lnTo>
                  <a:pt x="270933" y="169333"/>
                </a:lnTo>
                <a:lnTo>
                  <a:pt x="270933" y="152400"/>
                </a:lnTo>
                <a:lnTo>
                  <a:pt x="262467" y="143933"/>
                </a:lnTo>
                <a:lnTo>
                  <a:pt x="254000" y="127000"/>
                </a:lnTo>
                <a:lnTo>
                  <a:pt x="254000" y="110066"/>
                </a:lnTo>
                <a:lnTo>
                  <a:pt x="245533" y="93133"/>
                </a:lnTo>
                <a:lnTo>
                  <a:pt x="245533" y="76200"/>
                </a:lnTo>
                <a:lnTo>
                  <a:pt x="237067" y="59266"/>
                </a:lnTo>
                <a:lnTo>
                  <a:pt x="237067" y="42333"/>
                </a:lnTo>
                <a:lnTo>
                  <a:pt x="228600" y="33866"/>
                </a:lnTo>
                <a:lnTo>
                  <a:pt x="228600" y="33866"/>
                </a:lnTo>
                <a:lnTo>
                  <a:pt x="228600" y="25400"/>
                </a:lnTo>
                <a:lnTo>
                  <a:pt x="228600" y="33866"/>
                </a:lnTo>
                <a:lnTo>
                  <a:pt x="228600" y="33866"/>
                </a:lnTo>
                <a:lnTo>
                  <a:pt x="237067" y="33866"/>
                </a:lnTo>
                <a:lnTo>
                  <a:pt x="237067" y="42333"/>
                </a:lnTo>
                <a:lnTo>
                  <a:pt x="245533" y="59266"/>
                </a:lnTo>
                <a:lnTo>
                  <a:pt x="245533" y="76200"/>
                </a:lnTo>
                <a:lnTo>
                  <a:pt x="245533" y="93133"/>
                </a:lnTo>
                <a:lnTo>
                  <a:pt x="254000" y="110066"/>
                </a:lnTo>
                <a:lnTo>
                  <a:pt x="254000" y="135466"/>
                </a:lnTo>
                <a:lnTo>
                  <a:pt x="262467" y="152400"/>
                </a:lnTo>
                <a:lnTo>
                  <a:pt x="262467" y="169333"/>
                </a:lnTo>
                <a:lnTo>
                  <a:pt x="270933" y="186266"/>
                </a:lnTo>
                <a:lnTo>
                  <a:pt x="270933" y="203200"/>
                </a:lnTo>
                <a:lnTo>
                  <a:pt x="270933" y="220133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79400" y="237066"/>
                </a:lnTo>
                <a:lnTo>
                  <a:pt x="279400" y="237066"/>
                </a:lnTo>
                <a:lnTo>
                  <a:pt x="279400" y="237066"/>
                </a:lnTo>
                <a:lnTo>
                  <a:pt x="279400" y="228600"/>
                </a:lnTo>
                <a:lnTo>
                  <a:pt x="279400" y="228600"/>
                </a:lnTo>
                <a:lnTo>
                  <a:pt x="287867" y="211666"/>
                </a:lnTo>
                <a:lnTo>
                  <a:pt x="287867" y="194733"/>
                </a:lnTo>
                <a:lnTo>
                  <a:pt x="287867" y="177800"/>
                </a:lnTo>
                <a:lnTo>
                  <a:pt x="296333" y="152400"/>
                </a:lnTo>
                <a:lnTo>
                  <a:pt x="296333" y="118533"/>
                </a:lnTo>
                <a:lnTo>
                  <a:pt x="313267" y="93133"/>
                </a:lnTo>
                <a:lnTo>
                  <a:pt x="321733" y="67733"/>
                </a:lnTo>
                <a:lnTo>
                  <a:pt x="338667" y="42333"/>
                </a:lnTo>
                <a:lnTo>
                  <a:pt x="347133" y="33866"/>
                </a:lnTo>
                <a:lnTo>
                  <a:pt x="364067" y="16933"/>
                </a:lnTo>
                <a:lnTo>
                  <a:pt x="381000" y="8466"/>
                </a:lnTo>
                <a:lnTo>
                  <a:pt x="389467" y="0"/>
                </a:lnTo>
                <a:lnTo>
                  <a:pt x="397933" y="0"/>
                </a:lnTo>
                <a:lnTo>
                  <a:pt x="414867" y="0"/>
                </a:lnTo>
                <a:lnTo>
                  <a:pt x="414867" y="8466"/>
                </a:lnTo>
                <a:lnTo>
                  <a:pt x="431800" y="16933"/>
                </a:lnTo>
                <a:lnTo>
                  <a:pt x="431800" y="25400"/>
                </a:lnTo>
                <a:lnTo>
                  <a:pt x="448733" y="33866"/>
                </a:lnTo>
                <a:lnTo>
                  <a:pt x="448733" y="33866"/>
                </a:lnTo>
                <a:lnTo>
                  <a:pt x="448733" y="33866"/>
                </a:lnTo>
                <a:lnTo>
                  <a:pt x="457200" y="42333"/>
                </a:lnTo>
                <a:lnTo>
                  <a:pt x="457200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6138333" y="3733800"/>
            <a:ext cx="431801" cy="245534"/>
          </a:xfrm>
          <a:custGeom>
            <a:avLst/>
            <a:gdLst/>
            <a:ahLst/>
            <a:cxnLst/>
            <a:rect l="0" t="0" r="0" b="0"/>
            <a:pathLst>
              <a:path w="431801" h="245534">
                <a:moveTo>
                  <a:pt x="67734" y="67733"/>
                </a:moveTo>
                <a:lnTo>
                  <a:pt x="76200" y="67733"/>
                </a:lnTo>
                <a:lnTo>
                  <a:pt x="76200" y="67733"/>
                </a:lnTo>
                <a:lnTo>
                  <a:pt x="84667" y="67733"/>
                </a:lnTo>
                <a:lnTo>
                  <a:pt x="93134" y="67733"/>
                </a:lnTo>
                <a:lnTo>
                  <a:pt x="93134" y="67733"/>
                </a:lnTo>
                <a:lnTo>
                  <a:pt x="101600" y="59267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3"/>
                </a:lnTo>
                <a:lnTo>
                  <a:pt x="93134" y="25400"/>
                </a:lnTo>
                <a:lnTo>
                  <a:pt x="93134" y="16933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77800"/>
                </a:lnTo>
                <a:lnTo>
                  <a:pt x="16934" y="194733"/>
                </a:lnTo>
                <a:lnTo>
                  <a:pt x="25400" y="211667"/>
                </a:lnTo>
                <a:lnTo>
                  <a:pt x="42334" y="220133"/>
                </a:lnTo>
                <a:lnTo>
                  <a:pt x="50800" y="228600"/>
                </a:lnTo>
                <a:lnTo>
                  <a:pt x="59267" y="228600"/>
                </a:lnTo>
                <a:lnTo>
                  <a:pt x="67734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93134" y="220133"/>
                </a:lnTo>
                <a:lnTo>
                  <a:pt x="93134" y="211667"/>
                </a:lnTo>
                <a:lnTo>
                  <a:pt x="101600" y="194733"/>
                </a:lnTo>
                <a:lnTo>
                  <a:pt x="110067" y="177800"/>
                </a:lnTo>
                <a:lnTo>
                  <a:pt x="110067" y="160867"/>
                </a:lnTo>
                <a:lnTo>
                  <a:pt x="110067" y="135467"/>
                </a:lnTo>
                <a:lnTo>
                  <a:pt x="110067" y="118533"/>
                </a:lnTo>
                <a:lnTo>
                  <a:pt x="118534" y="93133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8534" y="42333"/>
                </a:lnTo>
                <a:lnTo>
                  <a:pt x="118534" y="42333"/>
                </a:lnTo>
                <a:lnTo>
                  <a:pt x="118534" y="42333"/>
                </a:lnTo>
                <a:lnTo>
                  <a:pt x="118534" y="42333"/>
                </a:lnTo>
                <a:lnTo>
                  <a:pt x="127000" y="50800"/>
                </a:lnTo>
                <a:lnTo>
                  <a:pt x="127000" y="59267"/>
                </a:lnTo>
                <a:lnTo>
                  <a:pt x="135467" y="76200"/>
                </a:lnTo>
                <a:lnTo>
                  <a:pt x="135467" y="93133"/>
                </a:lnTo>
                <a:lnTo>
                  <a:pt x="143934" y="101600"/>
                </a:lnTo>
                <a:lnTo>
                  <a:pt x="143934" y="118533"/>
                </a:lnTo>
                <a:lnTo>
                  <a:pt x="152400" y="135467"/>
                </a:lnTo>
                <a:lnTo>
                  <a:pt x="160867" y="143933"/>
                </a:lnTo>
                <a:lnTo>
                  <a:pt x="160867" y="160867"/>
                </a:lnTo>
                <a:lnTo>
                  <a:pt x="169334" y="169333"/>
                </a:lnTo>
                <a:lnTo>
                  <a:pt x="177800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94734" y="186267"/>
                </a:lnTo>
                <a:lnTo>
                  <a:pt x="194734" y="177800"/>
                </a:lnTo>
                <a:lnTo>
                  <a:pt x="203200" y="177800"/>
                </a:lnTo>
                <a:lnTo>
                  <a:pt x="203200" y="169333"/>
                </a:lnTo>
                <a:lnTo>
                  <a:pt x="211667" y="160867"/>
                </a:lnTo>
                <a:lnTo>
                  <a:pt x="211667" y="143933"/>
                </a:lnTo>
                <a:lnTo>
                  <a:pt x="211667" y="127000"/>
                </a:lnTo>
                <a:lnTo>
                  <a:pt x="220134" y="110067"/>
                </a:lnTo>
                <a:lnTo>
                  <a:pt x="220134" y="93133"/>
                </a:lnTo>
                <a:lnTo>
                  <a:pt x="220134" y="76200"/>
                </a:lnTo>
                <a:lnTo>
                  <a:pt x="228600" y="59267"/>
                </a:lnTo>
                <a:lnTo>
                  <a:pt x="228600" y="59267"/>
                </a:lnTo>
                <a:lnTo>
                  <a:pt x="228600" y="59267"/>
                </a:lnTo>
                <a:lnTo>
                  <a:pt x="228600" y="59267"/>
                </a:lnTo>
                <a:lnTo>
                  <a:pt x="237067" y="59267"/>
                </a:lnTo>
                <a:lnTo>
                  <a:pt x="237067" y="59267"/>
                </a:lnTo>
                <a:lnTo>
                  <a:pt x="237067" y="76200"/>
                </a:lnTo>
                <a:lnTo>
                  <a:pt x="237067" y="84667"/>
                </a:lnTo>
                <a:lnTo>
                  <a:pt x="237067" y="101600"/>
                </a:lnTo>
                <a:lnTo>
                  <a:pt x="237067" y="118533"/>
                </a:lnTo>
                <a:lnTo>
                  <a:pt x="245534" y="127000"/>
                </a:lnTo>
                <a:lnTo>
                  <a:pt x="245534" y="143933"/>
                </a:lnTo>
                <a:lnTo>
                  <a:pt x="245534" y="160867"/>
                </a:lnTo>
                <a:lnTo>
                  <a:pt x="245534" y="177800"/>
                </a:lnTo>
                <a:lnTo>
                  <a:pt x="254000" y="194733"/>
                </a:lnTo>
                <a:lnTo>
                  <a:pt x="254000" y="203200"/>
                </a:lnTo>
                <a:lnTo>
                  <a:pt x="254000" y="220133"/>
                </a:lnTo>
                <a:lnTo>
                  <a:pt x="254000" y="228600"/>
                </a:lnTo>
                <a:lnTo>
                  <a:pt x="262467" y="237067"/>
                </a:lnTo>
                <a:lnTo>
                  <a:pt x="262467" y="245533"/>
                </a:lnTo>
                <a:lnTo>
                  <a:pt x="262467" y="245533"/>
                </a:lnTo>
                <a:lnTo>
                  <a:pt x="262467" y="245533"/>
                </a:lnTo>
                <a:lnTo>
                  <a:pt x="262467" y="245533"/>
                </a:lnTo>
                <a:lnTo>
                  <a:pt x="262467" y="237067"/>
                </a:lnTo>
                <a:lnTo>
                  <a:pt x="262467" y="228600"/>
                </a:lnTo>
                <a:lnTo>
                  <a:pt x="262467" y="220133"/>
                </a:lnTo>
                <a:lnTo>
                  <a:pt x="270934" y="203200"/>
                </a:lnTo>
                <a:lnTo>
                  <a:pt x="270934" y="186267"/>
                </a:lnTo>
                <a:lnTo>
                  <a:pt x="270934" y="160867"/>
                </a:lnTo>
                <a:lnTo>
                  <a:pt x="279400" y="143933"/>
                </a:lnTo>
                <a:lnTo>
                  <a:pt x="287867" y="118533"/>
                </a:lnTo>
                <a:lnTo>
                  <a:pt x="296334" y="101600"/>
                </a:lnTo>
                <a:lnTo>
                  <a:pt x="296334" y="84667"/>
                </a:lnTo>
                <a:lnTo>
                  <a:pt x="304800" y="76200"/>
                </a:lnTo>
                <a:lnTo>
                  <a:pt x="313267" y="67733"/>
                </a:lnTo>
                <a:lnTo>
                  <a:pt x="321734" y="59267"/>
                </a:lnTo>
                <a:lnTo>
                  <a:pt x="321734" y="59267"/>
                </a:lnTo>
                <a:lnTo>
                  <a:pt x="330200" y="59267"/>
                </a:lnTo>
                <a:lnTo>
                  <a:pt x="338667" y="59267"/>
                </a:lnTo>
                <a:lnTo>
                  <a:pt x="347134" y="67733"/>
                </a:lnTo>
                <a:lnTo>
                  <a:pt x="355600" y="84667"/>
                </a:lnTo>
                <a:lnTo>
                  <a:pt x="364067" y="93133"/>
                </a:lnTo>
                <a:lnTo>
                  <a:pt x="364067" y="118533"/>
                </a:lnTo>
                <a:lnTo>
                  <a:pt x="372533" y="135467"/>
                </a:lnTo>
                <a:lnTo>
                  <a:pt x="372533" y="152400"/>
                </a:lnTo>
                <a:lnTo>
                  <a:pt x="372533" y="169333"/>
                </a:lnTo>
                <a:lnTo>
                  <a:pt x="381001" y="177800"/>
                </a:lnTo>
                <a:lnTo>
                  <a:pt x="381001" y="194733"/>
                </a:lnTo>
                <a:lnTo>
                  <a:pt x="381001" y="203200"/>
                </a:lnTo>
                <a:lnTo>
                  <a:pt x="389467" y="211667"/>
                </a:lnTo>
                <a:lnTo>
                  <a:pt x="397934" y="228600"/>
                </a:lnTo>
                <a:lnTo>
                  <a:pt x="397934" y="228600"/>
                </a:lnTo>
                <a:lnTo>
                  <a:pt x="406400" y="237067"/>
                </a:lnTo>
                <a:lnTo>
                  <a:pt x="406400" y="245533"/>
                </a:lnTo>
                <a:lnTo>
                  <a:pt x="414867" y="245533"/>
                </a:lnTo>
                <a:lnTo>
                  <a:pt x="423334" y="245533"/>
                </a:lnTo>
                <a:lnTo>
                  <a:pt x="431800" y="245533"/>
                </a:lnTo>
                <a:lnTo>
                  <a:pt x="431800" y="245533"/>
                </a:lnTo>
                <a:lnTo>
                  <a:pt x="431800" y="237067"/>
                </a:lnTo>
                <a:lnTo>
                  <a:pt x="43180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6536267" y="3801533"/>
            <a:ext cx="110067" cy="270935"/>
          </a:xfrm>
          <a:custGeom>
            <a:avLst/>
            <a:gdLst/>
            <a:ahLst/>
            <a:cxnLst/>
            <a:rect l="0" t="0" r="0" b="0"/>
            <a:pathLst>
              <a:path w="110067" h="270935">
                <a:moveTo>
                  <a:pt x="8466" y="186267"/>
                </a:moveTo>
                <a:lnTo>
                  <a:pt x="8466" y="186267"/>
                </a:lnTo>
                <a:lnTo>
                  <a:pt x="8466" y="177800"/>
                </a:lnTo>
                <a:lnTo>
                  <a:pt x="8466" y="177800"/>
                </a:lnTo>
                <a:lnTo>
                  <a:pt x="8466" y="177800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9334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4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4"/>
                </a:lnTo>
                <a:lnTo>
                  <a:pt x="0" y="101600"/>
                </a:lnTo>
                <a:lnTo>
                  <a:pt x="0" y="84667"/>
                </a:lnTo>
                <a:lnTo>
                  <a:pt x="0" y="76200"/>
                </a:lnTo>
                <a:lnTo>
                  <a:pt x="0" y="59267"/>
                </a:lnTo>
                <a:lnTo>
                  <a:pt x="8466" y="50800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6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50799" y="0"/>
                </a:lnTo>
                <a:lnTo>
                  <a:pt x="50799" y="0"/>
                </a:lnTo>
                <a:lnTo>
                  <a:pt x="59267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25400"/>
                </a:lnTo>
                <a:lnTo>
                  <a:pt x="67733" y="42334"/>
                </a:lnTo>
                <a:lnTo>
                  <a:pt x="67733" y="67734"/>
                </a:lnTo>
                <a:lnTo>
                  <a:pt x="67733" y="84667"/>
                </a:lnTo>
                <a:lnTo>
                  <a:pt x="67733" y="101600"/>
                </a:lnTo>
                <a:lnTo>
                  <a:pt x="67733" y="127000"/>
                </a:lnTo>
                <a:lnTo>
                  <a:pt x="67733" y="143934"/>
                </a:lnTo>
                <a:lnTo>
                  <a:pt x="76200" y="160867"/>
                </a:lnTo>
                <a:lnTo>
                  <a:pt x="76200" y="177800"/>
                </a:lnTo>
                <a:lnTo>
                  <a:pt x="84666" y="194734"/>
                </a:lnTo>
                <a:lnTo>
                  <a:pt x="84666" y="211667"/>
                </a:lnTo>
                <a:lnTo>
                  <a:pt x="93133" y="228600"/>
                </a:lnTo>
                <a:lnTo>
                  <a:pt x="93133" y="237067"/>
                </a:lnTo>
                <a:lnTo>
                  <a:pt x="101600" y="254000"/>
                </a:lnTo>
                <a:lnTo>
                  <a:pt x="110066" y="262467"/>
                </a:lnTo>
                <a:lnTo>
                  <a:pt x="110066" y="270934"/>
                </a:lnTo>
                <a:lnTo>
                  <a:pt x="110066" y="270934"/>
                </a:lnTo>
                <a:lnTo>
                  <a:pt x="110066" y="270934"/>
                </a:lnTo>
                <a:lnTo>
                  <a:pt x="110066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4207933" y="4216400"/>
            <a:ext cx="313268" cy="397934"/>
          </a:xfrm>
          <a:custGeom>
            <a:avLst/>
            <a:gdLst/>
            <a:ahLst/>
            <a:cxnLst/>
            <a:rect l="0" t="0" r="0" b="0"/>
            <a:pathLst>
              <a:path w="313268" h="397934">
                <a:moveTo>
                  <a:pt x="211667" y="254000"/>
                </a:moveTo>
                <a:lnTo>
                  <a:pt x="211667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54000"/>
                </a:lnTo>
                <a:lnTo>
                  <a:pt x="220134" y="245533"/>
                </a:lnTo>
                <a:lnTo>
                  <a:pt x="220134" y="237067"/>
                </a:lnTo>
                <a:lnTo>
                  <a:pt x="211667" y="228600"/>
                </a:lnTo>
                <a:lnTo>
                  <a:pt x="211667" y="220133"/>
                </a:lnTo>
                <a:lnTo>
                  <a:pt x="203200" y="203200"/>
                </a:lnTo>
                <a:lnTo>
                  <a:pt x="186267" y="194733"/>
                </a:lnTo>
                <a:lnTo>
                  <a:pt x="177800" y="177800"/>
                </a:lnTo>
                <a:lnTo>
                  <a:pt x="160867" y="169333"/>
                </a:lnTo>
                <a:lnTo>
                  <a:pt x="143934" y="160867"/>
                </a:lnTo>
                <a:lnTo>
                  <a:pt x="127000" y="152400"/>
                </a:lnTo>
                <a:lnTo>
                  <a:pt x="110067" y="152400"/>
                </a:lnTo>
                <a:lnTo>
                  <a:pt x="93134" y="160867"/>
                </a:lnTo>
                <a:lnTo>
                  <a:pt x="67734" y="160867"/>
                </a:lnTo>
                <a:lnTo>
                  <a:pt x="50800" y="177800"/>
                </a:lnTo>
                <a:lnTo>
                  <a:pt x="42334" y="186267"/>
                </a:lnTo>
                <a:lnTo>
                  <a:pt x="25400" y="203200"/>
                </a:lnTo>
                <a:lnTo>
                  <a:pt x="8467" y="220133"/>
                </a:lnTo>
                <a:lnTo>
                  <a:pt x="8467" y="245533"/>
                </a:lnTo>
                <a:lnTo>
                  <a:pt x="0" y="270933"/>
                </a:lnTo>
                <a:lnTo>
                  <a:pt x="0" y="287867"/>
                </a:lnTo>
                <a:lnTo>
                  <a:pt x="8467" y="313267"/>
                </a:lnTo>
                <a:lnTo>
                  <a:pt x="8467" y="330200"/>
                </a:lnTo>
                <a:lnTo>
                  <a:pt x="16934" y="347133"/>
                </a:lnTo>
                <a:lnTo>
                  <a:pt x="33867" y="364067"/>
                </a:lnTo>
                <a:lnTo>
                  <a:pt x="42334" y="372533"/>
                </a:lnTo>
                <a:lnTo>
                  <a:pt x="59267" y="381000"/>
                </a:lnTo>
                <a:lnTo>
                  <a:pt x="67734" y="389467"/>
                </a:lnTo>
                <a:lnTo>
                  <a:pt x="84667" y="389467"/>
                </a:lnTo>
                <a:lnTo>
                  <a:pt x="93134" y="389467"/>
                </a:lnTo>
                <a:lnTo>
                  <a:pt x="110067" y="381000"/>
                </a:lnTo>
                <a:lnTo>
                  <a:pt x="118534" y="372533"/>
                </a:lnTo>
                <a:lnTo>
                  <a:pt x="135467" y="355600"/>
                </a:lnTo>
                <a:lnTo>
                  <a:pt x="152400" y="338667"/>
                </a:lnTo>
                <a:lnTo>
                  <a:pt x="169334" y="313267"/>
                </a:lnTo>
                <a:lnTo>
                  <a:pt x="177800" y="287867"/>
                </a:lnTo>
                <a:lnTo>
                  <a:pt x="194734" y="254000"/>
                </a:lnTo>
                <a:lnTo>
                  <a:pt x="203200" y="211667"/>
                </a:lnTo>
                <a:lnTo>
                  <a:pt x="211667" y="169333"/>
                </a:lnTo>
                <a:lnTo>
                  <a:pt x="228600" y="127000"/>
                </a:lnTo>
                <a:lnTo>
                  <a:pt x="228600" y="93133"/>
                </a:lnTo>
                <a:lnTo>
                  <a:pt x="237067" y="59267"/>
                </a:lnTo>
                <a:lnTo>
                  <a:pt x="245534" y="33867"/>
                </a:lnTo>
                <a:lnTo>
                  <a:pt x="245534" y="16933"/>
                </a:lnTo>
                <a:lnTo>
                  <a:pt x="245534" y="8467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8467"/>
                </a:lnTo>
                <a:lnTo>
                  <a:pt x="245534" y="16933"/>
                </a:lnTo>
                <a:lnTo>
                  <a:pt x="237067" y="33867"/>
                </a:lnTo>
                <a:lnTo>
                  <a:pt x="237067" y="50800"/>
                </a:lnTo>
                <a:lnTo>
                  <a:pt x="237067" y="84667"/>
                </a:lnTo>
                <a:lnTo>
                  <a:pt x="237067" y="118533"/>
                </a:lnTo>
                <a:lnTo>
                  <a:pt x="237067" y="152400"/>
                </a:lnTo>
                <a:lnTo>
                  <a:pt x="245534" y="186267"/>
                </a:lnTo>
                <a:lnTo>
                  <a:pt x="245534" y="220133"/>
                </a:lnTo>
                <a:lnTo>
                  <a:pt x="245534" y="254000"/>
                </a:lnTo>
                <a:lnTo>
                  <a:pt x="254000" y="279400"/>
                </a:lnTo>
                <a:lnTo>
                  <a:pt x="262467" y="304800"/>
                </a:lnTo>
                <a:lnTo>
                  <a:pt x="270934" y="330200"/>
                </a:lnTo>
                <a:lnTo>
                  <a:pt x="279400" y="355600"/>
                </a:lnTo>
                <a:lnTo>
                  <a:pt x="279400" y="372533"/>
                </a:lnTo>
                <a:lnTo>
                  <a:pt x="287867" y="381000"/>
                </a:lnTo>
                <a:lnTo>
                  <a:pt x="287867" y="389467"/>
                </a:lnTo>
                <a:lnTo>
                  <a:pt x="287867" y="397933"/>
                </a:lnTo>
                <a:lnTo>
                  <a:pt x="296334" y="397933"/>
                </a:lnTo>
                <a:lnTo>
                  <a:pt x="296334" y="389467"/>
                </a:lnTo>
                <a:lnTo>
                  <a:pt x="304800" y="381000"/>
                </a:lnTo>
                <a:lnTo>
                  <a:pt x="304800" y="381000"/>
                </a:lnTo>
                <a:lnTo>
                  <a:pt x="313267" y="372533"/>
                </a:lnTo>
                <a:lnTo>
                  <a:pt x="313267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4538133" y="4411133"/>
            <a:ext cx="42335" cy="220135"/>
          </a:xfrm>
          <a:custGeom>
            <a:avLst/>
            <a:gdLst/>
            <a:ahLst/>
            <a:cxnLst/>
            <a:rect l="0" t="0" r="0" b="0"/>
            <a:pathLst>
              <a:path w="42335" h="220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16934" y="59267"/>
                </a:lnTo>
                <a:lnTo>
                  <a:pt x="16934" y="84667"/>
                </a:lnTo>
                <a:lnTo>
                  <a:pt x="16934" y="110067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69334"/>
                </a:lnTo>
                <a:lnTo>
                  <a:pt x="25400" y="177800"/>
                </a:lnTo>
                <a:lnTo>
                  <a:pt x="25400" y="194734"/>
                </a:lnTo>
                <a:lnTo>
                  <a:pt x="33867" y="203200"/>
                </a:lnTo>
                <a:lnTo>
                  <a:pt x="33867" y="211667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11667"/>
                </a:lnTo>
                <a:lnTo>
                  <a:pt x="42334" y="203200"/>
                </a:lnTo>
                <a:lnTo>
                  <a:pt x="42334" y="194734"/>
                </a:lnTo>
                <a:lnTo>
                  <a:pt x="42334" y="177800"/>
                </a:lnTo>
                <a:lnTo>
                  <a:pt x="42334" y="177800"/>
                </a:lnTo>
                <a:lnTo>
                  <a:pt x="42334" y="160867"/>
                </a:lnTo>
                <a:lnTo>
                  <a:pt x="42334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4529667" y="4224867"/>
            <a:ext cx="16934" cy="16934"/>
          </a:xfrm>
          <a:custGeom>
            <a:avLst/>
            <a:gdLst/>
            <a:ahLst/>
            <a:cxnLst/>
            <a:rect l="0" t="0" r="0" b="0"/>
            <a:pathLst>
              <a:path w="16934" h="16934">
                <a:moveTo>
                  <a:pt x="8466" y="16933"/>
                </a:moveTo>
                <a:lnTo>
                  <a:pt x="8466" y="8466"/>
                </a:lnTo>
                <a:lnTo>
                  <a:pt x="8466" y="8466"/>
                </a:lnTo>
                <a:lnTo>
                  <a:pt x="8466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4639733" y="4326467"/>
            <a:ext cx="533401" cy="694267"/>
          </a:xfrm>
          <a:custGeom>
            <a:avLst/>
            <a:gdLst/>
            <a:ahLst/>
            <a:cxnLst/>
            <a:rect l="0" t="0" r="0" b="0"/>
            <a:pathLst>
              <a:path w="533401" h="694267">
                <a:moveTo>
                  <a:pt x="169334" y="84666"/>
                </a:moveTo>
                <a:lnTo>
                  <a:pt x="169334" y="84666"/>
                </a:lnTo>
                <a:lnTo>
                  <a:pt x="169334" y="76200"/>
                </a:lnTo>
                <a:lnTo>
                  <a:pt x="169334" y="76200"/>
                </a:lnTo>
                <a:lnTo>
                  <a:pt x="169334" y="67733"/>
                </a:lnTo>
                <a:lnTo>
                  <a:pt x="169334" y="50800"/>
                </a:lnTo>
                <a:lnTo>
                  <a:pt x="160867" y="42333"/>
                </a:lnTo>
                <a:lnTo>
                  <a:pt x="160867" y="25400"/>
                </a:lnTo>
                <a:lnTo>
                  <a:pt x="143934" y="16933"/>
                </a:lnTo>
                <a:lnTo>
                  <a:pt x="135467" y="8466"/>
                </a:lnTo>
                <a:lnTo>
                  <a:pt x="118534" y="0"/>
                </a:lnTo>
                <a:lnTo>
                  <a:pt x="101600" y="0"/>
                </a:lnTo>
                <a:lnTo>
                  <a:pt x="84667" y="8466"/>
                </a:lnTo>
                <a:lnTo>
                  <a:pt x="67734" y="8466"/>
                </a:lnTo>
                <a:lnTo>
                  <a:pt x="50800" y="25400"/>
                </a:lnTo>
                <a:lnTo>
                  <a:pt x="42334" y="50800"/>
                </a:lnTo>
                <a:lnTo>
                  <a:pt x="25400" y="76200"/>
                </a:lnTo>
                <a:lnTo>
                  <a:pt x="16934" y="101600"/>
                </a:lnTo>
                <a:lnTo>
                  <a:pt x="8467" y="135466"/>
                </a:lnTo>
                <a:lnTo>
                  <a:pt x="0" y="169333"/>
                </a:lnTo>
                <a:lnTo>
                  <a:pt x="0" y="203200"/>
                </a:lnTo>
                <a:lnTo>
                  <a:pt x="0" y="228600"/>
                </a:lnTo>
                <a:lnTo>
                  <a:pt x="8467" y="254000"/>
                </a:lnTo>
                <a:lnTo>
                  <a:pt x="8467" y="270933"/>
                </a:lnTo>
                <a:lnTo>
                  <a:pt x="16934" y="287866"/>
                </a:lnTo>
                <a:lnTo>
                  <a:pt x="25400" y="296333"/>
                </a:lnTo>
                <a:lnTo>
                  <a:pt x="42334" y="304800"/>
                </a:lnTo>
                <a:lnTo>
                  <a:pt x="50800" y="313266"/>
                </a:lnTo>
                <a:lnTo>
                  <a:pt x="67734" y="313266"/>
                </a:lnTo>
                <a:lnTo>
                  <a:pt x="76200" y="313266"/>
                </a:lnTo>
                <a:lnTo>
                  <a:pt x="84667" y="304800"/>
                </a:lnTo>
                <a:lnTo>
                  <a:pt x="101600" y="287866"/>
                </a:lnTo>
                <a:lnTo>
                  <a:pt x="110067" y="279400"/>
                </a:lnTo>
                <a:lnTo>
                  <a:pt x="118534" y="254000"/>
                </a:lnTo>
                <a:lnTo>
                  <a:pt x="127000" y="228600"/>
                </a:lnTo>
                <a:lnTo>
                  <a:pt x="135467" y="203200"/>
                </a:lnTo>
                <a:lnTo>
                  <a:pt x="143934" y="169333"/>
                </a:lnTo>
                <a:lnTo>
                  <a:pt x="152400" y="143933"/>
                </a:lnTo>
                <a:lnTo>
                  <a:pt x="152400" y="127000"/>
                </a:lnTo>
                <a:lnTo>
                  <a:pt x="152400" y="118533"/>
                </a:lnTo>
                <a:lnTo>
                  <a:pt x="152400" y="110066"/>
                </a:lnTo>
                <a:lnTo>
                  <a:pt x="160867" y="110066"/>
                </a:lnTo>
                <a:lnTo>
                  <a:pt x="160867" y="110066"/>
                </a:lnTo>
                <a:lnTo>
                  <a:pt x="160867" y="110066"/>
                </a:lnTo>
                <a:lnTo>
                  <a:pt x="160867" y="118533"/>
                </a:lnTo>
                <a:lnTo>
                  <a:pt x="160867" y="127000"/>
                </a:lnTo>
                <a:lnTo>
                  <a:pt x="160867" y="143933"/>
                </a:lnTo>
                <a:lnTo>
                  <a:pt x="160867" y="160866"/>
                </a:lnTo>
                <a:lnTo>
                  <a:pt x="169334" y="186266"/>
                </a:lnTo>
                <a:lnTo>
                  <a:pt x="177800" y="203200"/>
                </a:lnTo>
                <a:lnTo>
                  <a:pt x="186267" y="220133"/>
                </a:lnTo>
                <a:lnTo>
                  <a:pt x="203200" y="237066"/>
                </a:lnTo>
                <a:lnTo>
                  <a:pt x="211667" y="245533"/>
                </a:lnTo>
                <a:lnTo>
                  <a:pt x="228600" y="254000"/>
                </a:lnTo>
                <a:lnTo>
                  <a:pt x="245534" y="262466"/>
                </a:lnTo>
                <a:lnTo>
                  <a:pt x="262467" y="262466"/>
                </a:lnTo>
                <a:lnTo>
                  <a:pt x="279400" y="262466"/>
                </a:lnTo>
                <a:lnTo>
                  <a:pt x="296334" y="254000"/>
                </a:lnTo>
                <a:lnTo>
                  <a:pt x="313267" y="254000"/>
                </a:lnTo>
                <a:lnTo>
                  <a:pt x="338667" y="237066"/>
                </a:lnTo>
                <a:lnTo>
                  <a:pt x="355600" y="228600"/>
                </a:lnTo>
                <a:lnTo>
                  <a:pt x="372534" y="211666"/>
                </a:lnTo>
                <a:lnTo>
                  <a:pt x="389467" y="194733"/>
                </a:lnTo>
                <a:lnTo>
                  <a:pt x="406400" y="177800"/>
                </a:lnTo>
                <a:lnTo>
                  <a:pt x="423334" y="160866"/>
                </a:lnTo>
                <a:lnTo>
                  <a:pt x="440267" y="143933"/>
                </a:lnTo>
                <a:lnTo>
                  <a:pt x="448734" y="135466"/>
                </a:lnTo>
                <a:lnTo>
                  <a:pt x="448734" y="127000"/>
                </a:lnTo>
                <a:lnTo>
                  <a:pt x="448734" y="118533"/>
                </a:lnTo>
                <a:lnTo>
                  <a:pt x="448734" y="110066"/>
                </a:lnTo>
                <a:lnTo>
                  <a:pt x="440267" y="101600"/>
                </a:lnTo>
                <a:lnTo>
                  <a:pt x="431800" y="93133"/>
                </a:lnTo>
                <a:lnTo>
                  <a:pt x="414867" y="93133"/>
                </a:lnTo>
                <a:lnTo>
                  <a:pt x="397934" y="84666"/>
                </a:lnTo>
                <a:lnTo>
                  <a:pt x="381000" y="76200"/>
                </a:lnTo>
                <a:lnTo>
                  <a:pt x="355600" y="76200"/>
                </a:lnTo>
                <a:lnTo>
                  <a:pt x="338667" y="84666"/>
                </a:lnTo>
                <a:lnTo>
                  <a:pt x="313267" y="84666"/>
                </a:lnTo>
                <a:lnTo>
                  <a:pt x="296334" y="101600"/>
                </a:lnTo>
                <a:lnTo>
                  <a:pt x="279400" y="110066"/>
                </a:lnTo>
                <a:lnTo>
                  <a:pt x="262467" y="127000"/>
                </a:lnTo>
                <a:lnTo>
                  <a:pt x="245534" y="152400"/>
                </a:lnTo>
                <a:lnTo>
                  <a:pt x="237067" y="169333"/>
                </a:lnTo>
                <a:lnTo>
                  <a:pt x="237067" y="186266"/>
                </a:lnTo>
                <a:lnTo>
                  <a:pt x="237067" y="203200"/>
                </a:lnTo>
                <a:lnTo>
                  <a:pt x="237067" y="220133"/>
                </a:lnTo>
                <a:lnTo>
                  <a:pt x="245534" y="237066"/>
                </a:lnTo>
                <a:lnTo>
                  <a:pt x="262467" y="245533"/>
                </a:lnTo>
                <a:lnTo>
                  <a:pt x="279400" y="245533"/>
                </a:lnTo>
                <a:lnTo>
                  <a:pt x="287867" y="254000"/>
                </a:lnTo>
                <a:lnTo>
                  <a:pt x="313267" y="245533"/>
                </a:lnTo>
                <a:lnTo>
                  <a:pt x="330200" y="245533"/>
                </a:lnTo>
                <a:lnTo>
                  <a:pt x="347134" y="237066"/>
                </a:lnTo>
                <a:lnTo>
                  <a:pt x="364067" y="220133"/>
                </a:lnTo>
                <a:lnTo>
                  <a:pt x="381000" y="203200"/>
                </a:lnTo>
                <a:lnTo>
                  <a:pt x="397934" y="194733"/>
                </a:lnTo>
                <a:lnTo>
                  <a:pt x="406400" y="177800"/>
                </a:lnTo>
                <a:lnTo>
                  <a:pt x="423334" y="152400"/>
                </a:lnTo>
                <a:lnTo>
                  <a:pt x="431800" y="135466"/>
                </a:lnTo>
                <a:lnTo>
                  <a:pt x="440267" y="118533"/>
                </a:lnTo>
                <a:lnTo>
                  <a:pt x="440267" y="110066"/>
                </a:lnTo>
                <a:lnTo>
                  <a:pt x="440267" y="101600"/>
                </a:lnTo>
                <a:lnTo>
                  <a:pt x="440267" y="101600"/>
                </a:lnTo>
                <a:lnTo>
                  <a:pt x="440267" y="101600"/>
                </a:lnTo>
                <a:lnTo>
                  <a:pt x="440267" y="110066"/>
                </a:lnTo>
                <a:lnTo>
                  <a:pt x="440267" y="127000"/>
                </a:lnTo>
                <a:lnTo>
                  <a:pt x="431800" y="152400"/>
                </a:lnTo>
                <a:lnTo>
                  <a:pt x="431800" y="177800"/>
                </a:lnTo>
                <a:lnTo>
                  <a:pt x="431800" y="203200"/>
                </a:lnTo>
                <a:lnTo>
                  <a:pt x="431800" y="237066"/>
                </a:lnTo>
                <a:lnTo>
                  <a:pt x="431800" y="279400"/>
                </a:lnTo>
                <a:lnTo>
                  <a:pt x="423334" y="313266"/>
                </a:lnTo>
                <a:lnTo>
                  <a:pt x="423334" y="355600"/>
                </a:lnTo>
                <a:lnTo>
                  <a:pt x="423334" y="397933"/>
                </a:lnTo>
                <a:lnTo>
                  <a:pt x="406400" y="431800"/>
                </a:lnTo>
                <a:lnTo>
                  <a:pt x="397934" y="474133"/>
                </a:lnTo>
                <a:lnTo>
                  <a:pt x="389467" y="516466"/>
                </a:lnTo>
                <a:lnTo>
                  <a:pt x="381000" y="550333"/>
                </a:lnTo>
                <a:lnTo>
                  <a:pt x="364067" y="584200"/>
                </a:lnTo>
                <a:lnTo>
                  <a:pt x="347134" y="618066"/>
                </a:lnTo>
                <a:lnTo>
                  <a:pt x="330200" y="643466"/>
                </a:lnTo>
                <a:lnTo>
                  <a:pt x="313267" y="660400"/>
                </a:lnTo>
                <a:lnTo>
                  <a:pt x="287867" y="677333"/>
                </a:lnTo>
                <a:lnTo>
                  <a:pt x="270934" y="685800"/>
                </a:lnTo>
                <a:lnTo>
                  <a:pt x="254000" y="694266"/>
                </a:lnTo>
                <a:lnTo>
                  <a:pt x="237067" y="685800"/>
                </a:lnTo>
                <a:lnTo>
                  <a:pt x="220134" y="677333"/>
                </a:lnTo>
                <a:lnTo>
                  <a:pt x="211667" y="660400"/>
                </a:lnTo>
                <a:lnTo>
                  <a:pt x="203200" y="635000"/>
                </a:lnTo>
                <a:lnTo>
                  <a:pt x="194734" y="601133"/>
                </a:lnTo>
                <a:lnTo>
                  <a:pt x="194734" y="567266"/>
                </a:lnTo>
                <a:lnTo>
                  <a:pt x="194734" y="533400"/>
                </a:lnTo>
                <a:lnTo>
                  <a:pt x="203200" y="499533"/>
                </a:lnTo>
                <a:lnTo>
                  <a:pt x="220134" y="465666"/>
                </a:lnTo>
                <a:lnTo>
                  <a:pt x="228600" y="448733"/>
                </a:lnTo>
                <a:lnTo>
                  <a:pt x="245534" y="423333"/>
                </a:lnTo>
                <a:lnTo>
                  <a:pt x="279400" y="406400"/>
                </a:lnTo>
                <a:lnTo>
                  <a:pt x="304800" y="406400"/>
                </a:lnTo>
                <a:lnTo>
                  <a:pt x="338667" y="397933"/>
                </a:lnTo>
                <a:lnTo>
                  <a:pt x="372534" y="406400"/>
                </a:lnTo>
                <a:lnTo>
                  <a:pt x="397934" y="414866"/>
                </a:lnTo>
                <a:lnTo>
                  <a:pt x="431800" y="423333"/>
                </a:lnTo>
                <a:lnTo>
                  <a:pt x="457200" y="431800"/>
                </a:lnTo>
                <a:lnTo>
                  <a:pt x="482600" y="448733"/>
                </a:lnTo>
                <a:lnTo>
                  <a:pt x="499534" y="457200"/>
                </a:lnTo>
                <a:lnTo>
                  <a:pt x="516467" y="465666"/>
                </a:lnTo>
                <a:lnTo>
                  <a:pt x="524934" y="474133"/>
                </a:lnTo>
                <a:lnTo>
                  <a:pt x="533400" y="474133"/>
                </a:lnTo>
                <a:lnTo>
                  <a:pt x="533400" y="482600"/>
                </a:lnTo>
                <a:lnTo>
                  <a:pt x="533400" y="474133"/>
                </a:lnTo>
                <a:lnTo>
                  <a:pt x="524934" y="474133"/>
                </a:lnTo>
                <a:lnTo>
                  <a:pt x="516467" y="465666"/>
                </a:lnTo>
                <a:lnTo>
                  <a:pt x="508000" y="448733"/>
                </a:lnTo>
                <a:lnTo>
                  <a:pt x="508000" y="448733"/>
                </a:lnTo>
                <a:lnTo>
                  <a:pt x="499534" y="431800"/>
                </a:lnTo>
                <a:lnTo>
                  <a:pt x="499534" y="431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5156200" y="4436533"/>
            <a:ext cx="465668" cy="304801"/>
          </a:xfrm>
          <a:custGeom>
            <a:avLst/>
            <a:gdLst/>
            <a:ahLst/>
            <a:cxnLst/>
            <a:rect l="0" t="0" r="0" b="0"/>
            <a:pathLst>
              <a:path w="465668" h="304801">
                <a:moveTo>
                  <a:pt x="0" y="76200"/>
                </a:moveTo>
                <a:lnTo>
                  <a:pt x="0" y="76200"/>
                </a:lnTo>
                <a:lnTo>
                  <a:pt x="0" y="67734"/>
                </a:lnTo>
                <a:lnTo>
                  <a:pt x="8467" y="50800"/>
                </a:lnTo>
                <a:lnTo>
                  <a:pt x="8467" y="42334"/>
                </a:lnTo>
                <a:lnTo>
                  <a:pt x="16933" y="33867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0" y="67734"/>
                </a:lnTo>
                <a:lnTo>
                  <a:pt x="25400" y="93134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86267"/>
                </a:lnTo>
                <a:lnTo>
                  <a:pt x="33867" y="203200"/>
                </a:lnTo>
                <a:lnTo>
                  <a:pt x="33867" y="228600"/>
                </a:lnTo>
                <a:lnTo>
                  <a:pt x="33867" y="254000"/>
                </a:lnTo>
                <a:lnTo>
                  <a:pt x="33867" y="270934"/>
                </a:lnTo>
                <a:lnTo>
                  <a:pt x="33867" y="287867"/>
                </a:lnTo>
                <a:lnTo>
                  <a:pt x="25400" y="296334"/>
                </a:lnTo>
                <a:lnTo>
                  <a:pt x="33867" y="296334"/>
                </a:lnTo>
                <a:lnTo>
                  <a:pt x="33867" y="304800"/>
                </a:lnTo>
                <a:lnTo>
                  <a:pt x="33867" y="296334"/>
                </a:lnTo>
                <a:lnTo>
                  <a:pt x="25400" y="296334"/>
                </a:lnTo>
                <a:lnTo>
                  <a:pt x="33867" y="287867"/>
                </a:lnTo>
                <a:lnTo>
                  <a:pt x="33867" y="270934"/>
                </a:lnTo>
                <a:lnTo>
                  <a:pt x="33867" y="245534"/>
                </a:lnTo>
                <a:lnTo>
                  <a:pt x="42333" y="220134"/>
                </a:lnTo>
                <a:lnTo>
                  <a:pt x="50800" y="186267"/>
                </a:lnTo>
                <a:lnTo>
                  <a:pt x="59267" y="143934"/>
                </a:lnTo>
                <a:lnTo>
                  <a:pt x="67733" y="110067"/>
                </a:lnTo>
                <a:lnTo>
                  <a:pt x="76200" y="76200"/>
                </a:lnTo>
                <a:lnTo>
                  <a:pt x="93133" y="42334"/>
                </a:lnTo>
                <a:lnTo>
                  <a:pt x="101600" y="16934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8467"/>
                </a:lnTo>
                <a:lnTo>
                  <a:pt x="160867" y="25400"/>
                </a:lnTo>
                <a:lnTo>
                  <a:pt x="169333" y="50800"/>
                </a:lnTo>
                <a:lnTo>
                  <a:pt x="177800" y="76200"/>
                </a:lnTo>
                <a:lnTo>
                  <a:pt x="186267" y="110067"/>
                </a:lnTo>
                <a:lnTo>
                  <a:pt x="194733" y="143934"/>
                </a:lnTo>
                <a:lnTo>
                  <a:pt x="203200" y="177800"/>
                </a:lnTo>
                <a:lnTo>
                  <a:pt x="203200" y="203200"/>
                </a:lnTo>
                <a:lnTo>
                  <a:pt x="211667" y="228600"/>
                </a:lnTo>
                <a:lnTo>
                  <a:pt x="211667" y="245534"/>
                </a:lnTo>
                <a:lnTo>
                  <a:pt x="220133" y="262467"/>
                </a:lnTo>
                <a:lnTo>
                  <a:pt x="220133" y="279400"/>
                </a:lnTo>
                <a:lnTo>
                  <a:pt x="228600" y="279400"/>
                </a:lnTo>
                <a:lnTo>
                  <a:pt x="237067" y="287867"/>
                </a:lnTo>
                <a:lnTo>
                  <a:pt x="245533" y="279400"/>
                </a:lnTo>
                <a:lnTo>
                  <a:pt x="262467" y="279400"/>
                </a:lnTo>
                <a:lnTo>
                  <a:pt x="270933" y="262467"/>
                </a:lnTo>
                <a:lnTo>
                  <a:pt x="296333" y="245534"/>
                </a:lnTo>
                <a:lnTo>
                  <a:pt x="313267" y="220134"/>
                </a:lnTo>
                <a:lnTo>
                  <a:pt x="330200" y="186267"/>
                </a:lnTo>
                <a:lnTo>
                  <a:pt x="347133" y="152400"/>
                </a:lnTo>
                <a:lnTo>
                  <a:pt x="364067" y="127000"/>
                </a:lnTo>
                <a:lnTo>
                  <a:pt x="381000" y="101600"/>
                </a:lnTo>
                <a:lnTo>
                  <a:pt x="397933" y="76200"/>
                </a:lnTo>
                <a:lnTo>
                  <a:pt x="397933" y="59267"/>
                </a:lnTo>
                <a:lnTo>
                  <a:pt x="406400" y="42334"/>
                </a:lnTo>
                <a:lnTo>
                  <a:pt x="406400" y="25400"/>
                </a:lnTo>
                <a:lnTo>
                  <a:pt x="406400" y="16934"/>
                </a:lnTo>
                <a:lnTo>
                  <a:pt x="397933" y="8467"/>
                </a:lnTo>
                <a:lnTo>
                  <a:pt x="381000" y="0"/>
                </a:lnTo>
                <a:lnTo>
                  <a:pt x="372533" y="0"/>
                </a:lnTo>
                <a:lnTo>
                  <a:pt x="355600" y="8467"/>
                </a:lnTo>
                <a:lnTo>
                  <a:pt x="338667" y="16934"/>
                </a:lnTo>
                <a:lnTo>
                  <a:pt x="321733" y="25400"/>
                </a:lnTo>
                <a:lnTo>
                  <a:pt x="304800" y="50800"/>
                </a:lnTo>
                <a:lnTo>
                  <a:pt x="287867" y="76200"/>
                </a:lnTo>
                <a:lnTo>
                  <a:pt x="270933" y="110067"/>
                </a:lnTo>
                <a:lnTo>
                  <a:pt x="262467" y="143934"/>
                </a:lnTo>
                <a:lnTo>
                  <a:pt x="254000" y="169334"/>
                </a:lnTo>
                <a:lnTo>
                  <a:pt x="254000" y="203200"/>
                </a:lnTo>
                <a:lnTo>
                  <a:pt x="254000" y="228600"/>
                </a:lnTo>
                <a:lnTo>
                  <a:pt x="262467" y="245534"/>
                </a:lnTo>
                <a:lnTo>
                  <a:pt x="270933" y="262467"/>
                </a:lnTo>
                <a:lnTo>
                  <a:pt x="287867" y="279400"/>
                </a:lnTo>
                <a:lnTo>
                  <a:pt x="304800" y="279400"/>
                </a:lnTo>
                <a:lnTo>
                  <a:pt x="321733" y="287867"/>
                </a:lnTo>
                <a:lnTo>
                  <a:pt x="338667" y="287867"/>
                </a:lnTo>
                <a:lnTo>
                  <a:pt x="355600" y="279400"/>
                </a:lnTo>
                <a:lnTo>
                  <a:pt x="381000" y="262467"/>
                </a:lnTo>
                <a:lnTo>
                  <a:pt x="397933" y="245534"/>
                </a:lnTo>
                <a:lnTo>
                  <a:pt x="414867" y="228600"/>
                </a:lnTo>
                <a:lnTo>
                  <a:pt x="431800" y="203200"/>
                </a:lnTo>
                <a:lnTo>
                  <a:pt x="440267" y="177800"/>
                </a:lnTo>
                <a:lnTo>
                  <a:pt x="457200" y="152400"/>
                </a:lnTo>
                <a:lnTo>
                  <a:pt x="457200" y="127000"/>
                </a:lnTo>
                <a:lnTo>
                  <a:pt x="465667" y="110067"/>
                </a:lnTo>
                <a:lnTo>
                  <a:pt x="457200" y="93134"/>
                </a:lnTo>
                <a:lnTo>
                  <a:pt x="448733" y="76200"/>
                </a:lnTo>
                <a:lnTo>
                  <a:pt x="440267" y="67734"/>
                </a:lnTo>
                <a:lnTo>
                  <a:pt x="431800" y="59267"/>
                </a:lnTo>
                <a:lnTo>
                  <a:pt x="414867" y="59267"/>
                </a:lnTo>
                <a:lnTo>
                  <a:pt x="406400" y="59267"/>
                </a:lnTo>
                <a:lnTo>
                  <a:pt x="397933" y="59267"/>
                </a:lnTo>
                <a:lnTo>
                  <a:pt x="397933" y="59267"/>
                </a:lnTo>
                <a:lnTo>
                  <a:pt x="389467" y="59267"/>
                </a:lnTo>
                <a:lnTo>
                  <a:pt x="389467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5647267" y="4343400"/>
            <a:ext cx="67734" cy="338668"/>
          </a:xfrm>
          <a:custGeom>
            <a:avLst/>
            <a:gdLst/>
            <a:ahLst/>
            <a:cxnLst/>
            <a:rect l="0" t="0" r="0" b="0"/>
            <a:pathLst>
              <a:path w="67734" h="338668">
                <a:moveTo>
                  <a:pt x="0" y="8467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59267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52400"/>
                </a:lnTo>
                <a:lnTo>
                  <a:pt x="25400" y="186267"/>
                </a:lnTo>
                <a:lnTo>
                  <a:pt x="25400" y="211667"/>
                </a:lnTo>
                <a:lnTo>
                  <a:pt x="33866" y="237067"/>
                </a:lnTo>
                <a:lnTo>
                  <a:pt x="33866" y="262467"/>
                </a:lnTo>
                <a:lnTo>
                  <a:pt x="33866" y="287867"/>
                </a:lnTo>
                <a:lnTo>
                  <a:pt x="42333" y="304800"/>
                </a:lnTo>
                <a:lnTo>
                  <a:pt x="42333" y="321733"/>
                </a:lnTo>
                <a:lnTo>
                  <a:pt x="42333" y="330200"/>
                </a:lnTo>
                <a:lnTo>
                  <a:pt x="50800" y="338667"/>
                </a:lnTo>
                <a:lnTo>
                  <a:pt x="50800" y="338667"/>
                </a:lnTo>
                <a:lnTo>
                  <a:pt x="50800" y="338667"/>
                </a:lnTo>
                <a:lnTo>
                  <a:pt x="59266" y="330200"/>
                </a:lnTo>
                <a:lnTo>
                  <a:pt x="67733" y="321733"/>
                </a:lnTo>
                <a:lnTo>
                  <a:pt x="67733" y="321733"/>
                </a:lnTo>
                <a:lnTo>
                  <a:pt x="67733" y="313267"/>
                </a:lnTo>
                <a:lnTo>
                  <a:pt x="67733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254"/>
          <p:cNvSpPr/>
          <p:nvPr/>
        </p:nvSpPr>
        <p:spPr>
          <a:xfrm>
            <a:off x="5731933" y="4461933"/>
            <a:ext cx="194735" cy="262468"/>
          </a:xfrm>
          <a:custGeom>
            <a:avLst/>
            <a:gdLst/>
            <a:ahLst/>
            <a:cxnLst/>
            <a:rect l="0" t="0" r="0" b="0"/>
            <a:pathLst>
              <a:path w="194735" h="262468">
                <a:moveTo>
                  <a:pt x="152400" y="42334"/>
                </a:moveTo>
                <a:lnTo>
                  <a:pt x="152400" y="33867"/>
                </a:lnTo>
                <a:lnTo>
                  <a:pt x="152400" y="33867"/>
                </a:lnTo>
                <a:lnTo>
                  <a:pt x="160867" y="33867"/>
                </a:lnTo>
                <a:lnTo>
                  <a:pt x="160867" y="33867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52400" y="16934"/>
                </a:lnTo>
                <a:lnTo>
                  <a:pt x="143934" y="8467"/>
                </a:lnTo>
                <a:lnTo>
                  <a:pt x="135467" y="8467"/>
                </a:lnTo>
                <a:lnTo>
                  <a:pt x="118534" y="0"/>
                </a:lnTo>
                <a:lnTo>
                  <a:pt x="101600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16934" y="8467"/>
                </a:lnTo>
                <a:lnTo>
                  <a:pt x="8467" y="16934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4"/>
                </a:lnTo>
                <a:lnTo>
                  <a:pt x="16934" y="59267"/>
                </a:lnTo>
                <a:lnTo>
                  <a:pt x="33867" y="67734"/>
                </a:lnTo>
                <a:lnTo>
                  <a:pt x="50800" y="84667"/>
                </a:lnTo>
                <a:lnTo>
                  <a:pt x="76200" y="93134"/>
                </a:lnTo>
                <a:lnTo>
                  <a:pt x="93134" y="101600"/>
                </a:lnTo>
                <a:lnTo>
                  <a:pt x="118534" y="118534"/>
                </a:lnTo>
                <a:lnTo>
                  <a:pt x="135467" y="135467"/>
                </a:lnTo>
                <a:lnTo>
                  <a:pt x="160867" y="143934"/>
                </a:lnTo>
                <a:lnTo>
                  <a:pt x="169334" y="160867"/>
                </a:lnTo>
                <a:lnTo>
                  <a:pt x="186267" y="177800"/>
                </a:lnTo>
                <a:lnTo>
                  <a:pt x="194734" y="186267"/>
                </a:lnTo>
                <a:lnTo>
                  <a:pt x="194734" y="194734"/>
                </a:lnTo>
                <a:lnTo>
                  <a:pt x="194734" y="211667"/>
                </a:lnTo>
                <a:lnTo>
                  <a:pt x="186267" y="220134"/>
                </a:lnTo>
                <a:lnTo>
                  <a:pt x="169334" y="228600"/>
                </a:lnTo>
                <a:lnTo>
                  <a:pt x="160867" y="237067"/>
                </a:lnTo>
                <a:lnTo>
                  <a:pt x="135467" y="245534"/>
                </a:lnTo>
                <a:lnTo>
                  <a:pt x="118534" y="245534"/>
                </a:lnTo>
                <a:lnTo>
                  <a:pt x="93134" y="254000"/>
                </a:lnTo>
                <a:lnTo>
                  <a:pt x="76200" y="254000"/>
                </a:lnTo>
                <a:lnTo>
                  <a:pt x="59267" y="262467"/>
                </a:lnTo>
                <a:lnTo>
                  <a:pt x="42334" y="262467"/>
                </a:lnTo>
                <a:lnTo>
                  <a:pt x="25400" y="262467"/>
                </a:lnTo>
                <a:lnTo>
                  <a:pt x="16934" y="262467"/>
                </a:lnTo>
                <a:lnTo>
                  <a:pt x="16934" y="262467"/>
                </a:lnTo>
                <a:lnTo>
                  <a:pt x="8467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25400" y="245534"/>
                </a:lnTo>
                <a:lnTo>
                  <a:pt x="42334" y="237067"/>
                </a:lnTo>
                <a:lnTo>
                  <a:pt x="59267" y="237067"/>
                </a:lnTo>
                <a:lnTo>
                  <a:pt x="59267" y="237067"/>
                </a:lnTo>
                <a:lnTo>
                  <a:pt x="76200" y="228600"/>
                </a:lnTo>
                <a:lnTo>
                  <a:pt x="762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6087533" y="4504267"/>
            <a:ext cx="381001" cy="237067"/>
          </a:xfrm>
          <a:custGeom>
            <a:avLst/>
            <a:gdLst/>
            <a:ahLst/>
            <a:cxnLst/>
            <a:rect l="0" t="0" r="0" b="0"/>
            <a:pathLst>
              <a:path w="381001" h="237067">
                <a:moveTo>
                  <a:pt x="110067" y="16933"/>
                </a:moveTo>
                <a:lnTo>
                  <a:pt x="110067" y="16933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8466"/>
                </a:lnTo>
                <a:lnTo>
                  <a:pt x="50800" y="8466"/>
                </a:lnTo>
                <a:lnTo>
                  <a:pt x="42334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16934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0866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77800"/>
                </a:lnTo>
                <a:lnTo>
                  <a:pt x="33867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67734" y="169333"/>
                </a:lnTo>
                <a:lnTo>
                  <a:pt x="76200" y="160866"/>
                </a:lnTo>
                <a:lnTo>
                  <a:pt x="93134" y="152400"/>
                </a:lnTo>
                <a:lnTo>
                  <a:pt x="101600" y="143933"/>
                </a:lnTo>
                <a:lnTo>
                  <a:pt x="118534" y="127000"/>
                </a:lnTo>
                <a:lnTo>
                  <a:pt x="127000" y="118533"/>
                </a:lnTo>
                <a:lnTo>
                  <a:pt x="127000" y="101600"/>
                </a:lnTo>
                <a:lnTo>
                  <a:pt x="135467" y="84666"/>
                </a:lnTo>
                <a:lnTo>
                  <a:pt x="143934" y="67733"/>
                </a:lnTo>
                <a:lnTo>
                  <a:pt x="143934" y="50800"/>
                </a:lnTo>
                <a:lnTo>
                  <a:pt x="143934" y="42333"/>
                </a:lnTo>
                <a:lnTo>
                  <a:pt x="143934" y="33866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67733"/>
                </a:lnTo>
                <a:lnTo>
                  <a:pt x="135467" y="84666"/>
                </a:lnTo>
                <a:lnTo>
                  <a:pt x="135467" y="101600"/>
                </a:lnTo>
                <a:lnTo>
                  <a:pt x="135467" y="110066"/>
                </a:lnTo>
                <a:lnTo>
                  <a:pt x="135467" y="118533"/>
                </a:lnTo>
                <a:lnTo>
                  <a:pt x="143934" y="135466"/>
                </a:lnTo>
                <a:lnTo>
                  <a:pt x="143934" y="143933"/>
                </a:lnTo>
                <a:lnTo>
                  <a:pt x="152400" y="143933"/>
                </a:lnTo>
                <a:lnTo>
                  <a:pt x="160867" y="152400"/>
                </a:lnTo>
                <a:lnTo>
                  <a:pt x="169334" y="152400"/>
                </a:lnTo>
                <a:lnTo>
                  <a:pt x="177800" y="143933"/>
                </a:lnTo>
                <a:lnTo>
                  <a:pt x="194734" y="143933"/>
                </a:lnTo>
                <a:lnTo>
                  <a:pt x="203200" y="135466"/>
                </a:lnTo>
                <a:lnTo>
                  <a:pt x="211667" y="118533"/>
                </a:lnTo>
                <a:lnTo>
                  <a:pt x="220134" y="110066"/>
                </a:lnTo>
                <a:lnTo>
                  <a:pt x="228600" y="101600"/>
                </a:lnTo>
                <a:lnTo>
                  <a:pt x="237067" y="84666"/>
                </a:lnTo>
                <a:lnTo>
                  <a:pt x="237067" y="76200"/>
                </a:lnTo>
                <a:lnTo>
                  <a:pt x="245534" y="59266"/>
                </a:lnTo>
                <a:lnTo>
                  <a:pt x="245534" y="50800"/>
                </a:lnTo>
                <a:lnTo>
                  <a:pt x="245534" y="50800"/>
                </a:lnTo>
                <a:lnTo>
                  <a:pt x="245534" y="42333"/>
                </a:lnTo>
                <a:lnTo>
                  <a:pt x="245534" y="42333"/>
                </a:lnTo>
                <a:lnTo>
                  <a:pt x="254000" y="42333"/>
                </a:lnTo>
                <a:lnTo>
                  <a:pt x="245534" y="50800"/>
                </a:lnTo>
                <a:lnTo>
                  <a:pt x="245534" y="59266"/>
                </a:lnTo>
                <a:lnTo>
                  <a:pt x="245534" y="67733"/>
                </a:lnTo>
                <a:lnTo>
                  <a:pt x="245534" y="84666"/>
                </a:lnTo>
                <a:lnTo>
                  <a:pt x="245534" y="101600"/>
                </a:lnTo>
                <a:lnTo>
                  <a:pt x="245534" y="118533"/>
                </a:lnTo>
                <a:lnTo>
                  <a:pt x="245534" y="135466"/>
                </a:lnTo>
                <a:lnTo>
                  <a:pt x="245534" y="152400"/>
                </a:lnTo>
                <a:lnTo>
                  <a:pt x="237067" y="169333"/>
                </a:lnTo>
                <a:lnTo>
                  <a:pt x="237067" y="186266"/>
                </a:lnTo>
                <a:lnTo>
                  <a:pt x="237067" y="203200"/>
                </a:lnTo>
                <a:lnTo>
                  <a:pt x="237067" y="220133"/>
                </a:lnTo>
                <a:lnTo>
                  <a:pt x="228600" y="228600"/>
                </a:lnTo>
                <a:lnTo>
                  <a:pt x="228600" y="237066"/>
                </a:lnTo>
                <a:lnTo>
                  <a:pt x="228600" y="237066"/>
                </a:lnTo>
                <a:lnTo>
                  <a:pt x="228600" y="237066"/>
                </a:lnTo>
                <a:lnTo>
                  <a:pt x="228600" y="237066"/>
                </a:lnTo>
                <a:lnTo>
                  <a:pt x="228600" y="228600"/>
                </a:lnTo>
                <a:lnTo>
                  <a:pt x="228600" y="220133"/>
                </a:lnTo>
                <a:lnTo>
                  <a:pt x="237067" y="211666"/>
                </a:lnTo>
                <a:lnTo>
                  <a:pt x="237067" y="194733"/>
                </a:lnTo>
                <a:lnTo>
                  <a:pt x="245534" y="177800"/>
                </a:lnTo>
                <a:lnTo>
                  <a:pt x="254000" y="152400"/>
                </a:lnTo>
                <a:lnTo>
                  <a:pt x="254000" y="135466"/>
                </a:lnTo>
                <a:lnTo>
                  <a:pt x="262467" y="110066"/>
                </a:lnTo>
                <a:lnTo>
                  <a:pt x="270934" y="84666"/>
                </a:lnTo>
                <a:lnTo>
                  <a:pt x="287867" y="67733"/>
                </a:lnTo>
                <a:lnTo>
                  <a:pt x="296334" y="59266"/>
                </a:lnTo>
                <a:lnTo>
                  <a:pt x="304800" y="42333"/>
                </a:lnTo>
                <a:lnTo>
                  <a:pt x="313267" y="33866"/>
                </a:lnTo>
                <a:lnTo>
                  <a:pt x="321734" y="33866"/>
                </a:lnTo>
                <a:lnTo>
                  <a:pt x="330200" y="25400"/>
                </a:lnTo>
                <a:lnTo>
                  <a:pt x="338667" y="25400"/>
                </a:lnTo>
                <a:lnTo>
                  <a:pt x="347134" y="33866"/>
                </a:lnTo>
                <a:lnTo>
                  <a:pt x="355600" y="33866"/>
                </a:lnTo>
                <a:lnTo>
                  <a:pt x="355600" y="42333"/>
                </a:lnTo>
                <a:lnTo>
                  <a:pt x="364067" y="50800"/>
                </a:lnTo>
                <a:lnTo>
                  <a:pt x="372534" y="59266"/>
                </a:lnTo>
                <a:lnTo>
                  <a:pt x="372534" y="67733"/>
                </a:lnTo>
                <a:lnTo>
                  <a:pt x="372534" y="67733"/>
                </a:lnTo>
                <a:lnTo>
                  <a:pt x="381000" y="76200"/>
                </a:lnTo>
                <a:lnTo>
                  <a:pt x="381000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>
            <a:off x="6366933" y="4529667"/>
            <a:ext cx="160868" cy="270934"/>
          </a:xfrm>
          <a:custGeom>
            <a:avLst/>
            <a:gdLst/>
            <a:ahLst/>
            <a:cxnLst/>
            <a:rect l="0" t="0" r="0" b="0"/>
            <a:pathLst>
              <a:path w="160868" h="270934">
                <a:moveTo>
                  <a:pt x="33867" y="110066"/>
                </a:moveTo>
                <a:lnTo>
                  <a:pt x="33867" y="110066"/>
                </a:lnTo>
                <a:lnTo>
                  <a:pt x="33867" y="110066"/>
                </a:lnTo>
                <a:lnTo>
                  <a:pt x="42334" y="110066"/>
                </a:lnTo>
                <a:lnTo>
                  <a:pt x="42334" y="110066"/>
                </a:lnTo>
                <a:lnTo>
                  <a:pt x="50800" y="110066"/>
                </a:lnTo>
                <a:lnTo>
                  <a:pt x="59267" y="101600"/>
                </a:lnTo>
                <a:lnTo>
                  <a:pt x="67734" y="93133"/>
                </a:lnTo>
                <a:lnTo>
                  <a:pt x="76200" y="84666"/>
                </a:lnTo>
                <a:lnTo>
                  <a:pt x="84667" y="76200"/>
                </a:lnTo>
                <a:lnTo>
                  <a:pt x="101600" y="67733"/>
                </a:lnTo>
                <a:lnTo>
                  <a:pt x="110067" y="59266"/>
                </a:lnTo>
                <a:lnTo>
                  <a:pt x="127000" y="50800"/>
                </a:lnTo>
                <a:lnTo>
                  <a:pt x="135467" y="33866"/>
                </a:lnTo>
                <a:lnTo>
                  <a:pt x="143933" y="25400"/>
                </a:lnTo>
                <a:lnTo>
                  <a:pt x="152401" y="16933"/>
                </a:lnTo>
                <a:lnTo>
                  <a:pt x="152401" y="16933"/>
                </a:lnTo>
                <a:lnTo>
                  <a:pt x="160867" y="8466"/>
                </a:lnTo>
                <a:lnTo>
                  <a:pt x="160867" y="0"/>
                </a:lnTo>
                <a:lnTo>
                  <a:pt x="152401" y="0"/>
                </a:lnTo>
                <a:lnTo>
                  <a:pt x="152401" y="0"/>
                </a:lnTo>
                <a:lnTo>
                  <a:pt x="143933" y="0"/>
                </a:lnTo>
                <a:lnTo>
                  <a:pt x="127000" y="0"/>
                </a:lnTo>
                <a:lnTo>
                  <a:pt x="118534" y="16933"/>
                </a:lnTo>
                <a:lnTo>
                  <a:pt x="101600" y="25400"/>
                </a:lnTo>
                <a:lnTo>
                  <a:pt x="84667" y="33866"/>
                </a:lnTo>
                <a:lnTo>
                  <a:pt x="67734" y="50800"/>
                </a:lnTo>
                <a:lnTo>
                  <a:pt x="59267" y="67733"/>
                </a:lnTo>
                <a:lnTo>
                  <a:pt x="42334" y="84666"/>
                </a:lnTo>
                <a:lnTo>
                  <a:pt x="25400" y="110066"/>
                </a:lnTo>
                <a:lnTo>
                  <a:pt x="16934" y="127000"/>
                </a:lnTo>
                <a:lnTo>
                  <a:pt x="8467" y="143933"/>
                </a:lnTo>
                <a:lnTo>
                  <a:pt x="8467" y="160866"/>
                </a:lnTo>
                <a:lnTo>
                  <a:pt x="0" y="186266"/>
                </a:lnTo>
                <a:lnTo>
                  <a:pt x="0" y="194733"/>
                </a:lnTo>
                <a:lnTo>
                  <a:pt x="0" y="211666"/>
                </a:lnTo>
                <a:lnTo>
                  <a:pt x="8467" y="228600"/>
                </a:lnTo>
                <a:lnTo>
                  <a:pt x="16934" y="237066"/>
                </a:lnTo>
                <a:lnTo>
                  <a:pt x="25400" y="254000"/>
                </a:lnTo>
                <a:lnTo>
                  <a:pt x="42334" y="262466"/>
                </a:lnTo>
                <a:lnTo>
                  <a:pt x="59267" y="262466"/>
                </a:lnTo>
                <a:lnTo>
                  <a:pt x="59267" y="262466"/>
                </a:lnTo>
                <a:lnTo>
                  <a:pt x="76200" y="270933"/>
                </a:lnTo>
                <a:lnTo>
                  <a:pt x="7620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7"/>
          <p:cNvSpPr/>
          <p:nvPr/>
        </p:nvSpPr>
        <p:spPr>
          <a:xfrm>
            <a:off x="4207933" y="4800600"/>
            <a:ext cx="228601" cy="372534"/>
          </a:xfrm>
          <a:custGeom>
            <a:avLst/>
            <a:gdLst/>
            <a:ahLst/>
            <a:cxnLst/>
            <a:rect l="0" t="0" r="0" b="0"/>
            <a:pathLst>
              <a:path w="228601" h="372534">
                <a:moveTo>
                  <a:pt x="203200" y="84667"/>
                </a:moveTo>
                <a:lnTo>
                  <a:pt x="211667" y="76200"/>
                </a:lnTo>
                <a:lnTo>
                  <a:pt x="211667" y="76200"/>
                </a:lnTo>
                <a:lnTo>
                  <a:pt x="220134" y="67733"/>
                </a:lnTo>
                <a:lnTo>
                  <a:pt x="228600" y="59267"/>
                </a:lnTo>
                <a:lnTo>
                  <a:pt x="228600" y="50800"/>
                </a:lnTo>
                <a:lnTo>
                  <a:pt x="228600" y="42333"/>
                </a:lnTo>
                <a:lnTo>
                  <a:pt x="228600" y="33867"/>
                </a:lnTo>
                <a:lnTo>
                  <a:pt x="228600" y="25400"/>
                </a:lnTo>
                <a:lnTo>
                  <a:pt x="220134" y="16933"/>
                </a:lnTo>
                <a:lnTo>
                  <a:pt x="211667" y="8467"/>
                </a:lnTo>
                <a:lnTo>
                  <a:pt x="194734" y="8467"/>
                </a:lnTo>
                <a:lnTo>
                  <a:pt x="177800" y="0"/>
                </a:lnTo>
                <a:lnTo>
                  <a:pt x="152400" y="0"/>
                </a:lnTo>
                <a:lnTo>
                  <a:pt x="127000" y="0"/>
                </a:lnTo>
                <a:lnTo>
                  <a:pt x="101600" y="8467"/>
                </a:lnTo>
                <a:lnTo>
                  <a:pt x="76200" y="16933"/>
                </a:lnTo>
                <a:lnTo>
                  <a:pt x="59267" y="25400"/>
                </a:lnTo>
                <a:lnTo>
                  <a:pt x="33867" y="42333"/>
                </a:lnTo>
                <a:lnTo>
                  <a:pt x="16934" y="59267"/>
                </a:lnTo>
                <a:lnTo>
                  <a:pt x="8467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60867"/>
                </a:lnTo>
                <a:lnTo>
                  <a:pt x="16934" y="194733"/>
                </a:lnTo>
                <a:lnTo>
                  <a:pt x="25400" y="220133"/>
                </a:lnTo>
                <a:lnTo>
                  <a:pt x="42334" y="254000"/>
                </a:lnTo>
                <a:lnTo>
                  <a:pt x="59267" y="279400"/>
                </a:lnTo>
                <a:lnTo>
                  <a:pt x="84667" y="304800"/>
                </a:lnTo>
                <a:lnTo>
                  <a:pt x="101600" y="321733"/>
                </a:lnTo>
                <a:lnTo>
                  <a:pt x="127000" y="338667"/>
                </a:lnTo>
                <a:lnTo>
                  <a:pt x="143934" y="355600"/>
                </a:lnTo>
                <a:lnTo>
                  <a:pt x="160867" y="364067"/>
                </a:lnTo>
                <a:lnTo>
                  <a:pt x="177800" y="372533"/>
                </a:lnTo>
                <a:lnTo>
                  <a:pt x="203200" y="372533"/>
                </a:lnTo>
                <a:lnTo>
                  <a:pt x="211667" y="372533"/>
                </a:lnTo>
                <a:lnTo>
                  <a:pt x="220134" y="372533"/>
                </a:lnTo>
                <a:lnTo>
                  <a:pt x="220134" y="372533"/>
                </a:lnTo>
                <a:lnTo>
                  <a:pt x="228600" y="364067"/>
                </a:lnTo>
                <a:lnTo>
                  <a:pt x="228600" y="364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/>
          <p:cNvSpPr/>
          <p:nvPr/>
        </p:nvSpPr>
        <p:spPr>
          <a:xfrm>
            <a:off x="4470400" y="5012267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143933" y="84666"/>
                </a:moveTo>
                <a:lnTo>
                  <a:pt x="143933" y="84666"/>
                </a:lnTo>
                <a:lnTo>
                  <a:pt x="143933" y="76200"/>
                </a:lnTo>
                <a:lnTo>
                  <a:pt x="135467" y="67733"/>
                </a:lnTo>
                <a:lnTo>
                  <a:pt x="135467" y="59266"/>
                </a:lnTo>
                <a:lnTo>
                  <a:pt x="127000" y="42333"/>
                </a:lnTo>
                <a:lnTo>
                  <a:pt x="118533" y="33866"/>
                </a:lnTo>
                <a:lnTo>
                  <a:pt x="110067" y="25400"/>
                </a:lnTo>
                <a:lnTo>
                  <a:pt x="93133" y="16933"/>
                </a:lnTo>
                <a:lnTo>
                  <a:pt x="84667" y="8466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6"/>
                </a:lnTo>
                <a:lnTo>
                  <a:pt x="25400" y="8466"/>
                </a:lnTo>
                <a:lnTo>
                  <a:pt x="16933" y="25400"/>
                </a:lnTo>
                <a:lnTo>
                  <a:pt x="8467" y="33866"/>
                </a:lnTo>
                <a:lnTo>
                  <a:pt x="0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8467" y="143933"/>
                </a:lnTo>
                <a:lnTo>
                  <a:pt x="16933" y="160866"/>
                </a:lnTo>
                <a:lnTo>
                  <a:pt x="33867" y="177800"/>
                </a:lnTo>
                <a:lnTo>
                  <a:pt x="50800" y="194733"/>
                </a:lnTo>
                <a:lnTo>
                  <a:pt x="59267" y="194733"/>
                </a:lnTo>
                <a:lnTo>
                  <a:pt x="76200" y="203200"/>
                </a:lnTo>
                <a:lnTo>
                  <a:pt x="93133" y="203200"/>
                </a:lnTo>
                <a:lnTo>
                  <a:pt x="110067" y="203200"/>
                </a:lnTo>
                <a:lnTo>
                  <a:pt x="118533" y="194733"/>
                </a:lnTo>
                <a:lnTo>
                  <a:pt x="127000" y="186266"/>
                </a:lnTo>
                <a:lnTo>
                  <a:pt x="135467" y="169333"/>
                </a:lnTo>
                <a:lnTo>
                  <a:pt x="143933" y="152400"/>
                </a:lnTo>
                <a:lnTo>
                  <a:pt x="152400" y="135466"/>
                </a:lnTo>
                <a:lnTo>
                  <a:pt x="152400" y="118533"/>
                </a:lnTo>
                <a:lnTo>
                  <a:pt x="152400" y="93133"/>
                </a:lnTo>
                <a:lnTo>
                  <a:pt x="152400" y="76200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59266"/>
                </a:lnTo>
                <a:lnTo>
                  <a:pt x="135467" y="67733"/>
                </a:lnTo>
                <a:lnTo>
                  <a:pt x="143933" y="76200"/>
                </a:lnTo>
                <a:lnTo>
                  <a:pt x="143933" y="76200"/>
                </a:lnTo>
                <a:lnTo>
                  <a:pt x="143933" y="76200"/>
                </a:lnTo>
                <a:lnTo>
                  <a:pt x="152400" y="84666"/>
                </a:lnTo>
                <a:lnTo>
                  <a:pt x="152400" y="84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4682067" y="5020733"/>
            <a:ext cx="414867" cy="711201"/>
          </a:xfrm>
          <a:custGeom>
            <a:avLst/>
            <a:gdLst/>
            <a:ahLst/>
            <a:cxnLst/>
            <a:rect l="0" t="0" r="0" b="0"/>
            <a:pathLst>
              <a:path w="414867" h="711201">
                <a:moveTo>
                  <a:pt x="0" y="25400"/>
                </a:moveTo>
                <a:lnTo>
                  <a:pt x="0" y="25400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77800"/>
                </a:lnTo>
                <a:lnTo>
                  <a:pt x="25400" y="194734"/>
                </a:lnTo>
                <a:lnTo>
                  <a:pt x="16933" y="211667"/>
                </a:lnTo>
                <a:lnTo>
                  <a:pt x="25400" y="220134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25400" y="228600"/>
                </a:lnTo>
                <a:lnTo>
                  <a:pt x="33866" y="220134"/>
                </a:lnTo>
                <a:lnTo>
                  <a:pt x="42333" y="203200"/>
                </a:lnTo>
                <a:lnTo>
                  <a:pt x="50800" y="194734"/>
                </a:lnTo>
                <a:lnTo>
                  <a:pt x="59266" y="169334"/>
                </a:lnTo>
                <a:lnTo>
                  <a:pt x="76200" y="152400"/>
                </a:lnTo>
                <a:lnTo>
                  <a:pt x="93133" y="135467"/>
                </a:lnTo>
                <a:lnTo>
                  <a:pt x="110066" y="118534"/>
                </a:lnTo>
                <a:lnTo>
                  <a:pt x="118533" y="101600"/>
                </a:lnTo>
                <a:lnTo>
                  <a:pt x="135466" y="93134"/>
                </a:lnTo>
                <a:lnTo>
                  <a:pt x="152400" y="84667"/>
                </a:lnTo>
                <a:lnTo>
                  <a:pt x="169333" y="84667"/>
                </a:lnTo>
                <a:lnTo>
                  <a:pt x="177800" y="84667"/>
                </a:lnTo>
                <a:lnTo>
                  <a:pt x="186266" y="93134"/>
                </a:lnTo>
                <a:lnTo>
                  <a:pt x="194733" y="93134"/>
                </a:lnTo>
                <a:lnTo>
                  <a:pt x="203200" y="101600"/>
                </a:lnTo>
                <a:lnTo>
                  <a:pt x="211666" y="110067"/>
                </a:lnTo>
                <a:lnTo>
                  <a:pt x="220133" y="127000"/>
                </a:lnTo>
                <a:lnTo>
                  <a:pt x="220133" y="143934"/>
                </a:lnTo>
                <a:lnTo>
                  <a:pt x="228600" y="160867"/>
                </a:lnTo>
                <a:lnTo>
                  <a:pt x="228600" y="177800"/>
                </a:lnTo>
                <a:lnTo>
                  <a:pt x="228600" y="186267"/>
                </a:lnTo>
                <a:lnTo>
                  <a:pt x="237066" y="203200"/>
                </a:lnTo>
                <a:lnTo>
                  <a:pt x="237066" y="220134"/>
                </a:lnTo>
                <a:lnTo>
                  <a:pt x="245533" y="228600"/>
                </a:lnTo>
                <a:lnTo>
                  <a:pt x="254000" y="237067"/>
                </a:lnTo>
                <a:lnTo>
                  <a:pt x="262466" y="245534"/>
                </a:lnTo>
                <a:lnTo>
                  <a:pt x="270933" y="245534"/>
                </a:lnTo>
                <a:lnTo>
                  <a:pt x="279400" y="245534"/>
                </a:lnTo>
                <a:lnTo>
                  <a:pt x="296333" y="245534"/>
                </a:lnTo>
                <a:lnTo>
                  <a:pt x="304800" y="228600"/>
                </a:lnTo>
                <a:lnTo>
                  <a:pt x="313266" y="220134"/>
                </a:lnTo>
                <a:lnTo>
                  <a:pt x="330200" y="203200"/>
                </a:lnTo>
                <a:lnTo>
                  <a:pt x="338666" y="186267"/>
                </a:lnTo>
                <a:lnTo>
                  <a:pt x="347133" y="160867"/>
                </a:lnTo>
                <a:lnTo>
                  <a:pt x="355600" y="135467"/>
                </a:lnTo>
                <a:lnTo>
                  <a:pt x="355600" y="110067"/>
                </a:lnTo>
                <a:lnTo>
                  <a:pt x="355600" y="84667"/>
                </a:lnTo>
                <a:lnTo>
                  <a:pt x="355600" y="59267"/>
                </a:lnTo>
                <a:lnTo>
                  <a:pt x="355600" y="50800"/>
                </a:lnTo>
                <a:lnTo>
                  <a:pt x="347133" y="33867"/>
                </a:lnTo>
                <a:lnTo>
                  <a:pt x="338666" y="33867"/>
                </a:lnTo>
                <a:lnTo>
                  <a:pt x="330200" y="25400"/>
                </a:lnTo>
                <a:lnTo>
                  <a:pt x="321733" y="25400"/>
                </a:lnTo>
                <a:lnTo>
                  <a:pt x="313266" y="33867"/>
                </a:lnTo>
                <a:lnTo>
                  <a:pt x="304800" y="42334"/>
                </a:lnTo>
                <a:lnTo>
                  <a:pt x="296333" y="59267"/>
                </a:lnTo>
                <a:lnTo>
                  <a:pt x="287866" y="76200"/>
                </a:lnTo>
                <a:lnTo>
                  <a:pt x="287866" y="93134"/>
                </a:lnTo>
                <a:lnTo>
                  <a:pt x="287866" y="110067"/>
                </a:lnTo>
                <a:lnTo>
                  <a:pt x="287866" y="127000"/>
                </a:lnTo>
                <a:lnTo>
                  <a:pt x="287866" y="143934"/>
                </a:lnTo>
                <a:lnTo>
                  <a:pt x="296333" y="152400"/>
                </a:lnTo>
                <a:lnTo>
                  <a:pt x="296333" y="169334"/>
                </a:lnTo>
                <a:lnTo>
                  <a:pt x="304800" y="169334"/>
                </a:lnTo>
                <a:lnTo>
                  <a:pt x="313266" y="177800"/>
                </a:lnTo>
                <a:lnTo>
                  <a:pt x="321733" y="177800"/>
                </a:lnTo>
                <a:lnTo>
                  <a:pt x="330200" y="169334"/>
                </a:lnTo>
                <a:lnTo>
                  <a:pt x="338666" y="169334"/>
                </a:lnTo>
                <a:lnTo>
                  <a:pt x="347133" y="152400"/>
                </a:lnTo>
                <a:lnTo>
                  <a:pt x="355600" y="135467"/>
                </a:lnTo>
                <a:lnTo>
                  <a:pt x="364066" y="118534"/>
                </a:lnTo>
                <a:lnTo>
                  <a:pt x="372533" y="93134"/>
                </a:lnTo>
                <a:lnTo>
                  <a:pt x="381000" y="76200"/>
                </a:lnTo>
                <a:lnTo>
                  <a:pt x="389466" y="50800"/>
                </a:lnTo>
                <a:lnTo>
                  <a:pt x="389466" y="33867"/>
                </a:lnTo>
                <a:lnTo>
                  <a:pt x="389466" y="25400"/>
                </a:lnTo>
                <a:lnTo>
                  <a:pt x="389466" y="16934"/>
                </a:lnTo>
                <a:lnTo>
                  <a:pt x="389466" y="8467"/>
                </a:lnTo>
                <a:lnTo>
                  <a:pt x="389466" y="8467"/>
                </a:lnTo>
                <a:lnTo>
                  <a:pt x="389466" y="8467"/>
                </a:lnTo>
                <a:lnTo>
                  <a:pt x="389466" y="16934"/>
                </a:lnTo>
                <a:lnTo>
                  <a:pt x="389466" y="33867"/>
                </a:lnTo>
                <a:lnTo>
                  <a:pt x="389466" y="50800"/>
                </a:lnTo>
                <a:lnTo>
                  <a:pt x="389466" y="76200"/>
                </a:lnTo>
                <a:lnTo>
                  <a:pt x="389466" y="110067"/>
                </a:lnTo>
                <a:lnTo>
                  <a:pt x="381000" y="143934"/>
                </a:lnTo>
                <a:lnTo>
                  <a:pt x="381000" y="177800"/>
                </a:lnTo>
                <a:lnTo>
                  <a:pt x="381000" y="220134"/>
                </a:lnTo>
                <a:lnTo>
                  <a:pt x="381000" y="270934"/>
                </a:lnTo>
                <a:lnTo>
                  <a:pt x="372533" y="321734"/>
                </a:lnTo>
                <a:lnTo>
                  <a:pt x="364066" y="372534"/>
                </a:lnTo>
                <a:lnTo>
                  <a:pt x="355600" y="423334"/>
                </a:lnTo>
                <a:lnTo>
                  <a:pt x="347133" y="474134"/>
                </a:lnTo>
                <a:lnTo>
                  <a:pt x="338666" y="516467"/>
                </a:lnTo>
                <a:lnTo>
                  <a:pt x="321733" y="558800"/>
                </a:lnTo>
                <a:lnTo>
                  <a:pt x="304800" y="601134"/>
                </a:lnTo>
                <a:lnTo>
                  <a:pt x="287866" y="635000"/>
                </a:lnTo>
                <a:lnTo>
                  <a:pt x="262466" y="668867"/>
                </a:lnTo>
                <a:lnTo>
                  <a:pt x="237066" y="685800"/>
                </a:lnTo>
                <a:lnTo>
                  <a:pt x="220133" y="702734"/>
                </a:lnTo>
                <a:lnTo>
                  <a:pt x="194733" y="711200"/>
                </a:lnTo>
                <a:lnTo>
                  <a:pt x="169333" y="711200"/>
                </a:lnTo>
                <a:lnTo>
                  <a:pt x="135466" y="702734"/>
                </a:lnTo>
                <a:lnTo>
                  <a:pt x="118533" y="694267"/>
                </a:lnTo>
                <a:lnTo>
                  <a:pt x="93133" y="668867"/>
                </a:lnTo>
                <a:lnTo>
                  <a:pt x="76200" y="651934"/>
                </a:lnTo>
                <a:lnTo>
                  <a:pt x="67733" y="618067"/>
                </a:lnTo>
                <a:lnTo>
                  <a:pt x="59266" y="584200"/>
                </a:lnTo>
                <a:lnTo>
                  <a:pt x="59266" y="558800"/>
                </a:lnTo>
                <a:lnTo>
                  <a:pt x="67733" y="516467"/>
                </a:lnTo>
                <a:lnTo>
                  <a:pt x="84666" y="482600"/>
                </a:lnTo>
                <a:lnTo>
                  <a:pt x="110066" y="448734"/>
                </a:lnTo>
                <a:lnTo>
                  <a:pt x="135466" y="414867"/>
                </a:lnTo>
                <a:lnTo>
                  <a:pt x="177800" y="389467"/>
                </a:lnTo>
                <a:lnTo>
                  <a:pt x="220133" y="372534"/>
                </a:lnTo>
                <a:lnTo>
                  <a:pt x="254000" y="364067"/>
                </a:lnTo>
                <a:lnTo>
                  <a:pt x="296333" y="372534"/>
                </a:lnTo>
                <a:lnTo>
                  <a:pt x="330200" y="381000"/>
                </a:lnTo>
                <a:lnTo>
                  <a:pt x="364066" y="406400"/>
                </a:lnTo>
                <a:lnTo>
                  <a:pt x="397933" y="431800"/>
                </a:lnTo>
                <a:lnTo>
                  <a:pt x="397933" y="431800"/>
                </a:lnTo>
                <a:lnTo>
                  <a:pt x="414866" y="457200"/>
                </a:lnTo>
                <a:lnTo>
                  <a:pt x="414866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0"/>
          <p:cNvSpPr/>
          <p:nvPr/>
        </p:nvSpPr>
        <p:spPr>
          <a:xfrm>
            <a:off x="5198533" y="5046133"/>
            <a:ext cx="127001" cy="330201"/>
          </a:xfrm>
          <a:custGeom>
            <a:avLst/>
            <a:gdLst/>
            <a:ahLst/>
            <a:cxnLst/>
            <a:rect l="0" t="0" r="0" b="0"/>
            <a:pathLst>
              <a:path w="127001" h="330201">
                <a:moveTo>
                  <a:pt x="8467" y="67734"/>
                </a:moveTo>
                <a:lnTo>
                  <a:pt x="8467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93134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94734"/>
                </a:lnTo>
                <a:lnTo>
                  <a:pt x="8467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0" y="304800"/>
                </a:lnTo>
                <a:lnTo>
                  <a:pt x="0" y="321734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30200"/>
                </a:lnTo>
                <a:lnTo>
                  <a:pt x="0" y="321734"/>
                </a:lnTo>
                <a:lnTo>
                  <a:pt x="0" y="304800"/>
                </a:lnTo>
                <a:lnTo>
                  <a:pt x="8467" y="287867"/>
                </a:lnTo>
                <a:lnTo>
                  <a:pt x="8467" y="262467"/>
                </a:lnTo>
                <a:lnTo>
                  <a:pt x="8467" y="237067"/>
                </a:lnTo>
                <a:lnTo>
                  <a:pt x="16934" y="203200"/>
                </a:lnTo>
                <a:lnTo>
                  <a:pt x="25400" y="169334"/>
                </a:lnTo>
                <a:lnTo>
                  <a:pt x="33867" y="127000"/>
                </a:lnTo>
                <a:lnTo>
                  <a:pt x="42334" y="93134"/>
                </a:lnTo>
                <a:lnTo>
                  <a:pt x="50800" y="67734"/>
                </a:lnTo>
                <a:lnTo>
                  <a:pt x="59267" y="33867"/>
                </a:lnTo>
                <a:lnTo>
                  <a:pt x="67734" y="25400"/>
                </a:lnTo>
                <a:lnTo>
                  <a:pt x="76200" y="8467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0067" y="16934"/>
                </a:lnTo>
                <a:lnTo>
                  <a:pt x="118534" y="33867"/>
                </a:lnTo>
                <a:lnTo>
                  <a:pt x="118534" y="50800"/>
                </a:lnTo>
                <a:lnTo>
                  <a:pt x="118534" y="50800"/>
                </a:lnTo>
                <a:lnTo>
                  <a:pt x="127000" y="67734"/>
                </a:lnTo>
                <a:lnTo>
                  <a:pt x="127000" y="67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/>
          <p:cNvSpPr/>
          <p:nvPr/>
        </p:nvSpPr>
        <p:spPr>
          <a:xfrm>
            <a:off x="5342467" y="5071533"/>
            <a:ext cx="321734" cy="347135"/>
          </a:xfrm>
          <a:custGeom>
            <a:avLst/>
            <a:gdLst/>
            <a:ahLst/>
            <a:cxnLst/>
            <a:rect l="0" t="0" r="0" b="0"/>
            <a:pathLst>
              <a:path w="321734" h="347135">
                <a:moveTo>
                  <a:pt x="16933" y="59267"/>
                </a:moveTo>
                <a:lnTo>
                  <a:pt x="16933" y="59267"/>
                </a:lnTo>
                <a:lnTo>
                  <a:pt x="16933" y="50800"/>
                </a:lnTo>
                <a:lnTo>
                  <a:pt x="16933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8466" y="287867"/>
                </a:lnTo>
                <a:lnTo>
                  <a:pt x="8466" y="296334"/>
                </a:lnTo>
                <a:lnTo>
                  <a:pt x="16933" y="296334"/>
                </a:lnTo>
                <a:lnTo>
                  <a:pt x="25400" y="296334"/>
                </a:lnTo>
                <a:lnTo>
                  <a:pt x="33866" y="296334"/>
                </a:lnTo>
                <a:lnTo>
                  <a:pt x="50800" y="287867"/>
                </a:lnTo>
                <a:lnTo>
                  <a:pt x="59266" y="279400"/>
                </a:lnTo>
                <a:lnTo>
                  <a:pt x="76200" y="262467"/>
                </a:lnTo>
                <a:lnTo>
                  <a:pt x="93133" y="237067"/>
                </a:lnTo>
                <a:lnTo>
                  <a:pt x="110066" y="211667"/>
                </a:lnTo>
                <a:lnTo>
                  <a:pt x="127000" y="177800"/>
                </a:lnTo>
                <a:lnTo>
                  <a:pt x="143933" y="143934"/>
                </a:lnTo>
                <a:lnTo>
                  <a:pt x="160866" y="101600"/>
                </a:lnTo>
                <a:lnTo>
                  <a:pt x="177800" y="67734"/>
                </a:lnTo>
                <a:lnTo>
                  <a:pt x="186266" y="42334"/>
                </a:lnTo>
                <a:lnTo>
                  <a:pt x="186266" y="16934"/>
                </a:lnTo>
                <a:lnTo>
                  <a:pt x="194733" y="8467"/>
                </a:lnTo>
                <a:lnTo>
                  <a:pt x="194733" y="0"/>
                </a:lnTo>
                <a:lnTo>
                  <a:pt x="186266" y="0"/>
                </a:lnTo>
                <a:lnTo>
                  <a:pt x="186266" y="0"/>
                </a:lnTo>
                <a:lnTo>
                  <a:pt x="177800" y="16934"/>
                </a:lnTo>
                <a:lnTo>
                  <a:pt x="169333" y="33867"/>
                </a:lnTo>
                <a:lnTo>
                  <a:pt x="160866" y="59267"/>
                </a:lnTo>
                <a:lnTo>
                  <a:pt x="160866" y="93134"/>
                </a:lnTo>
                <a:lnTo>
                  <a:pt x="143933" y="118534"/>
                </a:lnTo>
                <a:lnTo>
                  <a:pt x="143933" y="152400"/>
                </a:lnTo>
                <a:lnTo>
                  <a:pt x="143933" y="186267"/>
                </a:lnTo>
                <a:lnTo>
                  <a:pt x="143933" y="220134"/>
                </a:lnTo>
                <a:lnTo>
                  <a:pt x="143933" y="245534"/>
                </a:lnTo>
                <a:lnTo>
                  <a:pt x="152400" y="279400"/>
                </a:lnTo>
                <a:lnTo>
                  <a:pt x="160866" y="304800"/>
                </a:lnTo>
                <a:lnTo>
                  <a:pt x="169333" y="321734"/>
                </a:lnTo>
                <a:lnTo>
                  <a:pt x="177800" y="330200"/>
                </a:lnTo>
                <a:lnTo>
                  <a:pt x="194733" y="347134"/>
                </a:lnTo>
                <a:lnTo>
                  <a:pt x="211666" y="347134"/>
                </a:lnTo>
                <a:lnTo>
                  <a:pt x="228600" y="347134"/>
                </a:lnTo>
                <a:lnTo>
                  <a:pt x="245533" y="338667"/>
                </a:lnTo>
                <a:lnTo>
                  <a:pt x="262466" y="321734"/>
                </a:lnTo>
                <a:lnTo>
                  <a:pt x="279400" y="304800"/>
                </a:lnTo>
                <a:lnTo>
                  <a:pt x="296333" y="279400"/>
                </a:lnTo>
                <a:lnTo>
                  <a:pt x="304800" y="262467"/>
                </a:lnTo>
                <a:lnTo>
                  <a:pt x="313266" y="245534"/>
                </a:lnTo>
                <a:lnTo>
                  <a:pt x="313266" y="245534"/>
                </a:lnTo>
                <a:lnTo>
                  <a:pt x="321733" y="228600"/>
                </a:lnTo>
                <a:lnTo>
                  <a:pt x="3217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5604933" y="5113867"/>
            <a:ext cx="474135" cy="431801"/>
          </a:xfrm>
          <a:custGeom>
            <a:avLst/>
            <a:gdLst/>
            <a:ahLst/>
            <a:cxnLst/>
            <a:rect l="0" t="0" r="0" b="0"/>
            <a:pathLst>
              <a:path w="474135" h="431801">
                <a:moveTo>
                  <a:pt x="8467" y="93133"/>
                </a:moveTo>
                <a:lnTo>
                  <a:pt x="8467" y="101600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10066"/>
                </a:lnTo>
                <a:lnTo>
                  <a:pt x="8467" y="118533"/>
                </a:lnTo>
                <a:lnTo>
                  <a:pt x="8467" y="118533"/>
                </a:lnTo>
                <a:lnTo>
                  <a:pt x="8467" y="118533"/>
                </a:lnTo>
                <a:lnTo>
                  <a:pt x="16934" y="118533"/>
                </a:lnTo>
                <a:lnTo>
                  <a:pt x="25400" y="118533"/>
                </a:lnTo>
                <a:lnTo>
                  <a:pt x="42334" y="118533"/>
                </a:lnTo>
                <a:lnTo>
                  <a:pt x="59267" y="110066"/>
                </a:lnTo>
                <a:lnTo>
                  <a:pt x="76200" y="110066"/>
                </a:lnTo>
                <a:lnTo>
                  <a:pt x="93134" y="101600"/>
                </a:lnTo>
                <a:lnTo>
                  <a:pt x="110067" y="101600"/>
                </a:lnTo>
                <a:lnTo>
                  <a:pt x="127000" y="93133"/>
                </a:lnTo>
                <a:lnTo>
                  <a:pt x="143934" y="84666"/>
                </a:lnTo>
                <a:lnTo>
                  <a:pt x="160867" y="76200"/>
                </a:lnTo>
                <a:lnTo>
                  <a:pt x="177800" y="59266"/>
                </a:lnTo>
                <a:lnTo>
                  <a:pt x="186267" y="50800"/>
                </a:lnTo>
                <a:lnTo>
                  <a:pt x="194734" y="33866"/>
                </a:lnTo>
                <a:lnTo>
                  <a:pt x="194734" y="25400"/>
                </a:lnTo>
                <a:lnTo>
                  <a:pt x="203200" y="16933"/>
                </a:lnTo>
                <a:lnTo>
                  <a:pt x="194734" y="8466"/>
                </a:lnTo>
                <a:lnTo>
                  <a:pt x="186267" y="0"/>
                </a:lnTo>
                <a:lnTo>
                  <a:pt x="177800" y="0"/>
                </a:lnTo>
                <a:lnTo>
                  <a:pt x="160867" y="0"/>
                </a:lnTo>
                <a:lnTo>
                  <a:pt x="135467" y="8466"/>
                </a:lnTo>
                <a:lnTo>
                  <a:pt x="118534" y="16933"/>
                </a:lnTo>
                <a:lnTo>
                  <a:pt x="93134" y="42333"/>
                </a:lnTo>
                <a:lnTo>
                  <a:pt x="67734" y="59266"/>
                </a:lnTo>
                <a:lnTo>
                  <a:pt x="50800" y="84666"/>
                </a:lnTo>
                <a:lnTo>
                  <a:pt x="33867" y="110066"/>
                </a:lnTo>
                <a:lnTo>
                  <a:pt x="25400" y="143933"/>
                </a:lnTo>
                <a:lnTo>
                  <a:pt x="16934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16934" y="228600"/>
                </a:lnTo>
                <a:lnTo>
                  <a:pt x="25400" y="254000"/>
                </a:lnTo>
                <a:lnTo>
                  <a:pt x="33867" y="262466"/>
                </a:lnTo>
                <a:lnTo>
                  <a:pt x="50800" y="270933"/>
                </a:lnTo>
                <a:lnTo>
                  <a:pt x="67734" y="279400"/>
                </a:lnTo>
                <a:lnTo>
                  <a:pt x="93134" y="270933"/>
                </a:lnTo>
                <a:lnTo>
                  <a:pt x="110067" y="270933"/>
                </a:lnTo>
                <a:lnTo>
                  <a:pt x="135467" y="262466"/>
                </a:lnTo>
                <a:lnTo>
                  <a:pt x="152400" y="245533"/>
                </a:lnTo>
                <a:lnTo>
                  <a:pt x="177800" y="220133"/>
                </a:lnTo>
                <a:lnTo>
                  <a:pt x="194734" y="203200"/>
                </a:lnTo>
                <a:lnTo>
                  <a:pt x="220134" y="177800"/>
                </a:lnTo>
                <a:lnTo>
                  <a:pt x="237067" y="152400"/>
                </a:lnTo>
                <a:lnTo>
                  <a:pt x="245534" y="127000"/>
                </a:lnTo>
                <a:lnTo>
                  <a:pt x="254000" y="110066"/>
                </a:lnTo>
                <a:lnTo>
                  <a:pt x="262467" y="93133"/>
                </a:lnTo>
                <a:lnTo>
                  <a:pt x="262467" y="84666"/>
                </a:lnTo>
                <a:lnTo>
                  <a:pt x="262467" y="84666"/>
                </a:lnTo>
                <a:lnTo>
                  <a:pt x="262467" y="84666"/>
                </a:lnTo>
                <a:lnTo>
                  <a:pt x="262467" y="84666"/>
                </a:lnTo>
                <a:lnTo>
                  <a:pt x="254000" y="93133"/>
                </a:lnTo>
                <a:lnTo>
                  <a:pt x="254000" y="118533"/>
                </a:lnTo>
                <a:lnTo>
                  <a:pt x="245534" y="143933"/>
                </a:lnTo>
                <a:lnTo>
                  <a:pt x="237067" y="169333"/>
                </a:lnTo>
                <a:lnTo>
                  <a:pt x="228600" y="211666"/>
                </a:lnTo>
                <a:lnTo>
                  <a:pt x="220134" y="245533"/>
                </a:lnTo>
                <a:lnTo>
                  <a:pt x="220134" y="279400"/>
                </a:lnTo>
                <a:lnTo>
                  <a:pt x="211667" y="304800"/>
                </a:lnTo>
                <a:lnTo>
                  <a:pt x="203200" y="338666"/>
                </a:lnTo>
                <a:lnTo>
                  <a:pt x="203200" y="364066"/>
                </a:lnTo>
                <a:lnTo>
                  <a:pt x="194734" y="389466"/>
                </a:lnTo>
                <a:lnTo>
                  <a:pt x="194734" y="406400"/>
                </a:lnTo>
                <a:lnTo>
                  <a:pt x="194734" y="414866"/>
                </a:lnTo>
                <a:lnTo>
                  <a:pt x="194734" y="431800"/>
                </a:lnTo>
                <a:lnTo>
                  <a:pt x="194734" y="431800"/>
                </a:lnTo>
                <a:lnTo>
                  <a:pt x="194734" y="431800"/>
                </a:lnTo>
                <a:lnTo>
                  <a:pt x="203200" y="423333"/>
                </a:lnTo>
                <a:lnTo>
                  <a:pt x="203200" y="406400"/>
                </a:lnTo>
                <a:lnTo>
                  <a:pt x="220134" y="389466"/>
                </a:lnTo>
                <a:lnTo>
                  <a:pt x="228600" y="364066"/>
                </a:lnTo>
                <a:lnTo>
                  <a:pt x="245534" y="330200"/>
                </a:lnTo>
                <a:lnTo>
                  <a:pt x="262467" y="287866"/>
                </a:lnTo>
                <a:lnTo>
                  <a:pt x="279400" y="245533"/>
                </a:lnTo>
                <a:lnTo>
                  <a:pt x="296334" y="194733"/>
                </a:lnTo>
                <a:lnTo>
                  <a:pt x="321734" y="143933"/>
                </a:lnTo>
                <a:lnTo>
                  <a:pt x="338667" y="101600"/>
                </a:lnTo>
                <a:lnTo>
                  <a:pt x="355600" y="59266"/>
                </a:lnTo>
                <a:lnTo>
                  <a:pt x="364067" y="33866"/>
                </a:lnTo>
                <a:lnTo>
                  <a:pt x="372534" y="16933"/>
                </a:lnTo>
                <a:lnTo>
                  <a:pt x="381000" y="8466"/>
                </a:lnTo>
                <a:lnTo>
                  <a:pt x="389467" y="0"/>
                </a:lnTo>
                <a:lnTo>
                  <a:pt x="397934" y="16933"/>
                </a:lnTo>
                <a:lnTo>
                  <a:pt x="406400" y="25400"/>
                </a:lnTo>
                <a:lnTo>
                  <a:pt x="406400" y="50800"/>
                </a:lnTo>
                <a:lnTo>
                  <a:pt x="414867" y="76200"/>
                </a:lnTo>
                <a:lnTo>
                  <a:pt x="414867" y="110066"/>
                </a:lnTo>
                <a:lnTo>
                  <a:pt x="414867" y="135466"/>
                </a:lnTo>
                <a:lnTo>
                  <a:pt x="423334" y="169333"/>
                </a:lnTo>
                <a:lnTo>
                  <a:pt x="423334" y="194733"/>
                </a:lnTo>
                <a:lnTo>
                  <a:pt x="414867" y="228600"/>
                </a:lnTo>
                <a:lnTo>
                  <a:pt x="414867" y="254000"/>
                </a:lnTo>
                <a:lnTo>
                  <a:pt x="414867" y="287866"/>
                </a:lnTo>
                <a:lnTo>
                  <a:pt x="406400" y="304800"/>
                </a:lnTo>
                <a:lnTo>
                  <a:pt x="397934" y="330200"/>
                </a:lnTo>
                <a:lnTo>
                  <a:pt x="389467" y="355600"/>
                </a:lnTo>
                <a:lnTo>
                  <a:pt x="381000" y="372533"/>
                </a:lnTo>
                <a:lnTo>
                  <a:pt x="372534" y="381000"/>
                </a:lnTo>
                <a:lnTo>
                  <a:pt x="372534" y="389466"/>
                </a:lnTo>
                <a:lnTo>
                  <a:pt x="372534" y="397933"/>
                </a:lnTo>
                <a:lnTo>
                  <a:pt x="372534" y="406400"/>
                </a:lnTo>
                <a:lnTo>
                  <a:pt x="389467" y="406400"/>
                </a:lnTo>
                <a:lnTo>
                  <a:pt x="397934" y="406400"/>
                </a:lnTo>
                <a:lnTo>
                  <a:pt x="406400" y="397933"/>
                </a:lnTo>
                <a:lnTo>
                  <a:pt x="423334" y="381000"/>
                </a:lnTo>
                <a:lnTo>
                  <a:pt x="448734" y="364066"/>
                </a:lnTo>
                <a:lnTo>
                  <a:pt x="448734" y="364066"/>
                </a:lnTo>
                <a:lnTo>
                  <a:pt x="474134" y="347133"/>
                </a:lnTo>
                <a:lnTo>
                  <a:pt x="474134" y="347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6189133" y="4893733"/>
            <a:ext cx="152401" cy="685801"/>
          </a:xfrm>
          <a:custGeom>
            <a:avLst/>
            <a:gdLst/>
            <a:ahLst/>
            <a:cxnLst/>
            <a:rect l="0" t="0" r="0" b="0"/>
            <a:pathLst>
              <a:path w="152401" h="685801">
                <a:moveTo>
                  <a:pt x="152400" y="33867"/>
                </a:moveTo>
                <a:lnTo>
                  <a:pt x="152400" y="33867"/>
                </a:lnTo>
                <a:lnTo>
                  <a:pt x="152400" y="25400"/>
                </a:lnTo>
                <a:lnTo>
                  <a:pt x="152400" y="16934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35467" y="25400"/>
                </a:lnTo>
                <a:lnTo>
                  <a:pt x="127000" y="50800"/>
                </a:lnTo>
                <a:lnTo>
                  <a:pt x="110067" y="76200"/>
                </a:lnTo>
                <a:lnTo>
                  <a:pt x="101600" y="110067"/>
                </a:lnTo>
                <a:lnTo>
                  <a:pt x="93134" y="160867"/>
                </a:lnTo>
                <a:lnTo>
                  <a:pt x="76200" y="211667"/>
                </a:lnTo>
                <a:lnTo>
                  <a:pt x="59267" y="270934"/>
                </a:lnTo>
                <a:lnTo>
                  <a:pt x="42334" y="330200"/>
                </a:lnTo>
                <a:lnTo>
                  <a:pt x="33867" y="389467"/>
                </a:lnTo>
                <a:lnTo>
                  <a:pt x="16934" y="448734"/>
                </a:lnTo>
                <a:lnTo>
                  <a:pt x="16934" y="499534"/>
                </a:lnTo>
                <a:lnTo>
                  <a:pt x="8467" y="550334"/>
                </a:lnTo>
                <a:lnTo>
                  <a:pt x="0" y="592667"/>
                </a:lnTo>
                <a:lnTo>
                  <a:pt x="0" y="626534"/>
                </a:lnTo>
                <a:lnTo>
                  <a:pt x="0" y="651934"/>
                </a:lnTo>
                <a:lnTo>
                  <a:pt x="0" y="668867"/>
                </a:lnTo>
                <a:lnTo>
                  <a:pt x="0" y="685800"/>
                </a:lnTo>
                <a:lnTo>
                  <a:pt x="0" y="685800"/>
                </a:lnTo>
                <a:lnTo>
                  <a:pt x="8467" y="685800"/>
                </a:lnTo>
                <a:lnTo>
                  <a:pt x="8467" y="677334"/>
                </a:lnTo>
                <a:lnTo>
                  <a:pt x="8467" y="677334"/>
                </a:lnTo>
                <a:lnTo>
                  <a:pt x="16934" y="660400"/>
                </a:lnTo>
                <a:lnTo>
                  <a:pt x="16934" y="660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6096000" y="5207000"/>
            <a:ext cx="245534" cy="25401"/>
          </a:xfrm>
          <a:custGeom>
            <a:avLst/>
            <a:gdLst/>
            <a:ahLst/>
            <a:cxnLst/>
            <a:rect l="0" t="0" r="0" b="0"/>
            <a:pathLst>
              <a:path w="245534" h="25401">
                <a:moveTo>
                  <a:pt x="8467" y="25400"/>
                </a:moveTo>
                <a:lnTo>
                  <a:pt x="8467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0"/>
                </a:lnTo>
                <a:lnTo>
                  <a:pt x="101600" y="0"/>
                </a:lnTo>
                <a:lnTo>
                  <a:pt x="135467" y="0"/>
                </a:lnTo>
                <a:lnTo>
                  <a:pt x="160867" y="0"/>
                </a:lnTo>
                <a:lnTo>
                  <a:pt x="194733" y="8467"/>
                </a:lnTo>
                <a:lnTo>
                  <a:pt x="220133" y="16933"/>
                </a:lnTo>
                <a:lnTo>
                  <a:pt x="220133" y="16933"/>
                </a:lnTo>
                <a:lnTo>
                  <a:pt x="245533" y="25400"/>
                </a:lnTo>
                <a:lnTo>
                  <a:pt x="245533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/>
          <p:cNvSpPr/>
          <p:nvPr/>
        </p:nvSpPr>
        <p:spPr>
          <a:xfrm>
            <a:off x="6350000" y="5452533"/>
            <a:ext cx="59268" cy="67735"/>
          </a:xfrm>
          <a:custGeom>
            <a:avLst/>
            <a:gdLst/>
            <a:ahLst/>
            <a:cxnLst/>
            <a:rect l="0" t="0" r="0" b="0"/>
            <a:pathLst>
              <a:path w="59268" h="67735">
                <a:moveTo>
                  <a:pt x="0" y="0"/>
                </a:moveTo>
                <a:lnTo>
                  <a:pt x="8467" y="8467"/>
                </a:lnTo>
                <a:lnTo>
                  <a:pt x="16933" y="16934"/>
                </a:lnTo>
                <a:lnTo>
                  <a:pt x="25400" y="33867"/>
                </a:lnTo>
                <a:lnTo>
                  <a:pt x="33867" y="50800"/>
                </a:lnTo>
                <a:lnTo>
                  <a:pt x="42333" y="59267"/>
                </a:lnTo>
                <a:lnTo>
                  <a:pt x="50800" y="59267"/>
                </a:lnTo>
                <a:lnTo>
                  <a:pt x="50800" y="67734"/>
                </a:lnTo>
                <a:lnTo>
                  <a:pt x="50800" y="67734"/>
                </a:lnTo>
                <a:lnTo>
                  <a:pt x="59267" y="67734"/>
                </a:lnTo>
                <a:lnTo>
                  <a:pt x="59267" y="67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Freeform 266"/>
          <p:cNvSpPr/>
          <p:nvPr/>
        </p:nvSpPr>
        <p:spPr>
          <a:xfrm>
            <a:off x="6807200" y="2209800"/>
            <a:ext cx="220134" cy="457201"/>
          </a:xfrm>
          <a:custGeom>
            <a:avLst/>
            <a:gdLst/>
            <a:ahLst/>
            <a:cxnLst/>
            <a:rect l="0" t="0" r="0" b="0"/>
            <a:pathLst>
              <a:path w="220134" h="457201">
                <a:moveTo>
                  <a:pt x="16934" y="143933"/>
                </a:moveTo>
                <a:lnTo>
                  <a:pt x="16934" y="143933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69333"/>
                </a:lnTo>
                <a:lnTo>
                  <a:pt x="16934" y="177800"/>
                </a:lnTo>
                <a:lnTo>
                  <a:pt x="16934" y="194733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54000"/>
                </a:lnTo>
                <a:lnTo>
                  <a:pt x="8466" y="270933"/>
                </a:lnTo>
                <a:lnTo>
                  <a:pt x="8466" y="296333"/>
                </a:lnTo>
                <a:lnTo>
                  <a:pt x="8466" y="321733"/>
                </a:lnTo>
                <a:lnTo>
                  <a:pt x="8466" y="347133"/>
                </a:lnTo>
                <a:lnTo>
                  <a:pt x="8466" y="364067"/>
                </a:lnTo>
                <a:lnTo>
                  <a:pt x="8466" y="389467"/>
                </a:lnTo>
                <a:lnTo>
                  <a:pt x="8466" y="406400"/>
                </a:lnTo>
                <a:lnTo>
                  <a:pt x="8466" y="423333"/>
                </a:lnTo>
                <a:lnTo>
                  <a:pt x="8466" y="431800"/>
                </a:lnTo>
                <a:lnTo>
                  <a:pt x="8466" y="440267"/>
                </a:lnTo>
                <a:lnTo>
                  <a:pt x="0" y="448733"/>
                </a:lnTo>
                <a:lnTo>
                  <a:pt x="0" y="448733"/>
                </a:lnTo>
                <a:lnTo>
                  <a:pt x="0" y="457200"/>
                </a:lnTo>
                <a:lnTo>
                  <a:pt x="0" y="448733"/>
                </a:lnTo>
                <a:lnTo>
                  <a:pt x="0" y="448733"/>
                </a:lnTo>
                <a:lnTo>
                  <a:pt x="0" y="440267"/>
                </a:lnTo>
                <a:lnTo>
                  <a:pt x="0" y="423333"/>
                </a:lnTo>
                <a:lnTo>
                  <a:pt x="0" y="406400"/>
                </a:lnTo>
                <a:lnTo>
                  <a:pt x="0" y="389467"/>
                </a:lnTo>
                <a:lnTo>
                  <a:pt x="0" y="372533"/>
                </a:lnTo>
                <a:lnTo>
                  <a:pt x="0" y="347133"/>
                </a:lnTo>
                <a:lnTo>
                  <a:pt x="0" y="321733"/>
                </a:lnTo>
                <a:lnTo>
                  <a:pt x="0" y="296333"/>
                </a:lnTo>
                <a:lnTo>
                  <a:pt x="0" y="270933"/>
                </a:lnTo>
                <a:lnTo>
                  <a:pt x="0" y="245533"/>
                </a:lnTo>
                <a:lnTo>
                  <a:pt x="8466" y="220133"/>
                </a:lnTo>
                <a:lnTo>
                  <a:pt x="8466" y="186267"/>
                </a:lnTo>
                <a:lnTo>
                  <a:pt x="16934" y="169333"/>
                </a:lnTo>
                <a:lnTo>
                  <a:pt x="16934" y="143933"/>
                </a:lnTo>
                <a:lnTo>
                  <a:pt x="25400" y="118533"/>
                </a:lnTo>
                <a:lnTo>
                  <a:pt x="42333" y="93133"/>
                </a:lnTo>
                <a:lnTo>
                  <a:pt x="50800" y="76200"/>
                </a:lnTo>
                <a:lnTo>
                  <a:pt x="67733" y="59267"/>
                </a:lnTo>
                <a:lnTo>
                  <a:pt x="76200" y="42333"/>
                </a:lnTo>
                <a:lnTo>
                  <a:pt x="93134" y="25400"/>
                </a:lnTo>
                <a:lnTo>
                  <a:pt x="101600" y="16933"/>
                </a:lnTo>
                <a:lnTo>
                  <a:pt x="118533" y="8467"/>
                </a:lnTo>
                <a:lnTo>
                  <a:pt x="127000" y="0"/>
                </a:lnTo>
                <a:lnTo>
                  <a:pt x="143933" y="0"/>
                </a:lnTo>
                <a:lnTo>
                  <a:pt x="160866" y="0"/>
                </a:lnTo>
                <a:lnTo>
                  <a:pt x="169334" y="8467"/>
                </a:lnTo>
                <a:lnTo>
                  <a:pt x="186267" y="8467"/>
                </a:lnTo>
                <a:lnTo>
                  <a:pt x="194733" y="16933"/>
                </a:lnTo>
                <a:lnTo>
                  <a:pt x="203200" y="33867"/>
                </a:lnTo>
                <a:lnTo>
                  <a:pt x="211667" y="42333"/>
                </a:lnTo>
                <a:lnTo>
                  <a:pt x="220133" y="59267"/>
                </a:lnTo>
                <a:lnTo>
                  <a:pt x="220133" y="76200"/>
                </a:lnTo>
                <a:lnTo>
                  <a:pt x="220133" y="84667"/>
                </a:lnTo>
                <a:lnTo>
                  <a:pt x="220133" y="101600"/>
                </a:lnTo>
                <a:lnTo>
                  <a:pt x="211667" y="118533"/>
                </a:lnTo>
                <a:lnTo>
                  <a:pt x="203200" y="135467"/>
                </a:lnTo>
                <a:lnTo>
                  <a:pt x="186267" y="152400"/>
                </a:lnTo>
                <a:lnTo>
                  <a:pt x="177800" y="169333"/>
                </a:lnTo>
                <a:lnTo>
                  <a:pt x="160866" y="186267"/>
                </a:lnTo>
                <a:lnTo>
                  <a:pt x="143933" y="203200"/>
                </a:lnTo>
                <a:lnTo>
                  <a:pt x="118533" y="220133"/>
                </a:lnTo>
                <a:lnTo>
                  <a:pt x="101600" y="237067"/>
                </a:lnTo>
                <a:lnTo>
                  <a:pt x="76200" y="254000"/>
                </a:lnTo>
                <a:lnTo>
                  <a:pt x="59267" y="262467"/>
                </a:lnTo>
                <a:lnTo>
                  <a:pt x="42333" y="279400"/>
                </a:lnTo>
                <a:lnTo>
                  <a:pt x="25400" y="287867"/>
                </a:lnTo>
                <a:lnTo>
                  <a:pt x="16934" y="296333"/>
                </a:lnTo>
                <a:lnTo>
                  <a:pt x="8466" y="296333"/>
                </a:lnTo>
                <a:lnTo>
                  <a:pt x="8466" y="296333"/>
                </a:lnTo>
                <a:lnTo>
                  <a:pt x="8466" y="296333"/>
                </a:lnTo>
                <a:lnTo>
                  <a:pt x="8466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reeform 267"/>
          <p:cNvSpPr/>
          <p:nvPr/>
        </p:nvSpPr>
        <p:spPr>
          <a:xfrm>
            <a:off x="7027333" y="2396067"/>
            <a:ext cx="254002" cy="296334"/>
          </a:xfrm>
          <a:custGeom>
            <a:avLst/>
            <a:gdLst/>
            <a:ahLst/>
            <a:cxnLst/>
            <a:rect l="0" t="0" r="0" b="0"/>
            <a:pathLst>
              <a:path w="254002" h="296334">
                <a:moveTo>
                  <a:pt x="59267" y="152400"/>
                </a:moveTo>
                <a:lnTo>
                  <a:pt x="59267" y="160866"/>
                </a:lnTo>
                <a:lnTo>
                  <a:pt x="59267" y="160866"/>
                </a:lnTo>
                <a:lnTo>
                  <a:pt x="50800" y="160866"/>
                </a:lnTo>
                <a:lnTo>
                  <a:pt x="50800" y="169333"/>
                </a:lnTo>
                <a:lnTo>
                  <a:pt x="50800" y="169333"/>
                </a:lnTo>
                <a:lnTo>
                  <a:pt x="50800" y="177800"/>
                </a:lnTo>
                <a:lnTo>
                  <a:pt x="42334" y="186266"/>
                </a:lnTo>
                <a:lnTo>
                  <a:pt x="42334" y="194733"/>
                </a:lnTo>
                <a:lnTo>
                  <a:pt x="42334" y="203200"/>
                </a:lnTo>
                <a:lnTo>
                  <a:pt x="42334" y="211666"/>
                </a:lnTo>
                <a:lnTo>
                  <a:pt x="33867" y="228600"/>
                </a:lnTo>
                <a:lnTo>
                  <a:pt x="33867" y="237066"/>
                </a:lnTo>
                <a:lnTo>
                  <a:pt x="33867" y="245533"/>
                </a:lnTo>
                <a:lnTo>
                  <a:pt x="25401" y="262466"/>
                </a:lnTo>
                <a:lnTo>
                  <a:pt x="25401" y="270933"/>
                </a:lnTo>
                <a:lnTo>
                  <a:pt x="25401" y="279400"/>
                </a:lnTo>
                <a:lnTo>
                  <a:pt x="16933" y="287866"/>
                </a:lnTo>
                <a:lnTo>
                  <a:pt x="16933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8467" y="287866"/>
                </a:lnTo>
                <a:lnTo>
                  <a:pt x="0" y="279400"/>
                </a:lnTo>
                <a:lnTo>
                  <a:pt x="0" y="270933"/>
                </a:lnTo>
                <a:lnTo>
                  <a:pt x="0" y="254000"/>
                </a:lnTo>
                <a:lnTo>
                  <a:pt x="8467" y="237066"/>
                </a:lnTo>
                <a:lnTo>
                  <a:pt x="8467" y="211666"/>
                </a:lnTo>
                <a:lnTo>
                  <a:pt x="16933" y="194733"/>
                </a:lnTo>
                <a:lnTo>
                  <a:pt x="25401" y="169333"/>
                </a:lnTo>
                <a:lnTo>
                  <a:pt x="33867" y="143933"/>
                </a:lnTo>
                <a:lnTo>
                  <a:pt x="50800" y="118533"/>
                </a:lnTo>
                <a:lnTo>
                  <a:pt x="67734" y="93133"/>
                </a:lnTo>
                <a:lnTo>
                  <a:pt x="84667" y="76200"/>
                </a:lnTo>
                <a:lnTo>
                  <a:pt x="101601" y="50800"/>
                </a:lnTo>
                <a:lnTo>
                  <a:pt x="118534" y="33866"/>
                </a:lnTo>
                <a:lnTo>
                  <a:pt x="135467" y="25400"/>
                </a:lnTo>
                <a:lnTo>
                  <a:pt x="160867" y="8466"/>
                </a:lnTo>
                <a:lnTo>
                  <a:pt x="177801" y="0"/>
                </a:lnTo>
                <a:lnTo>
                  <a:pt x="194734" y="0"/>
                </a:lnTo>
                <a:lnTo>
                  <a:pt x="211667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54001" y="8466"/>
                </a:lnTo>
                <a:lnTo>
                  <a:pt x="254001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268"/>
          <p:cNvSpPr/>
          <p:nvPr/>
        </p:nvSpPr>
        <p:spPr>
          <a:xfrm>
            <a:off x="7264400" y="2455333"/>
            <a:ext cx="194734" cy="262468"/>
          </a:xfrm>
          <a:custGeom>
            <a:avLst/>
            <a:gdLst/>
            <a:ahLst/>
            <a:cxnLst/>
            <a:rect l="0" t="0" r="0" b="0"/>
            <a:pathLst>
              <a:path w="194734" h="262468">
                <a:moveTo>
                  <a:pt x="127000" y="42334"/>
                </a:moveTo>
                <a:lnTo>
                  <a:pt x="127000" y="42334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0067" y="16934"/>
                </a:lnTo>
                <a:lnTo>
                  <a:pt x="101600" y="16934"/>
                </a:lnTo>
                <a:lnTo>
                  <a:pt x="93134" y="25400"/>
                </a:lnTo>
                <a:lnTo>
                  <a:pt x="76200" y="33867"/>
                </a:lnTo>
                <a:lnTo>
                  <a:pt x="59267" y="42334"/>
                </a:lnTo>
                <a:lnTo>
                  <a:pt x="50800" y="50800"/>
                </a:lnTo>
                <a:lnTo>
                  <a:pt x="33867" y="67734"/>
                </a:lnTo>
                <a:lnTo>
                  <a:pt x="25400" y="93134"/>
                </a:lnTo>
                <a:lnTo>
                  <a:pt x="16934" y="118534"/>
                </a:lnTo>
                <a:lnTo>
                  <a:pt x="8466" y="143934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8466" y="228600"/>
                </a:lnTo>
                <a:lnTo>
                  <a:pt x="16934" y="245534"/>
                </a:lnTo>
                <a:lnTo>
                  <a:pt x="33867" y="254000"/>
                </a:lnTo>
                <a:lnTo>
                  <a:pt x="42333" y="262467"/>
                </a:lnTo>
                <a:lnTo>
                  <a:pt x="50800" y="262467"/>
                </a:lnTo>
                <a:lnTo>
                  <a:pt x="67733" y="262467"/>
                </a:lnTo>
                <a:lnTo>
                  <a:pt x="93134" y="262467"/>
                </a:lnTo>
                <a:lnTo>
                  <a:pt x="110067" y="245534"/>
                </a:lnTo>
                <a:lnTo>
                  <a:pt x="127000" y="228600"/>
                </a:lnTo>
                <a:lnTo>
                  <a:pt x="152400" y="203200"/>
                </a:lnTo>
                <a:lnTo>
                  <a:pt x="169334" y="186267"/>
                </a:lnTo>
                <a:lnTo>
                  <a:pt x="177800" y="160867"/>
                </a:lnTo>
                <a:lnTo>
                  <a:pt x="186267" y="127000"/>
                </a:lnTo>
                <a:lnTo>
                  <a:pt x="194733" y="101600"/>
                </a:lnTo>
                <a:lnTo>
                  <a:pt x="194733" y="84667"/>
                </a:lnTo>
                <a:lnTo>
                  <a:pt x="194733" y="59267"/>
                </a:lnTo>
                <a:lnTo>
                  <a:pt x="186267" y="42334"/>
                </a:lnTo>
                <a:lnTo>
                  <a:pt x="177800" y="25400"/>
                </a:lnTo>
                <a:lnTo>
                  <a:pt x="169334" y="8467"/>
                </a:lnTo>
                <a:lnTo>
                  <a:pt x="152400" y="0"/>
                </a:lnTo>
                <a:lnTo>
                  <a:pt x="143933" y="0"/>
                </a:lnTo>
                <a:lnTo>
                  <a:pt x="127000" y="0"/>
                </a:lnTo>
                <a:lnTo>
                  <a:pt x="118533" y="0"/>
                </a:lnTo>
                <a:lnTo>
                  <a:pt x="118533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69"/>
          <p:cNvSpPr/>
          <p:nvPr/>
        </p:nvSpPr>
        <p:spPr>
          <a:xfrm>
            <a:off x="7484533" y="2277533"/>
            <a:ext cx="279401" cy="431801"/>
          </a:xfrm>
          <a:custGeom>
            <a:avLst/>
            <a:gdLst/>
            <a:ahLst/>
            <a:cxnLst/>
            <a:rect l="0" t="0" r="0" b="0"/>
            <a:pathLst>
              <a:path w="279401" h="431801">
                <a:moveTo>
                  <a:pt x="93133" y="279400"/>
                </a:moveTo>
                <a:lnTo>
                  <a:pt x="93133" y="287867"/>
                </a:lnTo>
                <a:lnTo>
                  <a:pt x="84667" y="287867"/>
                </a:lnTo>
                <a:lnTo>
                  <a:pt x="84667" y="304800"/>
                </a:lnTo>
                <a:lnTo>
                  <a:pt x="84667" y="313267"/>
                </a:lnTo>
                <a:lnTo>
                  <a:pt x="84667" y="330200"/>
                </a:lnTo>
                <a:lnTo>
                  <a:pt x="76200" y="355600"/>
                </a:lnTo>
                <a:lnTo>
                  <a:pt x="67734" y="372534"/>
                </a:lnTo>
                <a:lnTo>
                  <a:pt x="59267" y="389467"/>
                </a:lnTo>
                <a:lnTo>
                  <a:pt x="59267" y="406400"/>
                </a:lnTo>
                <a:lnTo>
                  <a:pt x="50800" y="414867"/>
                </a:lnTo>
                <a:lnTo>
                  <a:pt x="42334" y="423334"/>
                </a:lnTo>
                <a:lnTo>
                  <a:pt x="33867" y="431800"/>
                </a:lnTo>
                <a:lnTo>
                  <a:pt x="25401" y="431800"/>
                </a:lnTo>
                <a:lnTo>
                  <a:pt x="16933" y="431800"/>
                </a:lnTo>
                <a:lnTo>
                  <a:pt x="16933" y="431800"/>
                </a:lnTo>
                <a:lnTo>
                  <a:pt x="8467" y="423334"/>
                </a:lnTo>
                <a:lnTo>
                  <a:pt x="8467" y="406400"/>
                </a:lnTo>
                <a:lnTo>
                  <a:pt x="0" y="397934"/>
                </a:lnTo>
                <a:lnTo>
                  <a:pt x="0" y="372534"/>
                </a:lnTo>
                <a:lnTo>
                  <a:pt x="0" y="355600"/>
                </a:lnTo>
                <a:lnTo>
                  <a:pt x="0" y="330200"/>
                </a:lnTo>
                <a:lnTo>
                  <a:pt x="0" y="304800"/>
                </a:lnTo>
                <a:lnTo>
                  <a:pt x="0" y="279400"/>
                </a:lnTo>
                <a:lnTo>
                  <a:pt x="8467" y="254000"/>
                </a:lnTo>
                <a:lnTo>
                  <a:pt x="8467" y="228600"/>
                </a:lnTo>
                <a:lnTo>
                  <a:pt x="16933" y="194734"/>
                </a:lnTo>
                <a:lnTo>
                  <a:pt x="33867" y="169334"/>
                </a:lnTo>
                <a:lnTo>
                  <a:pt x="42334" y="143934"/>
                </a:lnTo>
                <a:lnTo>
                  <a:pt x="59267" y="118534"/>
                </a:lnTo>
                <a:lnTo>
                  <a:pt x="67734" y="93134"/>
                </a:lnTo>
                <a:lnTo>
                  <a:pt x="93133" y="67734"/>
                </a:lnTo>
                <a:lnTo>
                  <a:pt x="101601" y="50800"/>
                </a:lnTo>
                <a:lnTo>
                  <a:pt x="118534" y="33867"/>
                </a:lnTo>
                <a:lnTo>
                  <a:pt x="143934" y="25400"/>
                </a:lnTo>
                <a:lnTo>
                  <a:pt x="160867" y="8467"/>
                </a:lnTo>
                <a:lnTo>
                  <a:pt x="177801" y="8467"/>
                </a:lnTo>
                <a:lnTo>
                  <a:pt x="203200" y="0"/>
                </a:lnTo>
                <a:lnTo>
                  <a:pt x="220134" y="0"/>
                </a:lnTo>
                <a:lnTo>
                  <a:pt x="237067" y="0"/>
                </a:lnTo>
                <a:lnTo>
                  <a:pt x="254001" y="8467"/>
                </a:lnTo>
                <a:lnTo>
                  <a:pt x="262467" y="25400"/>
                </a:lnTo>
                <a:lnTo>
                  <a:pt x="270934" y="33867"/>
                </a:lnTo>
                <a:lnTo>
                  <a:pt x="279400" y="42334"/>
                </a:lnTo>
                <a:lnTo>
                  <a:pt x="279400" y="59267"/>
                </a:lnTo>
                <a:lnTo>
                  <a:pt x="279400" y="76200"/>
                </a:lnTo>
                <a:lnTo>
                  <a:pt x="279400" y="93134"/>
                </a:lnTo>
                <a:lnTo>
                  <a:pt x="270934" y="110067"/>
                </a:lnTo>
                <a:lnTo>
                  <a:pt x="262467" y="127000"/>
                </a:lnTo>
                <a:lnTo>
                  <a:pt x="245533" y="143934"/>
                </a:lnTo>
                <a:lnTo>
                  <a:pt x="228600" y="160867"/>
                </a:lnTo>
                <a:lnTo>
                  <a:pt x="203200" y="169334"/>
                </a:lnTo>
                <a:lnTo>
                  <a:pt x="177801" y="177800"/>
                </a:lnTo>
                <a:lnTo>
                  <a:pt x="152400" y="194734"/>
                </a:lnTo>
                <a:lnTo>
                  <a:pt x="118534" y="194734"/>
                </a:lnTo>
                <a:lnTo>
                  <a:pt x="93133" y="203200"/>
                </a:lnTo>
                <a:lnTo>
                  <a:pt x="67734" y="203200"/>
                </a:lnTo>
                <a:lnTo>
                  <a:pt x="50800" y="211667"/>
                </a:lnTo>
                <a:lnTo>
                  <a:pt x="42334" y="211667"/>
                </a:lnTo>
                <a:lnTo>
                  <a:pt x="42334" y="211667"/>
                </a:lnTo>
                <a:lnTo>
                  <a:pt x="33867" y="203200"/>
                </a:lnTo>
                <a:lnTo>
                  <a:pt x="338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0"/>
          <p:cNvSpPr/>
          <p:nvPr/>
        </p:nvSpPr>
        <p:spPr>
          <a:xfrm>
            <a:off x="7848600" y="2506133"/>
            <a:ext cx="169334" cy="203201"/>
          </a:xfrm>
          <a:custGeom>
            <a:avLst/>
            <a:gdLst/>
            <a:ahLst/>
            <a:cxnLst/>
            <a:rect l="0" t="0" r="0" b="0"/>
            <a:pathLst>
              <a:path w="169334" h="203201">
                <a:moveTo>
                  <a:pt x="118534" y="8467"/>
                </a:move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93133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33866" y="67734"/>
                </a:lnTo>
                <a:lnTo>
                  <a:pt x="16933" y="93134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86267"/>
                </a:lnTo>
                <a:lnTo>
                  <a:pt x="8467" y="194734"/>
                </a:lnTo>
                <a:lnTo>
                  <a:pt x="25400" y="203200"/>
                </a:lnTo>
                <a:lnTo>
                  <a:pt x="33866" y="203200"/>
                </a:lnTo>
                <a:lnTo>
                  <a:pt x="50800" y="203200"/>
                </a:lnTo>
                <a:lnTo>
                  <a:pt x="76200" y="194734"/>
                </a:lnTo>
                <a:lnTo>
                  <a:pt x="93133" y="186267"/>
                </a:lnTo>
                <a:lnTo>
                  <a:pt x="110066" y="177800"/>
                </a:lnTo>
                <a:lnTo>
                  <a:pt x="127000" y="160867"/>
                </a:lnTo>
                <a:lnTo>
                  <a:pt x="143933" y="135467"/>
                </a:lnTo>
                <a:lnTo>
                  <a:pt x="160867" y="118534"/>
                </a:lnTo>
                <a:lnTo>
                  <a:pt x="160867" y="101600"/>
                </a:lnTo>
                <a:lnTo>
                  <a:pt x="169333" y="84667"/>
                </a:lnTo>
                <a:lnTo>
                  <a:pt x="160867" y="67734"/>
                </a:lnTo>
                <a:lnTo>
                  <a:pt x="160867" y="50800"/>
                </a:lnTo>
                <a:lnTo>
                  <a:pt x="143933" y="33867"/>
                </a:lnTo>
                <a:lnTo>
                  <a:pt x="127000" y="25400"/>
                </a:lnTo>
                <a:lnTo>
                  <a:pt x="118534" y="16934"/>
                </a:lnTo>
                <a:lnTo>
                  <a:pt x="101600" y="8467"/>
                </a:lnTo>
                <a:lnTo>
                  <a:pt x="101600" y="8467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8170333" y="2311400"/>
            <a:ext cx="397934" cy="355601"/>
          </a:xfrm>
          <a:custGeom>
            <a:avLst/>
            <a:gdLst/>
            <a:ahLst/>
            <a:cxnLst/>
            <a:rect l="0" t="0" r="0" b="0"/>
            <a:pathLst>
              <a:path w="397934" h="355601">
                <a:moveTo>
                  <a:pt x="33867" y="270933"/>
                </a:moveTo>
                <a:lnTo>
                  <a:pt x="33867" y="270933"/>
                </a:lnTo>
                <a:lnTo>
                  <a:pt x="33867" y="270933"/>
                </a:lnTo>
                <a:lnTo>
                  <a:pt x="33867" y="279400"/>
                </a:lnTo>
                <a:lnTo>
                  <a:pt x="25401" y="287867"/>
                </a:lnTo>
                <a:lnTo>
                  <a:pt x="25401" y="304800"/>
                </a:lnTo>
                <a:lnTo>
                  <a:pt x="16933" y="313267"/>
                </a:lnTo>
                <a:lnTo>
                  <a:pt x="16933" y="330200"/>
                </a:lnTo>
                <a:lnTo>
                  <a:pt x="8467" y="338667"/>
                </a:lnTo>
                <a:lnTo>
                  <a:pt x="8467" y="347133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47133"/>
                </a:lnTo>
                <a:lnTo>
                  <a:pt x="8467" y="330200"/>
                </a:lnTo>
                <a:lnTo>
                  <a:pt x="8467" y="313267"/>
                </a:lnTo>
                <a:lnTo>
                  <a:pt x="16933" y="296333"/>
                </a:lnTo>
                <a:lnTo>
                  <a:pt x="25401" y="279400"/>
                </a:lnTo>
                <a:lnTo>
                  <a:pt x="25401" y="262467"/>
                </a:lnTo>
                <a:lnTo>
                  <a:pt x="33867" y="237067"/>
                </a:lnTo>
                <a:lnTo>
                  <a:pt x="42334" y="211667"/>
                </a:lnTo>
                <a:lnTo>
                  <a:pt x="50800" y="186267"/>
                </a:lnTo>
                <a:lnTo>
                  <a:pt x="50800" y="160867"/>
                </a:lnTo>
                <a:lnTo>
                  <a:pt x="59267" y="143933"/>
                </a:lnTo>
                <a:lnTo>
                  <a:pt x="76200" y="118533"/>
                </a:lnTo>
                <a:lnTo>
                  <a:pt x="84667" y="93133"/>
                </a:lnTo>
                <a:lnTo>
                  <a:pt x="101601" y="76200"/>
                </a:lnTo>
                <a:lnTo>
                  <a:pt x="118534" y="59267"/>
                </a:lnTo>
                <a:lnTo>
                  <a:pt x="135467" y="42333"/>
                </a:lnTo>
                <a:lnTo>
                  <a:pt x="160867" y="25400"/>
                </a:lnTo>
                <a:lnTo>
                  <a:pt x="194734" y="16933"/>
                </a:lnTo>
                <a:lnTo>
                  <a:pt x="220134" y="8467"/>
                </a:lnTo>
                <a:lnTo>
                  <a:pt x="245533" y="8467"/>
                </a:lnTo>
                <a:lnTo>
                  <a:pt x="270934" y="0"/>
                </a:lnTo>
                <a:lnTo>
                  <a:pt x="304800" y="0"/>
                </a:lnTo>
                <a:lnTo>
                  <a:pt x="330201" y="8467"/>
                </a:lnTo>
                <a:lnTo>
                  <a:pt x="347134" y="8467"/>
                </a:lnTo>
                <a:lnTo>
                  <a:pt x="364067" y="16933"/>
                </a:lnTo>
                <a:lnTo>
                  <a:pt x="389467" y="25400"/>
                </a:lnTo>
                <a:lnTo>
                  <a:pt x="389467" y="25400"/>
                </a:lnTo>
                <a:lnTo>
                  <a:pt x="397933" y="33867"/>
                </a:lnTo>
                <a:lnTo>
                  <a:pt x="397933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8111066" y="2489200"/>
            <a:ext cx="364068" cy="25401"/>
          </a:xfrm>
          <a:custGeom>
            <a:avLst/>
            <a:gdLst/>
            <a:ahLst/>
            <a:cxnLst/>
            <a:rect l="0" t="0" r="0" b="0"/>
            <a:pathLst>
              <a:path w="364068" h="25401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16934" y="0"/>
                </a:lnTo>
                <a:lnTo>
                  <a:pt x="25401" y="8467"/>
                </a:lnTo>
                <a:lnTo>
                  <a:pt x="42334" y="8467"/>
                </a:lnTo>
                <a:lnTo>
                  <a:pt x="67734" y="16933"/>
                </a:lnTo>
                <a:lnTo>
                  <a:pt x="84668" y="16933"/>
                </a:lnTo>
                <a:lnTo>
                  <a:pt x="110067" y="16933"/>
                </a:lnTo>
                <a:lnTo>
                  <a:pt x="135467" y="16933"/>
                </a:lnTo>
                <a:lnTo>
                  <a:pt x="160868" y="25400"/>
                </a:lnTo>
                <a:lnTo>
                  <a:pt x="186267" y="25400"/>
                </a:lnTo>
                <a:lnTo>
                  <a:pt x="211667" y="25400"/>
                </a:lnTo>
                <a:lnTo>
                  <a:pt x="237068" y="25400"/>
                </a:lnTo>
                <a:lnTo>
                  <a:pt x="262467" y="25400"/>
                </a:lnTo>
                <a:lnTo>
                  <a:pt x="287867" y="25400"/>
                </a:lnTo>
                <a:lnTo>
                  <a:pt x="304800" y="25400"/>
                </a:lnTo>
                <a:lnTo>
                  <a:pt x="330201" y="25400"/>
                </a:lnTo>
                <a:lnTo>
                  <a:pt x="347134" y="25400"/>
                </a:lnTo>
                <a:lnTo>
                  <a:pt x="355601" y="25400"/>
                </a:lnTo>
                <a:lnTo>
                  <a:pt x="355601" y="25400"/>
                </a:lnTo>
                <a:lnTo>
                  <a:pt x="364067" y="25400"/>
                </a:lnTo>
                <a:lnTo>
                  <a:pt x="3640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6756400" y="2819400"/>
            <a:ext cx="211667" cy="347134"/>
          </a:xfrm>
          <a:custGeom>
            <a:avLst/>
            <a:gdLst/>
            <a:ahLst/>
            <a:cxnLst/>
            <a:rect l="0" t="0" r="0" b="0"/>
            <a:pathLst>
              <a:path w="211667" h="347134">
                <a:moveTo>
                  <a:pt x="76200" y="135467"/>
                </a:moveTo>
                <a:lnTo>
                  <a:pt x="76200" y="127000"/>
                </a:lnTo>
                <a:lnTo>
                  <a:pt x="76200" y="127000"/>
                </a:lnTo>
                <a:lnTo>
                  <a:pt x="76200" y="127000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27000"/>
                </a:lnTo>
                <a:lnTo>
                  <a:pt x="76200" y="127000"/>
                </a:lnTo>
                <a:lnTo>
                  <a:pt x="76200" y="135467"/>
                </a:lnTo>
                <a:lnTo>
                  <a:pt x="76200" y="152400"/>
                </a:lnTo>
                <a:lnTo>
                  <a:pt x="76200" y="169333"/>
                </a:lnTo>
                <a:lnTo>
                  <a:pt x="76200" y="186267"/>
                </a:lnTo>
                <a:lnTo>
                  <a:pt x="76200" y="203200"/>
                </a:lnTo>
                <a:lnTo>
                  <a:pt x="67734" y="228600"/>
                </a:lnTo>
                <a:lnTo>
                  <a:pt x="67734" y="254000"/>
                </a:lnTo>
                <a:lnTo>
                  <a:pt x="59266" y="270933"/>
                </a:lnTo>
                <a:lnTo>
                  <a:pt x="59266" y="296333"/>
                </a:lnTo>
                <a:lnTo>
                  <a:pt x="50800" y="304800"/>
                </a:lnTo>
                <a:lnTo>
                  <a:pt x="50800" y="321733"/>
                </a:lnTo>
                <a:lnTo>
                  <a:pt x="42333" y="330200"/>
                </a:lnTo>
                <a:lnTo>
                  <a:pt x="33867" y="338667"/>
                </a:lnTo>
                <a:lnTo>
                  <a:pt x="33867" y="347133"/>
                </a:lnTo>
                <a:lnTo>
                  <a:pt x="25400" y="347133"/>
                </a:lnTo>
                <a:lnTo>
                  <a:pt x="25400" y="347133"/>
                </a:lnTo>
                <a:lnTo>
                  <a:pt x="16933" y="338667"/>
                </a:lnTo>
                <a:lnTo>
                  <a:pt x="8467" y="330200"/>
                </a:lnTo>
                <a:lnTo>
                  <a:pt x="8467" y="313267"/>
                </a:lnTo>
                <a:lnTo>
                  <a:pt x="0" y="296333"/>
                </a:lnTo>
                <a:lnTo>
                  <a:pt x="0" y="270933"/>
                </a:lnTo>
                <a:lnTo>
                  <a:pt x="8467" y="254000"/>
                </a:lnTo>
                <a:lnTo>
                  <a:pt x="8467" y="228600"/>
                </a:lnTo>
                <a:lnTo>
                  <a:pt x="16933" y="203200"/>
                </a:lnTo>
                <a:lnTo>
                  <a:pt x="16933" y="186267"/>
                </a:lnTo>
                <a:lnTo>
                  <a:pt x="25400" y="160867"/>
                </a:lnTo>
                <a:lnTo>
                  <a:pt x="33867" y="135467"/>
                </a:lnTo>
                <a:lnTo>
                  <a:pt x="50800" y="110067"/>
                </a:lnTo>
                <a:lnTo>
                  <a:pt x="59266" y="93133"/>
                </a:lnTo>
                <a:lnTo>
                  <a:pt x="76200" y="67733"/>
                </a:lnTo>
                <a:lnTo>
                  <a:pt x="93133" y="50800"/>
                </a:lnTo>
                <a:lnTo>
                  <a:pt x="110067" y="33867"/>
                </a:lnTo>
                <a:lnTo>
                  <a:pt x="127000" y="25400"/>
                </a:lnTo>
                <a:lnTo>
                  <a:pt x="143934" y="8467"/>
                </a:lnTo>
                <a:lnTo>
                  <a:pt x="160867" y="8467"/>
                </a:lnTo>
                <a:lnTo>
                  <a:pt x="169333" y="0"/>
                </a:lnTo>
                <a:lnTo>
                  <a:pt x="186267" y="0"/>
                </a:lnTo>
                <a:lnTo>
                  <a:pt x="194733" y="8467"/>
                </a:lnTo>
                <a:lnTo>
                  <a:pt x="203200" y="8467"/>
                </a:lnTo>
                <a:lnTo>
                  <a:pt x="211666" y="16933"/>
                </a:lnTo>
                <a:lnTo>
                  <a:pt x="211666" y="25400"/>
                </a:lnTo>
                <a:lnTo>
                  <a:pt x="211666" y="33867"/>
                </a:lnTo>
                <a:lnTo>
                  <a:pt x="203200" y="42333"/>
                </a:lnTo>
                <a:lnTo>
                  <a:pt x="194733" y="59267"/>
                </a:lnTo>
                <a:lnTo>
                  <a:pt x="177800" y="67733"/>
                </a:lnTo>
                <a:lnTo>
                  <a:pt x="160867" y="84667"/>
                </a:lnTo>
                <a:lnTo>
                  <a:pt x="143934" y="93133"/>
                </a:lnTo>
                <a:lnTo>
                  <a:pt x="118533" y="110067"/>
                </a:lnTo>
                <a:lnTo>
                  <a:pt x="101600" y="118533"/>
                </a:lnTo>
                <a:lnTo>
                  <a:pt x="76200" y="127000"/>
                </a:lnTo>
                <a:lnTo>
                  <a:pt x="59266" y="143933"/>
                </a:lnTo>
                <a:lnTo>
                  <a:pt x="42333" y="143933"/>
                </a:lnTo>
                <a:lnTo>
                  <a:pt x="33867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6968066" y="2946400"/>
            <a:ext cx="186268" cy="186268"/>
          </a:xfrm>
          <a:custGeom>
            <a:avLst/>
            <a:gdLst/>
            <a:ahLst/>
            <a:cxnLst/>
            <a:rect l="0" t="0" r="0" b="0"/>
            <a:pathLst>
              <a:path w="186268" h="186268">
                <a:moveTo>
                  <a:pt x="118534" y="16933"/>
                </a:moveTo>
                <a:lnTo>
                  <a:pt x="118534" y="16933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1" y="0"/>
                </a:lnTo>
                <a:lnTo>
                  <a:pt x="93134" y="0"/>
                </a:lnTo>
                <a:lnTo>
                  <a:pt x="84668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42334" y="33867"/>
                </a:lnTo>
                <a:lnTo>
                  <a:pt x="33867" y="42333"/>
                </a:lnTo>
                <a:lnTo>
                  <a:pt x="25401" y="59267"/>
                </a:lnTo>
                <a:lnTo>
                  <a:pt x="16934" y="76200"/>
                </a:lnTo>
                <a:lnTo>
                  <a:pt x="8468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8" y="169333"/>
                </a:lnTo>
                <a:lnTo>
                  <a:pt x="16934" y="177800"/>
                </a:lnTo>
                <a:lnTo>
                  <a:pt x="25401" y="186267"/>
                </a:lnTo>
                <a:lnTo>
                  <a:pt x="33867" y="186267"/>
                </a:lnTo>
                <a:lnTo>
                  <a:pt x="50801" y="186267"/>
                </a:lnTo>
                <a:lnTo>
                  <a:pt x="67734" y="177800"/>
                </a:lnTo>
                <a:lnTo>
                  <a:pt x="76200" y="169333"/>
                </a:lnTo>
                <a:lnTo>
                  <a:pt x="93134" y="152400"/>
                </a:lnTo>
                <a:lnTo>
                  <a:pt x="110067" y="143933"/>
                </a:lnTo>
                <a:lnTo>
                  <a:pt x="118534" y="127000"/>
                </a:lnTo>
                <a:lnTo>
                  <a:pt x="127001" y="110067"/>
                </a:lnTo>
                <a:lnTo>
                  <a:pt x="135467" y="93133"/>
                </a:lnTo>
                <a:lnTo>
                  <a:pt x="135467" y="76200"/>
                </a:lnTo>
                <a:lnTo>
                  <a:pt x="143934" y="67733"/>
                </a:lnTo>
                <a:lnTo>
                  <a:pt x="143934" y="59267"/>
                </a:lnTo>
                <a:lnTo>
                  <a:pt x="143934" y="42333"/>
                </a:lnTo>
                <a:lnTo>
                  <a:pt x="135467" y="42333"/>
                </a:lnTo>
                <a:lnTo>
                  <a:pt x="135467" y="33867"/>
                </a:lnTo>
                <a:lnTo>
                  <a:pt x="135467" y="33867"/>
                </a:lnTo>
                <a:lnTo>
                  <a:pt x="127001" y="25400"/>
                </a:lnTo>
                <a:lnTo>
                  <a:pt x="127001" y="25400"/>
                </a:lnTo>
                <a:lnTo>
                  <a:pt x="127001" y="25400"/>
                </a:lnTo>
                <a:lnTo>
                  <a:pt x="127001" y="33867"/>
                </a:lnTo>
                <a:lnTo>
                  <a:pt x="127001" y="33867"/>
                </a:lnTo>
                <a:lnTo>
                  <a:pt x="135467" y="42333"/>
                </a:lnTo>
                <a:lnTo>
                  <a:pt x="135467" y="50800"/>
                </a:lnTo>
                <a:lnTo>
                  <a:pt x="143934" y="59267"/>
                </a:lnTo>
                <a:lnTo>
                  <a:pt x="143934" y="67733"/>
                </a:lnTo>
                <a:lnTo>
                  <a:pt x="152400" y="76200"/>
                </a:lnTo>
                <a:lnTo>
                  <a:pt x="160868" y="93133"/>
                </a:lnTo>
                <a:lnTo>
                  <a:pt x="169334" y="101600"/>
                </a:lnTo>
                <a:lnTo>
                  <a:pt x="177801" y="110067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7272866" y="2887133"/>
            <a:ext cx="110068" cy="254001"/>
          </a:xfrm>
          <a:custGeom>
            <a:avLst/>
            <a:gdLst/>
            <a:ahLst/>
            <a:cxnLst/>
            <a:rect l="0" t="0" r="0" b="0"/>
            <a:pathLst>
              <a:path w="110068" h="254001">
                <a:moveTo>
                  <a:pt x="0" y="110067"/>
                </a:move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8468" y="110067"/>
                </a:lnTo>
                <a:lnTo>
                  <a:pt x="8468" y="118534"/>
                </a:lnTo>
                <a:lnTo>
                  <a:pt x="8468" y="127000"/>
                </a:lnTo>
                <a:lnTo>
                  <a:pt x="16934" y="127000"/>
                </a:lnTo>
                <a:lnTo>
                  <a:pt x="25401" y="135467"/>
                </a:lnTo>
                <a:lnTo>
                  <a:pt x="25401" y="143934"/>
                </a:lnTo>
                <a:lnTo>
                  <a:pt x="33867" y="160867"/>
                </a:lnTo>
                <a:lnTo>
                  <a:pt x="33867" y="169334"/>
                </a:lnTo>
                <a:lnTo>
                  <a:pt x="33867" y="186267"/>
                </a:lnTo>
                <a:lnTo>
                  <a:pt x="42334" y="203200"/>
                </a:lnTo>
                <a:lnTo>
                  <a:pt x="42334" y="211667"/>
                </a:lnTo>
                <a:lnTo>
                  <a:pt x="42334" y="220134"/>
                </a:lnTo>
                <a:lnTo>
                  <a:pt x="42334" y="228600"/>
                </a:lnTo>
                <a:lnTo>
                  <a:pt x="50801" y="237067"/>
                </a:lnTo>
                <a:lnTo>
                  <a:pt x="50801" y="245534"/>
                </a:lnTo>
                <a:lnTo>
                  <a:pt x="50801" y="254000"/>
                </a:lnTo>
                <a:lnTo>
                  <a:pt x="42334" y="254000"/>
                </a:lnTo>
                <a:lnTo>
                  <a:pt x="42334" y="254000"/>
                </a:lnTo>
                <a:lnTo>
                  <a:pt x="42334" y="254000"/>
                </a:lnTo>
                <a:lnTo>
                  <a:pt x="42334" y="254000"/>
                </a:lnTo>
                <a:lnTo>
                  <a:pt x="42334" y="245534"/>
                </a:lnTo>
                <a:lnTo>
                  <a:pt x="33867" y="237067"/>
                </a:lnTo>
                <a:lnTo>
                  <a:pt x="33867" y="228600"/>
                </a:lnTo>
                <a:lnTo>
                  <a:pt x="33867" y="211667"/>
                </a:lnTo>
                <a:lnTo>
                  <a:pt x="33867" y="203200"/>
                </a:lnTo>
                <a:lnTo>
                  <a:pt x="25401" y="186267"/>
                </a:lnTo>
                <a:lnTo>
                  <a:pt x="25401" y="177800"/>
                </a:lnTo>
                <a:lnTo>
                  <a:pt x="25401" y="160867"/>
                </a:lnTo>
                <a:lnTo>
                  <a:pt x="25401" y="143934"/>
                </a:lnTo>
                <a:lnTo>
                  <a:pt x="33867" y="127000"/>
                </a:lnTo>
                <a:lnTo>
                  <a:pt x="33867" y="110067"/>
                </a:lnTo>
                <a:lnTo>
                  <a:pt x="42334" y="93134"/>
                </a:lnTo>
                <a:lnTo>
                  <a:pt x="50801" y="76200"/>
                </a:lnTo>
                <a:lnTo>
                  <a:pt x="59267" y="59267"/>
                </a:lnTo>
                <a:lnTo>
                  <a:pt x="76200" y="42334"/>
                </a:lnTo>
                <a:lnTo>
                  <a:pt x="84668" y="25400"/>
                </a:lnTo>
                <a:lnTo>
                  <a:pt x="101601" y="16934"/>
                </a:lnTo>
                <a:lnTo>
                  <a:pt x="101601" y="16934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7408333" y="2937933"/>
            <a:ext cx="203201" cy="237068"/>
          </a:xfrm>
          <a:custGeom>
            <a:avLst/>
            <a:gdLst/>
            <a:ahLst/>
            <a:cxnLst/>
            <a:rect l="0" t="0" r="0" b="0"/>
            <a:pathLst>
              <a:path w="203201" h="237068">
                <a:moveTo>
                  <a:pt x="135467" y="25400"/>
                </a:moveTo>
                <a:lnTo>
                  <a:pt x="135467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18534" y="25400"/>
                </a:lnTo>
                <a:lnTo>
                  <a:pt x="118534" y="16934"/>
                </a:lnTo>
                <a:lnTo>
                  <a:pt x="110067" y="16934"/>
                </a:lnTo>
                <a:lnTo>
                  <a:pt x="110067" y="25400"/>
                </a:lnTo>
                <a:lnTo>
                  <a:pt x="101601" y="25400"/>
                </a:lnTo>
                <a:lnTo>
                  <a:pt x="93133" y="25400"/>
                </a:lnTo>
                <a:lnTo>
                  <a:pt x="84667" y="33867"/>
                </a:lnTo>
                <a:lnTo>
                  <a:pt x="76200" y="50800"/>
                </a:lnTo>
                <a:lnTo>
                  <a:pt x="67734" y="59267"/>
                </a:lnTo>
                <a:lnTo>
                  <a:pt x="50800" y="76200"/>
                </a:lnTo>
                <a:lnTo>
                  <a:pt x="42334" y="84667"/>
                </a:lnTo>
                <a:lnTo>
                  <a:pt x="25401" y="101600"/>
                </a:lnTo>
                <a:lnTo>
                  <a:pt x="16933" y="127000"/>
                </a:lnTo>
                <a:lnTo>
                  <a:pt x="8467" y="143934"/>
                </a:lnTo>
                <a:lnTo>
                  <a:pt x="8467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8467" y="203200"/>
                </a:lnTo>
                <a:lnTo>
                  <a:pt x="8467" y="220134"/>
                </a:lnTo>
                <a:lnTo>
                  <a:pt x="16933" y="228600"/>
                </a:lnTo>
                <a:lnTo>
                  <a:pt x="33867" y="237067"/>
                </a:lnTo>
                <a:lnTo>
                  <a:pt x="42334" y="237067"/>
                </a:lnTo>
                <a:lnTo>
                  <a:pt x="59267" y="237067"/>
                </a:lnTo>
                <a:lnTo>
                  <a:pt x="67734" y="237067"/>
                </a:lnTo>
                <a:lnTo>
                  <a:pt x="84667" y="228600"/>
                </a:lnTo>
                <a:lnTo>
                  <a:pt x="93133" y="220134"/>
                </a:lnTo>
                <a:lnTo>
                  <a:pt x="110067" y="211667"/>
                </a:lnTo>
                <a:lnTo>
                  <a:pt x="127000" y="194734"/>
                </a:lnTo>
                <a:lnTo>
                  <a:pt x="135467" y="177800"/>
                </a:lnTo>
                <a:lnTo>
                  <a:pt x="143934" y="160867"/>
                </a:lnTo>
                <a:lnTo>
                  <a:pt x="160867" y="143934"/>
                </a:lnTo>
                <a:lnTo>
                  <a:pt x="169333" y="127000"/>
                </a:lnTo>
                <a:lnTo>
                  <a:pt x="169333" y="101600"/>
                </a:lnTo>
                <a:lnTo>
                  <a:pt x="177801" y="84667"/>
                </a:lnTo>
                <a:lnTo>
                  <a:pt x="177801" y="67734"/>
                </a:lnTo>
                <a:lnTo>
                  <a:pt x="177801" y="59267"/>
                </a:lnTo>
                <a:lnTo>
                  <a:pt x="177801" y="42334"/>
                </a:lnTo>
                <a:lnTo>
                  <a:pt x="177801" y="25400"/>
                </a:lnTo>
                <a:lnTo>
                  <a:pt x="177801" y="16934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16934"/>
                </a:lnTo>
                <a:lnTo>
                  <a:pt x="169333" y="25400"/>
                </a:lnTo>
                <a:lnTo>
                  <a:pt x="169333" y="42334"/>
                </a:lnTo>
                <a:lnTo>
                  <a:pt x="177801" y="59267"/>
                </a:lnTo>
                <a:lnTo>
                  <a:pt x="177801" y="76200"/>
                </a:lnTo>
                <a:lnTo>
                  <a:pt x="177801" y="101600"/>
                </a:lnTo>
                <a:lnTo>
                  <a:pt x="177801" y="118534"/>
                </a:lnTo>
                <a:lnTo>
                  <a:pt x="186267" y="135467"/>
                </a:lnTo>
                <a:lnTo>
                  <a:pt x="194734" y="160867"/>
                </a:lnTo>
                <a:lnTo>
                  <a:pt x="194734" y="177800"/>
                </a:lnTo>
                <a:lnTo>
                  <a:pt x="194734" y="194734"/>
                </a:lnTo>
                <a:lnTo>
                  <a:pt x="194734" y="194734"/>
                </a:lnTo>
                <a:lnTo>
                  <a:pt x="203200" y="203200"/>
                </a:lnTo>
                <a:lnTo>
                  <a:pt x="2032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7713133" y="2878667"/>
            <a:ext cx="16934" cy="279401"/>
          </a:xfrm>
          <a:custGeom>
            <a:avLst/>
            <a:gdLst/>
            <a:ahLst/>
            <a:cxnLst/>
            <a:rect l="0" t="0" r="0" b="0"/>
            <a:pathLst>
              <a:path w="16934" h="279401">
                <a:moveTo>
                  <a:pt x="8467" y="0"/>
                </a:moveTo>
                <a:lnTo>
                  <a:pt x="8467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16933" y="67733"/>
                </a:lnTo>
                <a:lnTo>
                  <a:pt x="8467" y="84666"/>
                </a:lnTo>
                <a:lnTo>
                  <a:pt x="8467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16933" y="245533"/>
                </a:lnTo>
                <a:lnTo>
                  <a:pt x="16933" y="262466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9400"/>
                </a:lnTo>
                <a:lnTo>
                  <a:pt x="16933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7823200" y="2861733"/>
            <a:ext cx="16934" cy="330201"/>
          </a:xfrm>
          <a:custGeom>
            <a:avLst/>
            <a:gdLst/>
            <a:ahLst/>
            <a:cxnLst/>
            <a:rect l="0" t="0" r="0" b="0"/>
            <a:pathLst>
              <a:path w="16934" h="3302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4"/>
                </a:lnTo>
                <a:lnTo>
                  <a:pt x="0" y="262467"/>
                </a:lnTo>
                <a:lnTo>
                  <a:pt x="0" y="287867"/>
                </a:lnTo>
                <a:lnTo>
                  <a:pt x="0" y="304800"/>
                </a:lnTo>
                <a:lnTo>
                  <a:pt x="0" y="313267"/>
                </a:lnTo>
                <a:lnTo>
                  <a:pt x="0" y="321734"/>
                </a:lnTo>
                <a:lnTo>
                  <a:pt x="0" y="321734"/>
                </a:lnTo>
                <a:lnTo>
                  <a:pt x="8467" y="330200"/>
                </a:lnTo>
                <a:lnTo>
                  <a:pt x="84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/>
          <p:cNvSpPr/>
          <p:nvPr/>
        </p:nvSpPr>
        <p:spPr>
          <a:xfrm>
            <a:off x="7899400" y="2997200"/>
            <a:ext cx="143935" cy="220134"/>
          </a:xfrm>
          <a:custGeom>
            <a:avLst/>
            <a:gdLst/>
            <a:ahLst/>
            <a:cxnLst/>
            <a:rect l="0" t="0" r="0" b="0"/>
            <a:pathLst>
              <a:path w="143935" h="220134">
                <a:moveTo>
                  <a:pt x="0" y="143933"/>
                </a:moveTo>
                <a:lnTo>
                  <a:pt x="0" y="143933"/>
                </a:lnTo>
                <a:lnTo>
                  <a:pt x="8467" y="143933"/>
                </a:lnTo>
                <a:lnTo>
                  <a:pt x="8467" y="143933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59266" y="135467"/>
                </a:lnTo>
                <a:lnTo>
                  <a:pt x="67734" y="127000"/>
                </a:lnTo>
                <a:lnTo>
                  <a:pt x="84667" y="118533"/>
                </a:lnTo>
                <a:lnTo>
                  <a:pt x="93133" y="118533"/>
                </a:lnTo>
                <a:lnTo>
                  <a:pt x="101600" y="110067"/>
                </a:lnTo>
                <a:lnTo>
                  <a:pt x="110067" y="93133"/>
                </a:lnTo>
                <a:lnTo>
                  <a:pt x="118533" y="84667"/>
                </a:lnTo>
                <a:lnTo>
                  <a:pt x="127000" y="76200"/>
                </a:lnTo>
                <a:lnTo>
                  <a:pt x="135466" y="59267"/>
                </a:lnTo>
                <a:lnTo>
                  <a:pt x="135466" y="50800"/>
                </a:lnTo>
                <a:lnTo>
                  <a:pt x="143934" y="42333"/>
                </a:lnTo>
                <a:lnTo>
                  <a:pt x="143934" y="33867"/>
                </a:lnTo>
                <a:lnTo>
                  <a:pt x="143934" y="25400"/>
                </a:lnTo>
                <a:lnTo>
                  <a:pt x="135466" y="16933"/>
                </a:lnTo>
                <a:lnTo>
                  <a:pt x="135466" y="8467"/>
                </a:lnTo>
                <a:lnTo>
                  <a:pt x="127000" y="8467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0"/>
                </a:lnTo>
                <a:lnTo>
                  <a:pt x="84667" y="8467"/>
                </a:lnTo>
                <a:lnTo>
                  <a:pt x="76200" y="16933"/>
                </a:lnTo>
                <a:lnTo>
                  <a:pt x="59266" y="25400"/>
                </a:lnTo>
                <a:lnTo>
                  <a:pt x="50800" y="33867"/>
                </a:lnTo>
                <a:lnTo>
                  <a:pt x="42333" y="50800"/>
                </a:lnTo>
                <a:lnTo>
                  <a:pt x="33867" y="59267"/>
                </a:lnTo>
                <a:lnTo>
                  <a:pt x="25400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400" y="186267"/>
                </a:lnTo>
                <a:lnTo>
                  <a:pt x="33867" y="203200"/>
                </a:lnTo>
                <a:lnTo>
                  <a:pt x="42333" y="211667"/>
                </a:lnTo>
                <a:lnTo>
                  <a:pt x="50800" y="220133"/>
                </a:lnTo>
                <a:lnTo>
                  <a:pt x="59266" y="220133"/>
                </a:lnTo>
                <a:lnTo>
                  <a:pt x="76200" y="220133"/>
                </a:lnTo>
                <a:lnTo>
                  <a:pt x="84667" y="220133"/>
                </a:lnTo>
                <a:lnTo>
                  <a:pt x="101600" y="220133"/>
                </a:lnTo>
                <a:lnTo>
                  <a:pt x="101600" y="220133"/>
                </a:lnTo>
                <a:lnTo>
                  <a:pt x="118533" y="211667"/>
                </a:lnTo>
                <a:lnTo>
                  <a:pt x="118533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8111066" y="2870200"/>
            <a:ext cx="25402" cy="338668"/>
          </a:xfrm>
          <a:custGeom>
            <a:avLst/>
            <a:gdLst/>
            <a:ahLst/>
            <a:cxnLst/>
            <a:rect l="0" t="0" r="0" b="0"/>
            <a:pathLst>
              <a:path w="25402" h="338668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25401" y="0"/>
                </a:lnTo>
                <a:lnTo>
                  <a:pt x="25401" y="8467"/>
                </a:lnTo>
                <a:lnTo>
                  <a:pt x="25401" y="25400"/>
                </a:lnTo>
                <a:lnTo>
                  <a:pt x="25401" y="42333"/>
                </a:lnTo>
                <a:lnTo>
                  <a:pt x="25401" y="59267"/>
                </a:lnTo>
                <a:lnTo>
                  <a:pt x="25401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9333"/>
                </a:lnTo>
                <a:lnTo>
                  <a:pt x="8468" y="194733"/>
                </a:lnTo>
                <a:lnTo>
                  <a:pt x="8468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0" y="304800"/>
                </a:lnTo>
                <a:lnTo>
                  <a:pt x="0" y="313267"/>
                </a:lnTo>
                <a:lnTo>
                  <a:pt x="0" y="321733"/>
                </a:lnTo>
                <a:lnTo>
                  <a:pt x="0" y="330200"/>
                </a:lnTo>
                <a:lnTo>
                  <a:pt x="8468" y="338667"/>
                </a:lnTo>
                <a:lnTo>
                  <a:pt x="8468" y="338667"/>
                </a:lnTo>
                <a:lnTo>
                  <a:pt x="8468" y="338667"/>
                </a:lnTo>
                <a:lnTo>
                  <a:pt x="8468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8187266" y="3022600"/>
            <a:ext cx="186268" cy="194734"/>
          </a:xfrm>
          <a:custGeom>
            <a:avLst/>
            <a:gdLst/>
            <a:ahLst/>
            <a:cxnLst/>
            <a:rect l="0" t="0" r="0" b="0"/>
            <a:pathLst>
              <a:path w="186268" h="194734">
                <a:moveTo>
                  <a:pt x="143934" y="25400"/>
                </a:moveTo>
                <a:lnTo>
                  <a:pt x="143934" y="25400"/>
                </a:lnTo>
                <a:lnTo>
                  <a:pt x="143934" y="25400"/>
                </a:lnTo>
                <a:lnTo>
                  <a:pt x="143934" y="25400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35467" y="8467"/>
                </a:lnTo>
                <a:lnTo>
                  <a:pt x="127001" y="8467"/>
                </a:lnTo>
                <a:lnTo>
                  <a:pt x="118534" y="8467"/>
                </a:lnTo>
                <a:lnTo>
                  <a:pt x="110067" y="8467"/>
                </a:lnTo>
                <a:lnTo>
                  <a:pt x="101601" y="16933"/>
                </a:lnTo>
                <a:lnTo>
                  <a:pt x="93134" y="16933"/>
                </a:lnTo>
                <a:lnTo>
                  <a:pt x="76200" y="25400"/>
                </a:lnTo>
                <a:lnTo>
                  <a:pt x="67734" y="33867"/>
                </a:lnTo>
                <a:lnTo>
                  <a:pt x="50801" y="50800"/>
                </a:lnTo>
                <a:lnTo>
                  <a:pt x="42334" y="67733"/>
                </a:lnTo>
                <a:lnTo>
                  <a:pt x="33867" y="76200"/>
                </a:lnTo>
                <a:lnTo>
                  <a:pt x="16934" y="93133"/>
                </a:lnTo>
                <a:lnTo>
                  <a:pt x="8468" y="110067"/>
                </a:lnTo>
                <a:lnTo>
                  <a:pt x="8468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0" y="160867"/>
                </a:lnTo>
                <a:lnTo>
                  <a:pt x="8468" y="169333"/>
                </a:lnTo>
                <a:lnTo>
                  <a:pt x="8468" y="177800"/>
                </a:lnTo>
                <a:lnTo>
                  <a:pt x="16934" y="186267"/>
                </a:lnTo>
                <a:lnTo>
                  <a:pt x="33867" y="186267"/>
                </a:lnTo>
                <a:lnTo>
                  <a:pt x="42334" y="194733"/>
                </a:lnTo>
                <a:lnTo>
                  <a:pt x="59267" y="194733"/>
                </a:lnTo>
                <a:lnTo>
                  <a:pt x="67734" y="194733"/>
                </a:lnTo>
                <a:lnTo>
                  <a:pt x="84668" y="194733"/>
                </a:lnTo>
                <a:lnTo>
                  <a:pt x="101601" y="186267"/>
                </a:lnTo>
                <a:lnTo>
                  <a:pt x="118534" y="186267"/>
                </a:lnTo>
                <a:lnTo>
                  <a:pt x="127001" y="169333"/>
                </a:lnTo>
                <a:lnTo>
                  <a:pt x="143934" y="160867"/>
                </a:lnTo>
                <a:lnTo>
                  <a:pt x="152400" y="152400"/>
                </a:lnTo>
                <a:lnTo>
                  <a:pt x="160868" y="135467"/>
                </a:lnTo>
                <a:lnTo>
                  <a:pt x="169334" y="127000"/>
                </a:lnTo>
                <a:lnTo>
                  <a:pt x="177801" y="110067"/>
                </a:lnTo>
                <a:lnTo>
                  <a:pt x="186267" y="93133"/>
                </a:lnTo>
                <a:lnTo>
                  <a:pt x="177801" y="76200"/>
                </a:lnTo>
                <a:lnTo>
                  <a:pt x="177801" y="67733"/>
                </a:lnTo>
                <a:lnTo>
                  <a:pt x="177801" y="59267"/>
                </a:lnTo>
                <a:lnTo>
                  <a:pt x="177801" y="42333"/>
                </a:lnTo>
                <a:lnTo>
                  <a:pt x="169334" y="33867"/>
                </a:lnTo>
                <a:lnTo>
                  <a:pt x="160868" y="25400"/>
                </a:lnTo>
                <a:lnTo>
                  <a:pt x="152400" y="16933"/>
                </a:lnTo>
                <a:lnTo>
                  <a:pt x="143934" y="8467"/>
                </a:lnTo>
                <a:lnTo>
                  <a:pt x="127001" y="0"/>
                </a:lnTo>
                <a:lnTo>
                  <a:pt x="118534" y="0"/>
                </a:lnTo>
                <a:lnTo>
                  <a:pt x="118534" y="0"/>
                </a:lnTo>
                <a:lnTo>
                  <a:pt x="101601" y="0"/>
                </a:lnTo>
                <a:lnTo>
                  <a:pt x="10160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8339666" y="3031067"/>
            <a:ext cx="270935" cy="245534"/>
          </a:xfrm>
          <a:custGeom>
            <a:avLst/>
            <a:gdLst/>
            <a:ahLst/>
            <a:cxnLst/>
            <a:rect l="0" t="0" r="0" b="0"/>
            <a:pathLst>
              <a:path w="270935" h="245534">
                <a:moveTo>
                  <a:pt x="245534" y="67733"/>
                </a:moveTo>
                <a:lnTo>
                  <a:pt x="245534" y="59266"/>
                </a:lnTo>
                <a:lnTo>
                  <a:pt x="245534" y="59266"/>
                </a:lnTo>
                <a:lnTo>
                  <a:pt x="254001" y="50800"/>
                </a:lnTo>
                <a:lnTo>
                  <a:pt x="254001" y="42333"/>
                </a:lnTo>
                <a:lnTo>
                  <a:pt x="254001" y="33866"/>
                </a:lnTo>
                <a:lnTo>
                  <a:pt x="254001" y="25400"/>
                </a:lnTo>
                <a:lnTo>
                  <a:pt x="245534" y="25400"/>
                </a:lnTo>
                <a:lnTo>
                  <a:pt x="245534" y="16933"/>
                </a:lnTo>
                <a:lnTo>
                  <a:pt x="237068" y="8466"/>
                </a:lnTo>
                <a:lnTo>
                  <a:pt x="237068" y="8466"/>
                </a:lnTo>
                <a:lnTo>
                  <a:pt x="228600" y="8466"/>
                </a:lnTo>
                <a:lnTo>
                  <a:pt x="220134" y="8466"/>
                </a:lnTo>
                <a:lnTo>
                  <a:pt x="211667" y="8466"/>
                </a:lnTo>
                <a:lnTo>
                  <a:pt x="194734" y="16933"/>
                </a:lnTo>
                <a:lnTo>
                  <a:pt x="177801" y="25400"/>
                </a:lnTo>
                <a:lnTo>
                  <a:pt x="160868" y="33866"/>
                </a:lnTo>
                <a:lnTo>
                  <a:pt x="152400" y="42333"/>
                </a:lnTo>
                <a:lnTo>
                  <a:pt x="127001" y="59266"/>
                </a:lnTo>
                <a:lnTo>
                  <a:pt x="110067" y="76200"/>
                </a:lnTo>
                <a:lnTo>
                  <a:pt x="101601" y="93133"/>
                </a:lnTo>
                <a:lnTo>
                  <a:pt x="84668" y="110066"/>
                </a:lnTo>
                <a:lnTo>
                  <a:pt x="76200" y="135466"/>
                </a:lnTo>
                <a:lnTo>
                  <a:pt x="76200" y="143933"/>
                </a:lnTo>
                <a:lnTo>
                  <a:pt x="76200" y="160866"/>
                </a:lnTo>
                <a:lnTo>
                  <a:pt x="76200" y="177800"/>
                </a:lnTo>
                <a:lnTo>
                  <a:pt x="76200" y="186266"/>
                </a:lnTo>
                <a:lnTo>
                  <a:pt x="84668" y="194733"/>
                </a:lnTo>
                <a:lnTo>
                  <a:pt x="101601" y="203200"/>
                </a:lnTo>
                <a:lnTo>
                  <a:pt x="110067" y="203200"/>
                </a:lnTo>
                <a:lnTo>
                  <a:pt x="118534" y="203200"/>
                </a:lnTo>
                <a:lnTo>
                  <a:pt x="135467" y="194733"/>
                </a:lnTo>
                <a:lnTo>
                  <a:pt x="143934" y="194733"/>
                </a:lnTo>
                <a:lnTo>
                  <a:pt x="160868" y="177800"/>
                </a:lnTo>
                <a:lnTo>
                  <a:pt x="177801" y="169333"/>
                </a:lnTo>
                <a:lnTo>
                  <a:pt x="186267" y="152400"/>
                </a:lnTo>
                <a:lnTo>
                  <a:pt x="203201" y="135466"/>
                </a:lnTo>
                <a:lnTo>
                  <a:pt x="211667" y="118533"/>
                </a:lnTo>
                <a:lnTo>
                  <a:pt x="228600" y="101600"/>
                </a:lnTo>
                <a:lnTo>
                  <a:pt x="237068" y="84666"/>
                </a:lnTo>
                <a:lnTo>
                  <a:pt x="245534" y="67733"/>
                </a:lnTo>
                <a:lnTo>
                  <a:pt x="245534" y="59266"/>
                </a:lnTo>
                <a:lnTo>
                  <a:pt x="245534" y="42333"/>
                </a:lnTo>
                <a:lnTo>
                  <a:pt x="254001" y="33866"/>
                </a:lnTo>
                <a:lnTo>
                  <a:pt x="245534" y="25400"/>
                </a:lnTo>
                <a:lnTo>
                  <a:pt x="254001" y="8466"/>
                </a:lnTo>
                <a:lnTo>
                  <a:pt x="254001" y="8466"/>
                </a:lnTo>
                <a:lnTo>
                  <a:pt x="254001" y="0"/>
                </a:lnTo>
                <a:lnTo>
                  <a:pt x="254001" y="0"/>
                </a:lnTo>
                <a:lnTo>
                  <a:pt x="262467" y="0"/>
                </a:lnTo>
                <a:lnTo>
                  <a:pt x="262467" y="8466"/>
                </a:lnTo>
                <a:lnTo>
                  <a:pt x="262467" y="16933"/>
                </a:lnTo>
                <a:lnTo>
                  <a:pt x="270934" y="25400"/>
                </a:lnTo>
                <a:lnTo>
                  <a:pt x="270934" y="42333"/>
                </a:lnTo>
                <a:lnTo>
                  <a:pt x="270934" y="59266"/>
                </a:lnTo>
                <a:lnTo>
                  <a:pt x="270934" y="76200"/>
                </a:lnTo>
                <a:lnTo>
                  <a:pt x="270934" y="101600"/>
                </a:lnTo>
                <a:lnTo>
                  <a:pt x="270934" y="118533"/>
                </a:lnTo>
                <a:lnTo>
                  <a:pt x="262467" y="135466"/>
                </a:lnTo>
                <a:lnTo>
                  <a:pt x="254001" y="160866"/>
                </a:lnTo>
                <a:lnTo>
                  <a:pt x="245534" y="177800"/>
                </a:lnTo>
                <a:lnTo>
                  <a:pt x="237068" y="194733"/>
                </a:lnTo>
                <a:lnTo>
                  <a:pt x="220134" y="211666"/>
                </a:lnTo>
                <a:lnTo>
                  <a:pt x="203201" y="220133"/>
                </a:lnTo>
                <a:lnTo>
                  <a:pt x="186267" y="228600"/>
                </a:lnTo>
                <a:lnTo>
                  <a:pt x="160868" y="237066"/>
                </a:lnTo>
                <a:lnTo>
                  <a:pt x="135467" y="245533"/>
                </a:lnTo>
                <a:lnTo>
                  <a:pt x="110067" y="245533"/>
                </a:lnTo>
                <a:lnTo>
                  <a:pt x="76200" y="245533"/>
                </a:lnTo>
                <a:lnTo>
                  <a:pt x="50801" y="245533"/>
                </a:lnTo>
                <a:lnTo>
                  <a:pt x="25401" y="245533"/>
                </a:lnTo>
                <a:lnTo>
                  <a:pt x="16934" y="237066"/>
                </a:lnTo>
                <a:lnTo>
                  <a:pt x="8468" y="237066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8636000" y="2971800"/>
            <a:ext cx="262468" cy="228601"/>
          </a:xfrm>
          <a:custGeom>
            <a:avLst/>
            <a:gdLst/>
            <a:ahLst/>
            <a:cxnLst/>
            <a:rect l="0" t="0" r="0" b="0"/>
            <a:pathLst>
              <a:path w="262468" h="228601">
                <a:moveTo>
                  <a:pt x="76200" y="101600"/>
                </a:moveTo>
                <a:lnTo>
                  <a:pt x="76200" y="101600"/>
                </a:lnTo>
                <a:lnTo>
                  <a:pt x="76200" y="101600"/>
                </a:lnTo>
                <a:lnTo>
                  <a:pt x="76200" y="110067"/>
                </a:lnTo>
                <a:lnTo>
                  <a:pt x="84666" y="118533"/>
                </a:lnTo>
                <a:lnTo>
                  <a:pt x="84666" y="118533"/>
                </a:lnTo>
                <a:lnTo>
                  <a:pt x="84666" y="127000"/>
                </a:lnTo>
                <a:lnTo>
                  <a:pt x="76200" y="143933"/>
                </a:lnTo>
                <a:lnTo>
                  <a:pt x="76200" y="160867"/>
                </a:lnTo>
                <a:lnTo>
                  <a:pt x="76200" y="177800"/>
                </a:lnTo>
                <a:lnTo>
                  <a:pt x="67733" y="194733"/>
                </a:lnTo>
                <a:lnTo>
                  <a:pt x="59267" y="203200"/>
                </a:lnTo>
                <a:lnTo>
                  <a:pt x="59267" y="211667"/>
                </a:lnTo>
                <a:lnTo>
                  <a:pt x="50800" y="220133"/>
                </a:lnTo>
                <a:lnTo>
                  <a:pt x="42333" y="228600"/>
                </a:lnTo>
                <a:lnTo>
                  <a:pt x="42333" y="228600"/>
                </a:lnTo>
                <a:lnTo>
                  <a:pt x="33867" y="228600"/>
                </a:lnTo>
                <a:lnTo>
                  <a:pt x="25400" y="228600"/>
                </a:lnTo>
                <a:lnTo>
                  <a:pt x="25400" y="220133"/>
                </a:lnTo>
                <a:lnTo>
                  <a:pt x="16934" y="220133"/>
                </a:lnTo>
                <a:lnTo>
                  <a:pt x="8466" y="203200"/>
                </a:lnTo>
                <a:lnTo>
                  <a:pt x="8466" y="194733"/>
                </a:lnTo>
                <a:lnTo>
                  <a:pt x="0" y="177800"/>
                </a:lnTo>
                <a:lnTo>
                  <a:pt x="0" y="160867"/>
                </a:lnTo>
                <a:lnTo>
                  <a:pt x="8466" y="152400"/>
                </a:lnTo>
                <a:lnTo>
                  <a:pt x="16934" y="135467"/>
                </a:lnTo>
                <a:lnTo>
                  <a:pt x="25400" y="118533"/>
                </a:lnTo>
                <a:lnTo>
                  <a:pt x="33867" y="101600"/>
                </a:lnTo>
                <a:lnTo>
                  <a:pt x="42333" y="84667"/>
                </a:lnTo>
                <a:lnTo>
                  <a:pt x="59267" y="67733"/>
                </a:lnTo>
                <a:lnTo>
                  <a:pt x="76200" y="59267"/>
                </a:lnTo>
                <a:lnTo>
                  <a:pt x="93134" y="50800"/>
                </a:lnTo>
                <a:lnTo>
                  <a:pt x="118533" y="33867"/>
                </a:lnTo>
                <a:lnTo>
                  <a:pt x="135467" y="25400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8467"/>
                </a:lnTo>
                <a:lnTo>
                  <a:pt x="211667" y="0"/>
                </a:lnTo>
                <a:lnTo>
                  <a:pt x="228600" y="0"/>
                </a:lnTo>
                <a:lnTo>
                  <a:pt x="245534" y="0"/>
                </a:lnTo>
                <a:lnTo>
                  <a:pt x="254000" y="0"/>
                </a:lnTo>
                <a:lnTo>
                  <a:pt x="254000" y="0"/>
                </a:lnTo>
                <a:lnTo>
                  <a:pt x="262467" y="0"/>
                </a:lnTo>
                <a:lnTo>
                  <a:pt x="262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8788400" y="3056467"/>
            <a:ext cx="194734" cy="194734"/>
          </a:xfrm>
          <a:custGeom>
            <a:avLst/>
            <a:gdLst/>
            <a:ahLst/>
            <a:cxnLst/>
            <a:rect l="0" t="0" r="0" b="0"/>
            <a:pathLst>
              <a:path w="194734" h="194734">
                <a:moveTo>
                  <a:pt x="160866" y="16933"/>
                </a:moveTo>
                <a:lnTo>
                  <a:pt x="160866" y="16933"/>
                </a:lnTo>
                <a:lnTo>
                  <a:pt x="160866" y="16933"/>
                </a:lnTo>
                <a:lnTo>
                  <a:pt x="160866" y="8466"/>
                </a:lnTo>
                <a:lnTo>
                  <a:pt x="160866" y="8466"/>
                </a:lnTo>
                <a:lnTo>
                  <a:pt x="160866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7" y="0"/>
                </a:lnTo>
                <a:lnTo>
                  <a:pt x="118533" y="0"/>
                </a:lnTo>
                <a:lnTo>
                  <a:pt x="110067" y="8466"/>
                </a:lnTo>
                <a:lnTo>
                  <a:pt x="93134" y="16933"/>
                </a:lnTo>
                <a:lnTo>
                  <a:pt x="67733" y="25400"/>
                </a:lnTo>
                <a:lnTo>
                  <a:pt x="59267" y="42333"/>
                </a:lnTo>
                <a:lnTo>
                  <a:pt x="42333" y="59266"/>
                </a:lnTo>
                <a:lnTo>
                  <a:pt x="25400" y="76200"/>
                </a:lnTo>
                <a:lnTo>
                  <a:pt x="16934" y="84666"/>
                </a:lnTo>
                <a:lnTo>
                  <a:pt x="8466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8466" y="143933"/>
                </a:lnTo>
                <a:lnTo>
                  <a:pt x="16934" y="152400"/>
                </a:lnTo>
                <a:lnTo>
                  <a:pt x="16934" y="160866"/>
                </a:lnTo>
                <a:lnTo>
                  <a:pt x="33867" y="160866"/>
                </a:lnTo>
                <a:lnTo>
                  <a:pt x="50800" y="160866"/>
                </a:lnTo>
                <a:lnTo>
                  <a:pt x="59267" y="160866"/>
                </a:lnTo>
                <a:lnTo>
                  <a:pt x="76200" y="152400"/>
                </a:lnTo>
                <a:lnTo>
                  <a:pt x="93134" y="152400"/>
                </a:lnTo>
                <a:lnTo>
                  <a:pt x="110067" y="135466"/>
                </a:lnTo>
                <a:lnTo>
                  <a:pt x="127000" y="118533"/>
                </a:lnTo>
                <a:lnTo>
                  <a:pt x="143933" y="101600"/>
                </a:lnTo>
                <a:lnTo>
                  <a:pt x="152400" y="84666"/>
                </a:lnTo>
                <a:lnTo>
                  <a:pt x="160866" y="67733"/>
                </a:lnTo>
                <a:lnTo>
                  <a:pt x="169334" y="50800"/>
                </a:lnTo>
                <a:lnTo>
                  <a:pt x="169334" y="42333"/>
                </a:lnTo>
                <a:lnTo>
                  <a:pt x="169334" y="25400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16933"/>
                </a:lnTo>
                <a:lnTo>
                  <a:pt x="169334" y="25400"/>
                </a:lnTo>
                <a:lnTo>
                  <a:pt x="169334" y="33866"/>
                </a:lnTo>
                <a:lnTo>
                  <a:pt x="169334" y="42333"/>
                </a:lnTo>
                <a:lnTo>
                  <a:pt x="169334" y="59266"/>
                </a:lnTo>
                <a:lnTo>
                  <a:pt x="169334" y="76200"/>
                </a:lnTo>
                <a:lnTo>
                  <a:pt x="169334" y="93133"/>
                </a:lnTo>
                <a:lnTo>
                  <a:pt x="169334" y="110066"/>
                </a:lnTo>
                <a:lnTo>
                  <a:pt x="169334" y="127000"/>
                </a:lnTo>
                <a:lnTo>
                  <a:pt x="177800" y="143933"/>
                </a:lnTo>
                <a:lnTo>
                  <a:pt x="177800" y="152400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86267" y="186266"/>
                </a:lnTo>
                <a:lnTo>
                  <a:pt x="194733" y="194733"/>
                </a:lnTo>
                <a:lnTo>
                  <a:pt x="194733" y="194733"/>
                </a:lnTo>
                <a:lnTo>
                  <a:pt x="194733" y="194733"/>
                </a:lnTo>
                <a:lnTo>
                  <a:pt x="194733" y="194733"/>
                </a:lnTo>
                <a:lnTo>
                  <a:pt x="194733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5"/>
          <p:cNvSpPr/>
          <p:nvPr/>
        </p:nvSpPr>
        <p:spPr>
          <a:xfrm>
            <a:off x="9025466" y="3022600"/>
            <a:ext cx="313269" cy="296334"/>
          </a:xfrm>
          <a:custGeom>
            <a:avLst/>
            <a:gdLst/>
            <a:ahLst/>
            <a:cxnLst/>
            <a:rect l="0" t="0" r="0" b="0"/>
            <a:pathLst>
              <a:path w="313269" h="296334">
                <a:moveTo>
                  <a:pt x="42334" y="50800"/>
                </a:moveTo>
                <a:lnTo>
                  <a:pt x="42334" y="50800"/>
                </a:lnTo>
                <a:lnTo>
                  <a:pt x="42334" y="50800"/>
                </a:lnTo>
                <a:lnTo>
                  <a:pt x="42334" y="59267"/>
                </a:lnTo>
                <a:lnTo>
                  <a:pt x="42334" y="59267"/>
                </a:lnTo>
                <a:lnTo>
                  <a:pt x="42334" y="59267"/>
                </a:lnTo>
                <a:lnTo>
                  <a:pt x="42334" y="67733"/>
                </a:lnTo>
                <a:lnTo>
                  <a:pt x="42334" y="76200"/>
                </a:lnTo>
                <a:lnTo>
                  <a:pt x="42334" y="93133"/>
                </a:lnTo>
                <a:lnTo>
                  <a:pt x="33867" y="110067"/>
                </a:lnTo>
                <a:lnTo>
                  <a:pt x="33867" y="127000"/>
                </a:lnTo>
                <a:lnTo>
                  <a:pt x="33867" y="143933"/>
                </a:lnTo>
                <a:lnTo>
                  <a:pt x="25401" y="160867"/>
                </a:lnTo>
                <a:lnTo>
                  <a:pt x="25401" y="177800"/>
                </a:lnTo>
                <a:lnTo>
                  <a:pt x="16934" y="194733"/>
                </a:lnTo>
                <a:lnTo>
                  <a:pt x="16934" y="211667"/>
                </a:lnTo>
                <a:lnTo>
                  <a:pt x="8468" y="220133"/>
                </a:lnTo>
                <a:lnTo>
                  <a:pt x="0" y="228600"/>
                </a:lnTo>
                <a:lnTo>
                  <a:pt x="0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37067"/>
                </a:lnTo>
                <a:lnTo>
                  <a:pt x="0" y="228600"/>
                </a:lnTo>
                <a:lnTo>
                  <a:pt x="8468" y="211667"/>
                </a:lnTo>
                <a:lnTo>
                  <a:pt x="8468" y="194733"/>
                </a:lnTo>
                <a:lnTo>
                  <a:pt x="16934" y="177800"/>
                </a:lnTo>
                <a:lnTo>
                  <a:pt x="25401" y="152400"/>
                </a:lnTo>
                <a:lnTo>
                  <a:pt x="25401" y="135467"/>
                </a:lnTo>
                <a:lnTo>
                  <a:pt x="33867" y="118533"/>
                </a:lnTo>
                <a:lnTo>
                  <a:pt x="33867" y="93133"/>
                </a:lnTo>
                <a:lnTo>
                  <a:pt x="42334" y="84667"/>
                </a:lnTo>
                <a:lnTo>
                  <a:pt x="50801" y="67733"/>
                </a:lnTo>
                <a:lnTo>
                  <a:pt x="50801" y="50800"/>
                </a:lnTo>
                <a:lnTo>
                  <a:pt x="59267" y="42333"/>
                </a:lnTo>
                <a:lnTo>
                  <a:pt x="67734" y="25400"/>
                </a:lnTo>
                <a:lnTo>
                  <a:pt x="76200" y="16933"/>
                </a:lnTo>
                <a:lnTo>
                  <a:pt x="84668" y="8467"/>
                </a:lnTo>
                <a:lnTo>
                  <a:pt x="84668" y="8467"/>
                </a:lnTo>
                <a:lnTo>
                  <a:pt x="93134" y="0"/>
                </a:lnTo>
                <a:lnTo>
                  <a:pt x="101601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27001" y="16933"/>
                </a:lnTo>
                <a:lnTo>
                  <a:pt x="127001" y="16933"/>
                </a:lnTo>
                <a:lnTo>
                  <a:pt x="135467" y="33867"/>
                </a:lnTo>
                <a:lnTo>
                  <a:pt x="143934" y="42333"/>
                </a:lnTo>
                <a:lnTo>
                  <a:pt x="143934" y="50800"/>
                </a:lnTo>
                <a:lnTo>
                  <a:pt x="143934" y="67733"/>
                </a:lnTo>
                <a:lnTo>
                  <a:pt x="143934" y="84667"/>
                </a:lnTo>
                <a:lnTo>
                  <a:pt x="143934" y="93133"/>
                </a:lnTo>
                <a:lnTo>
                  <a:pt x="135467" y="110067"/>
                </a:lnTo>
                <a:lnTo>
                  <a:pt x="135467" y="118533"/>
                </a:lnTo>
                <a:lnTo>
                  <a:pt x="135467" y="127000"/>
                </a:lnTo>
                <a:lnTo>
                  <a:pt x="127001" y="135467"/>
                </a:lnTo>
                <a:lnTo>
                  <a:pt x="127001" y="143933"/>
                </a:lnTo>
                <a:lnTo>
                  <a:pt x="127001" y="143933"/>
                </a:lnTo>
                <a:lnTo>
                  <a:pt x="127001" y="143933"/>
                </a:lnTo>
                <a:lnTo>
                  <a:pt x="127001" y="143933"/>
                </a:lnTo>
                <a:lnTo>
                  <a:pt x="127001" y="143933"/>
                </a:lnTo>
                <a:lnTo>
                  <a:pt x="135467" y="135467"/>
                </a:lnTo>
                <a:lnTo>
                  <a:pt x="135467" y="127000"/>
                </a:lnTo>
                <a:lnTo>
                  <a:pt x="143934" y="118533"/>
                </a:lnTo>
                <a:lnTo>
                  <a:pt x="152400" y="110067"/>
                </a:lnTo>
                <a:lnTo>
                  <a:pt x="160868" y="101600"/>
                </a:lnTo>
                <a:lnTo>
                  <a:pt x="169334" y="93133"/>
                </a:lnTo>
                <a:lnTo>
                  <a:pt x="177801" y="84667"/>
                </a:lnTo>
                <a:lnTo>
                  <a:pt x="194734" y="84667"/>
                </a:lnTo>
                <a:lnTo>
                  <a:pt x="203201" y="76200"/>
                </a:lnTo>
                <a:lnTo>
                  <a:pt x="220134" y="76200"/>
                </a:lnTo>
                <a:lnTo>
                  <a:pt x="237068" y="67733"/>
                </a:lnTo>
                <a:lnTo>
                  <a:pt x="245534" y="67733"/>
                </a:lnTo>
                <a:lnTo>
                  <a:pt x="254001" y="67733"/>
                </a:lnTo>
                <a:lnTo>
                  <a:pt x="270934" y="67733"/>
                </a:lnTo>
                <a:lnTo>
                  <a:pt x="279401" y="76200"/>
                </a:lnTo>
                <a:lnTo>
                  <a:pt x="287867" y="76200"/>
                </a:lnTo>
                <a:lnTo>
                  <a:pt x="296334" y="84667"/>
                </a:lnTo>
                <a:lnTo>
                  <a:pt x="304800" y="84667"/>
                </a:lnTo>
                <a:lnTo>
                  <a:pt x="304800" y="93133"/>
                </a:lnTo>
                <a:lnTo>
                  <a:pt x="313268" y="101600"/>
                </a:lnTo>
                <a:lnTo>
                  <a:pt x="313268" y="110067"/>
                </a:lnTo>
                <a:lnTo>
                  <a:pt x="313268" y="118533"/>
                </a:lnTo>
                <a:lnTo>
                  <a:pt x="304800" y="135467"/>
                </a:lnTo>
                <a:lnTo>
                  <a:pt x="304800" y="143933"/>
                </a:lnTo>
                <a:lnTo>
                  <a:pt x="296334" y="160867"/>
                </a:lnTo>
                <a:lnTo>
                  <a:pt x="296334" y="169333"/>
                </a:lnTo>
                <a:lnTo>
                  <a:pt x="287867" y="186267"/>
                </a:lnTo>
                <a:lnTo>
                  <a:pt x="270934" y="203200"/>
                </a:lnTo>
                <a:lnTo>
                  <a:pt x="262467" y="220133"/>
                </a:lnTo>
                <a:lnTo>
                  <a:pt x="254001" y="237067"/>
                </a:lnTo>
                <a:lnTo>
                  <a:pt x="245534" y="254000"/>
                </a:lnTo>
                <a:lnTo>
                  <a:pt x="237068" y="262467"/>
                </a:lnTo>
                <a:lnTo>
                  <a:pt x="228600" y="279400"/>
                </a:lnTo>
                <a:lnTo>
                  <a:pt x="220134" y="296333"/>
                </a:lnTo>
                <a:lnTo>
                  <a:pt x="220134" y="296333"/>
                </a:lnTo>
                <a:lnTo>
                  <a:pt x="211667" y="296333"/>
                </a:lnTo>
                <a:lnTo>
                  <a:pt x="211667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6773333" y="3259667"/>
            <a:ext cx="135468" cy="254001"/>
          </a:xfrm>
          <a:custGeom>
            <a:avLst/>
            <a:gdLst/>
            <a:ahLst/>
            <a:cxnLst/>
            <a:rect l="0" t="0" r="0" b="0"/>
            <a:pathLst>
              <a:path w="135468" h="254001">
                <a:moveTo>
                  <a:pt x="127001" y="0"/>
                </a:moveTo>
                <a:lnTo>
                  <a:pt x="127001" y="0"/>
                </a:lnTo>
                <a:lnTo>
                  <a:pt x="127001" y="0"/>
                </a:lnTo>
                <a:lnTo>
                  <a:pt x="127001" y="0"/>
                </a:lnTo>
                <a:lnTo>
                  <a:pt x="127001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6"/>
                </a:lnTo>
                <a:lnTo>
                  <a:pt x="135467" y="8466"/>
                </a:lnTo>
                <a:lnTo>
                  <a:pt x="135467" y="16933"/>
                </a:lnTo>
                <a:lnTo>
                  <a:pt x="135467" y="25400"/>
                </a:lnTo>
                <a:lnTo>
                  <a:pt x="135467" y="33866"/>
                </a:lnTo>
                <a:lnTo>
                  <a:pt x="135467" y="42333"/>
                </a:lnTo>
                <a:lnTo>
                  <a:pt x="135467" y="59266"/>
                </a:lnTo>
                <a:lnTo>
                  <a:pt x="135467" y="67733"/>
                </a:lnTo>
                <a:lnTo>
                  <a:pt x="135467" y="84666"/>
                </a:lnTo>
                <a:lnTo>
                  <a:pt x="135467" y="101600"/>
                </a:lnTo>
                <a:lnTo>
                  <a:pt x="127001" y="110066"/>
                </a:lnTo>
                <a:lnTo>
                  <a:pt x="127001" y="127000"/>
                </a:lnTo>
                <a:lnTo>
                  <a:pt x="127001" y="143933"/>
                </a:lnTo>
                <a:lnTo>
                  <a:pt x="118533" y="160866"/>
                </a:lnTo>
                <a:lnTo>
                  <a:pt x="110067" y="169333"/>
                </a:lnTo>
                <a:lnTo>
                  <a:pt x="101600" y="186266"/>
                </a:lnTo>
                <a:lnTo>
                  <a:pt x="93134" y="203200"/>
                </a:lnTo>
                <a:lnTo>
                  <a:pt x="84667" y="211666"/>
                </a:lnTo>
                <a:lnTo>
                  <a:pt x="67734" y="220133"/>
                </a:lnTo>
                <a:lnTo>
                  <a:pt x="59267" y="237066"/>
                </a:lnTo>
                <a:lnTo>
                  <a:pt x="42333" y="245533"/>
                </a:lnTo>
                <a:lnTo>
                  <a:pt x="33867" y="245533"/>
                </a:lnTo>
                <a:lnTo>
                  <a:pt x="25400" y="254000"/>
                </a:lnTo>
                <a:lnTo>
                  <a:pt x="16934" y="254000"/>
                </a:lnTo>
                <a:lnTo>
                  <a:pt x="8467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  <a:lnTo>
                  <a:pt x="0" y="237066"/>
                </a:lnTo>
                <a:lnTo>
                  <a:pt x="0" y="228600"/>
                </a:lnTo>
                <a:lnTo>
                  <a:pt x="0" y="220133"/>
                </a:lnTo>
                <a:lnTo>
                  <a:pt x="0" y="211666"/>
                </a:lnTo>
                <a:lnTo>
                  <a:pt x="8467" y="203200"/>
                </a:lnTo>
                <a:lnTo>
                  <a:pt x="16934" y="186266"/>
                </a:lnTo>
                <a:lnTo>
                  <a:pt x="25400" y="177800"/>
                </a:lnTo>
                <a:lnTo>
                  <a:pt x="42333" y="169333"/>
                </a:lnTo>
                <a:lnTo>
                  <a:pt x="50801" y="169333"/>
                </a:lnTo>
                <a:lnTo>
                  <a:pt x="59267" y="160866"/>
                </a:lnTo>
                <a:lnTo>
                  <a:pt x="67734" y="152400"/>
                </a:lnTo>
                <a:lnTo>
                  <a:pt x="84667" y="152400"/>
                </a:lnTo>
                <a:lnTo>
                  <a:pt x="93134" y="152400"/>
                </a:lnTo>
                <a:lnTo>
                  <a:pt x="101600" y="152400"/>
                </a:lnTo>
                <a:lnTo>
                  <a:pt x="101600" y="152400"/>
                </a:lnTo>
                <a:lnTo>
                  <a:pt x="110067" y="152400"/>
                </a:lnTo>
                <a:lnTo>
                  <a:pt x="110067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7001933" y="3378200"/>
            <a:ext cx="33868" cy="186268"/>
          </a:xfrm>
          <a:custGeom>
            <a:avLst/>
            <a:gdLst/>
            <a:ahLst/>
            <a:cxnLst/>
            <a:rect l="0" t="0" r="0" b="0"/>
            <a:pathLst>
              <a:path w="33868" h="186268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25400" y="42333"/>
                </a:lnTo>
                <a:lnTo>
                  <a:pt x="25400" y="59267"/>
                </a:lnTo>
                <a:lnTo>
                  <a:pt x="25400" y="76200"/>
                </a:lnTo>
                <a:lnTo>
                  <a:pt x="16934" y="93133"/>
                </a:lnTo>
                <a:lnTo>
                  <a:pt x="16934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7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7061200" y="32427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8467" y="16934"/>
                </a:moveTo>
                <a:lnTo>
                  <a:pt x="8467" y="16934"/>
                </a:ln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7086600" y="3335867"/>
            <a:ext cx="254001" cy="279401"/>
          </a:xfrm>
          <a:custGeom>
            <a:avLst/>
            <a:gdLst/>
            <a:ahLst/>
            <a:cxnLst/>
            <a:rect l="0" t="0" r="0" b="0"/>
            <a:pathLst>
              <a:path w="254001" h="279401">
                <a:moveTo>
                  <a:pt x="245533" y="50800"/>
                </a:moveTo>
                <a:lnTo>
                  <a:pt x="245533" y="50800"/>
                </a:lnTo>
                <a:lnTo>
                  <a:pt x="245533" y="50800"/>
                </a:lnTo>
                <a:lnTo>
                  <a:pt x="237067" y="42333"/>
                </a:lnTo>
                <a:lnTo>
                  <a:pt x="237067" y="33866"/>
                </a:lnTo>
                <a:lnTo>
                  <a:pt x="237067" y="25400"/>
                </a:lnTo>
                <a:lnTo>
                  <a:pt x="228600" y="25400"/>
                </a:lnTo>
                <a:lnTo>
                  <a:pt x="220133" y="16933"/>
                </a:lnTo>
                <a:lnTo>
                  <a:pt x="220133" y="8466"/>
                </a:lnTo>
                <a:lnTo>
                  <a:pt x="211667" y="8466"/>
                </a:lnTo>
                <a:lnTo>
                  <a:pt x="194734" y="8466"/>
                </a:lnTo>
                <a:lnTo>
                  <a:pt x="186266" y="0"/>
                </a:lnTo>
                <a:lnTo>
                  <a:pt x="177800" y="8466"/>
                </a:lnTo>
                <a:lnTo>
                  <a:pt x="169333" y="8466"/>
                </a:lnTo>
                <a:lnTo>
                  <a:pt x="152400" y="16933"/>
                </a:lnTo>
                <a:lnTo>
                  <a:pt x="135467" y="16933"/>
                </a:lnTo>
                <a:lnTo>
                  <a:pt x="118534" y="25400"/>
                </a:lnTo>
                <a:lnTo>
                  <a:pt x="110066" y="42333"/>
                </a:lnTo>
                <a:lnTo>
                  <a:pt x="84667" y="50800"/>
                </a:lnTo>
                <a:lnTo>
                  <a:pt x="76200" y="67733"/>
                </a:lnTo>
                <a:lnTo>
                  <a:pt x="59267" y="76200"/>
                </a:lnTo>
                <a:lnTo>
                  <a:pt x="50800" y="101600"/>
                </a:lnTo>
                <a:lnTo>
                  <a:pt x="33866" y="118533"/>
                </a:lnTo>
                <a:lnTo>
                  <a:pt x="25400" y="135466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0" y="228600"/>
                </a:lnTo>
                <a:lnTo>
                  <a:pt x="0" y="245533"/>
                </a:lnTo>
                <a:lnTo>
                  <a:pt x="8467" y="254000"/>
                </a:lnTo>
                <a:lnTo>
                  <a:pt x="16933" y="262466"/>
                </a:lnTo>
                <a:lnTo>
                  <a:pt x="33866" y="270933"/>
                </a:lnTo>
                <a:lnTo>
                  <a:pt x="42334" y="279400"/>
                </a:lnTo>
                <a:lnTo>
                  <a:pt x="59267" y="279400"/>
                </a:lnTo>
                <a:lnTo>
                  <a:pt x="76200" y="279400"/>
                </a:lnTo>
                <a:lnTo>
                  <a:pt x="84667" y="279400"/>
                </a:lnTo>
                <a:lnTo>
                  <a:pt x="101600" y="270933"/>
                </a:lnTo>
                <a:lnTo>
                  <a:pt x="118534" y="262466"/>
                </a:lnTo>
                <a:lnTo>
                  <a:pt x="135467" y="254000"/>
                </a:lnTo>
                <a:lnTo>
                  <a:pt x="152400" y="245533"/>
                </a:lnTo>
                <a:lnTo>
                  <a:pt x="160867" y="228600"/>
                </a:lnTo>
                <a:lnTo>
                  <a:pt x="169333" y="211666"/>
                </a:lnTo>
                <a:lnTo>
                  <a:pt x="186266" y="194733"/>
                </a:lnTo>
                <a:lnTo>
                  <a:pt x="194734" y="177800"/>
                </a:lnTo>
                <a:lnTo>
                  <a:pt x="194734" y="160866"/>
                </a:lnTo>
                <a:lnTo>
                  <a:pt x="203200" y="143933"/>
                </a:lnTo>
                <a:lnTo>
                  <a:pt x="211667" y="127000"/>
                </a:lnTo>
                <a:lnTo>
                  <a:pt x="211667" y="110066"/>
                </a:lnTo>
                <a:lnTo>
                  <a:pt x="211667" y="101600"/>
                </a:lnTo>
                <a:lnTo>
                  <a:pt x="211667" y="84666"/>
                </a:lnTo>
                <a:lnTo>
                  <a:pt x="211667" y="76200"/>
                </a:lnTo>
                <a:lnTo>
                  <a:pt x="211667" y="67733"/>
                </a:lnTo>
                <a:lnTo>
                  <a:pt x="211667" y="59266"/>
                </a:lnTo>
                <a:lnTo>
                  <a:pt x="211667" y="59266"/>
                </a:lnTo>
                <a:lnTo>
                  <a:pt x="211667" y="59266"/>
                </a:lnTo>
                <a:lnTo>
                  <a:pt x="211667" y="59266"/>
                </a:lnTo>
                <a:lnTo>
                  <a:pt x="203200" y="59266"/>
                </a:lnTo>
                <a:lnTo>
                  <a:pt x="203200" y="59266"/>
                </a:lnTo>
                <a:lnTo>
                  <a:pt x="203200" y="67733"/>
                </a:lnTo>
                <a:lnTo>
                  <a:pt x="203200" y="76200"/>
                </a:lnTo>
                <a:lnTo>
                  <a:pt x="203200" y="93133"/>
                </a:lnTo>
                <a:lnTo>
                  <a:pt x="194734" y="101600"/>
                </a:lnTo>
                <a:lnTo>
                  <a:pt x="203200" y="118533"/>
                </a:lnTo>
                <a:lnTo>
                  <a:pt x="203200" y="135466"/>
                </a:lnTo>
                <a:lnTo>
                  <a:pt x="203200" y="152400"/>
                </a:lnTo>
                <a:lnTo>
                  <a:pt x="211667" y="169333"/>
                </a:lnTo>
                <a:lnTo>
                  <a:pt x="220133" y="177800"/>
                </a:lnTo>
                <a:lnTo>
                  <a:pt x="228600" y="194733"/>
                </a:lnTo>
                <a:lnTo>
                  <a:pt x="228600" y="211666"/>
                </a:lnTo>
                <a:lnTo>
                  <a:pt x="237067" y="220133"/>
                </a:lnTo>
                <a:lnTo>
                  <a:pt x="245533" y="220133"/>
                </a:lnTo>
                <a:lnTo>
                  <a:pt x="245533" y="220133"/>
                </a:lnTo>
                <a:lnTo>
                  <a:pt x="254000" y="228600"/>
                </a:lnTo>
                <a:lnTo>
                  <a:pt x="2540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7247467" y="3335867"/>
            <a:ext cx="372534" cy="397934"/>
          </a:xfrm>
          <a:custGeom>
            <a:avLst/>
            <a:gdLst/>
            <a:ahLst/>
            <a:cxnLst/>
            <a:rect l="0" t="0" r="0" b="0"/>
            <a:pathLst>
              <a:path w="372534" h="397934">
                <a:moveTo>
                  <a:pt x="321733" y="59266"/>
                </a:moveTo>
                <a:lnTo>
                  <a:pt x="321733" y="59266"/>
                </a:lnTo>
                <a:lnTo>
                  <a:pt x="321733" y="59266"/>
                </a:lnTo>
                <a:lnTo>
                  <a:pt x="330199" y="50800"/>
                </a:lnTo>
                <a:lnTo>
                  <a:pt x="330199" y="42333"/>
                </a:lnTo>
                <a:lnTo>
                  <a:pt x="330199" y="42333"/>
                </a:lnTo>
                <a:lnTo>
                  <a:pt x="321733" y="33866"/>
                </a:lnTo>
                <a:lnTo>
                  <a:pt x="321733" y="33866"/>
                </a:lnTo>
                <a:lnTo>
                  <a:pt x="321733" y="33866"/>
                </a:lnTo>
                <a:lnTo>
                  <a:pt x="321733" y="33866"/>
                </a:lnTo>
                <a:lnTo>
                  <a:pt x="313266" y="33866"/>
                </a:lnTo>
                <a:lnTo>
                  <a:pt x="304800" y="33866"/>
                </a:lnTo>
                <a:lnTo>
                  <a:pt x="287866" y="42333"/>
                </a:lnTo>
                <a:lnTo>
                  <a:pt x="279400" y="50800"/>
                </a:lnTo>
                <a:lnTo>
                  <a:pt x="262467" y="59266"/>
                </a:lnTo>
                <a:lnTo>
                  <a:pt x="253999" y="67733"/>
                </a:lnTo>
                <a:lnTo>
                  <a:pt x="237066" y="84666"/>
                </a:lnTo>
                <a:lnTo>
                  <a:pt x="220133" y="93133"/>
                </a:lnTo>
                <a:lnTo>
                  <a:pt x="211666" y="110066"/>
                </a:lnTo>
                <a:lnTo>
                  <a:pt x="194733" y="127000"/>
                </a:lnTo>
                <a:lnTo>
                  <a:pt x="186267" y="143933"/>
                </a:lnTo>
                <a:lnTo>
                  <a:pt x="177799" y="160866"/>
                </a:lnTo>
                <a:lnTo>
                  <a:pt x="177799" y="177800"/>
                </a:lnTo>
                <a:lnTo>
                  <a:pt x="177799" y="194733"/>
                </a:lnTo>
                <a:lnTo>
                  <a:pt x="177799" y="203200"/>
                </a:lnTo>
                <a:lnTo>
                  <a:pt x="186267" y="211666"/>
                </a:lnTo>
                <a:lnTo>
                  <a:pt x="194733" y="220133"/>
                </a:lnTo>
                <a:lnTo>
                  <a:pt x="211666" y="220133"/>
                </a:lnTo>
                <a:lnTo>
                  <a:pt x="220133" y="220133"/>
                </a:lnTo>
                <a:lnTo>
                  <a:pt x="237066" y="220133"/>
                </a:lnTo>
                <a:lnTo>
                  <a:pt x="245533" y="211666"/>
                </a:lnTo>
                <a:lnTo>
                  <a:pt x="270933" y="211666"/>
                </a:lnTo>
                <a:lnTo>
                  <a:pt x="287866" y="194733"/>
                </a:lnTo>
                <a:lnTo>
                  <a:pt x="296333" y="186266"/>
                </a:lnTo>
                <a:lnTo>
                  <a:pt x="313266" y="169333"/>
                </a:lnTo>
                <a:lnTo>
                  <a:pt x="330199" y="152400"/>
                </a:lnTo>
                <a:lnTo>
                  <a:pt x="338667" y="135466"/>
                </a:lnTo>
                <a:lnTo>
                  <a:pt x="347133" y="118533"/>
                </a:lnTo>
                <a:lnTo>
                  <a:pt x="355600" y="101600"/>
                </a:lnTo>
                <a:lnTo>
                  <a:pt x="355600" y="76200"/>
                </a:lnTo>
                <a:lnTo>
                  <a:pt x="364066" y="59266"/>
                </a:lnTo>
                <a:lnTo>
                  <a:pt x="364066" y="42333"/>
                </a:lnTo>
                <a:lnTo>
                  <a:pt x="364066" y="33866"/>
                </a:lnTo>
                <a:lnTo>
                  <a:pt x="372533" y="25400"/>
                </a:lnTo>
                <a:lnTo>
                  <a:pt x="372533" y="16933"/>
                </a:lnTo>
                <a:lnTo>
                  <a:pt x="372533" y="8466"/>
                </a:lnTo>
                <a:lnTo>
                  <a:pt x="372533" y="0"/>
                </a:lnTo>
                <a:lnTo>
                  <a:pt x="372533" y="0"/>
                </a:lnTo>
                <a:lnTo>
                  <a:pt x="372533" y="0"/>
                </a:lnTo>
                <a:lnTo>
                  <a:pt x="364066" y="0"/>
                </a:lnTo>
                <a:lnTo>
                  <a:pt x="364066" y="8466"/>
                </a:lnTo>
                <a:lnTo>
                  <a:pt x="364066" y="16933"/>
                </a:lnTo>
                <a:lnTo>
                  <a:pt x="364066" y="25400"/>
                </a:lnTo>
                <a:lnTo>
                  <a:pt x="355600" y="42333"/>
                </a:lnTo>
                <a:lnTo>
                  <a:pt x="355600" y="59266"/>
                </a:lnTo>
                <a:lnTo>
                  <a:pt x="347133" y="84666"/>
                </a:lnTo>
                <a:lnTo>
                  <a:pt x="347133" y="101600"/>
                </a:lnTo>
                <a:lnTo>
                  <a:pt x="338667" y="127000"/>
                </a:lnTo>
                <a:lnTo>
                  <a:pt x="330199" y="143933"/>
                </a:lnTo>
                <a:lnTo>
                  <a:pt x="321733" y="169333"/>
                </a:lnTo>
                <a:lnTo>
                  <a:pt x="313266" y="194733"/>
                </a:lnTo>
                <a:lnTo>
                  <a:pt x="296333" y="211666"/>
                </a:lnTo>
                <a:lnTo>
                  <a:pt x="287866" y="237066"/>
                </a:lnTo>
                <a:lnTo>
                  <a:pt x="279400" y="254000"/>
                </a:lnTo>
                <a:lnTo>
                  <a:pt x="262467" y="279400"/>
                </a:lnTo>
                <a:lnTo>
                  <a:pt x="245533" y="304800"/>
                </a:lnTo>
                <a:lnTo>
                  <a:pt x="220133" y="321733"/>
                </a:lnTo>
                <a:lnTo>
                  <a:pt x="194733" y="338666"/>
                </a:lnTo>
                <a:lnTo>
                  <a:pt x="177799" y="364066"/>
                </a:lnTo>
                <a:lnTo>
                  <a:pt x="152400" y="372533"/>
                </a:lnTo>
                <a:lnTo>
                  <a:pt x="135466" y="389466"/>
                </a:lnTo>
                <a:lnTo>
                  <a:pt x="110067" y="397933"/>
                </a:lnTo>
                <a:lnTo>
                  <a:pt x="84666" y="397933"/>
                </a:lnTo>
                <a:lnTo>
                  <a:pt x="67733" y="397933"/>
                </a:lnTo>
                <a:lnTo>
                  <a:pt x="50800" y="397933"/>
                </a:lnTo>
                <a:lnTo>
                  <a:pt x="33867" y="389466"/>
                </a:lnTo>
                <a:lnTo>
                  <a:pt x="16933" y="389466"/>
                </a:lnTo>
                <a:lnTo>
                  <a:pt x="8466" y="381000"/>
                </a:lnTo>
                <a:lnTo>
                  <a:pt x="0" y="372533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47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7645400" y="3429000"/>
            <a:ext cx="169335" cy="220134"/>
          </a:xfrm>
          <a:custGeom>
            <a:avLst/>
            <a:gdLst/>
            <a:ahLst/>
            <a:cxnLst/>
            <a:rect l="0" t="0" r="0" b="0"/>
            <a:pathLst>
              <a:path w="169335" h="220134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35467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16933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7" y="50800"/>
                </a:lnTo>
                <a:lnTo>
                  <a:pt x="16934" y="67733"/>
                </a:lnTo>
                <a:lnTo>
                  <a:pt x="8466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86267"/>
                </a:lnTo>
                <a:lnTo>
                  <a:pt x="16934" y="194733"/>
                </a:lnTo>
                <a:lnTo>
                  <a:pt x="33867" y="211667"/>
                </a:lnTo>
                <a:lnTo>
                  <a:pt x="50800" y="211667"/>
                </a:lnTo>
                <a:lnTo>
                  <a:pt x="67733" y="220133"/>
                </a:lnTo>
                <a:lnTo>
                  <a:pt x="84666" y="211667"/>
                </a:lnTo>
                <a:lnTo>
                  <a:pt x="101600" y="211667"/>
                </a:lnTo>
                <a:lnTo>
                  <a:pt x="118533" y="203200"/>
                </a:lnTo>
                <a:lnTo>
                  <a:pt x="135467" y="194733"/>
                </a:lnTo>
                <a:lnTo>
                  <a:pt x="152400" y="177800"/>
                </a:lnTo>
                <a:lnTo>
                  <a:pt x="160866" y="160867"/>
                </a:lnTo>
                <a:lnTo>
                  <a:pt x="169334" y="152400"/>
                </a:lnTo>
                <a:lnTo>
                  <a:pt x="169334" y="135467"/>
                </a:lnTo>
                <a:lnTo>
                  <a:pt x="169334" y="118533"/>
                </a:lnTo>
                <a:lnTo>
                  <a:pt x="169334" y="101600"/>
                </a:lnTo>
                <a:lnTo>
                  <a:pt x="160866" y="84667"/>
                </a:lnTo>
                <a:lnTo>
                  <a:pt x="152400" y="76200"/>
                </a:lnTo>
                <a:lnTo>
                  <a:pt x="143933" y="67733"/>
                </a:lnTo>
                <a:lnTo>
                  <a:pt x="127000" y="59267"/>
                </a:lnTo>
                <a:lnTo>
                  <a:pt x="110067" y="50800"/>
                </a:lnTo>
                <a:lnTo>
                  <a:pt x="93134" y="42333"/>
                </a:lnTo>
                <a:lnTo>
                  <a:pt x="84666" y="42333"/>
                </a:lnTo>
                <a:lnTo>
                  <a:pt x="67733" y="33867"/>
                </a:lnTo>
                <a:lnTo>
                  <a:pt x="59267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16933"/>
                </a:lnTo>
                <a:lnTo>
                  <a:pt x="508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7899400" y="3429000"/>
            <a:ext cx="135467" cy="254001"/>
          </a:xfrm>
          <a:custGeom>
            <a:avLst/>
            <a:gdLst/>
            <a:ahLst/>
            <a:cxnLst/>
            <a:rect l="0" t="0" r="0" b="0"/>
            <a:pathLst>
              <a:path w="135467" h="254001">
                <a:moveTo>
                  <a:pt x="25400" y="59267"/>
                </a:moveTo>
                <a:lnTo>
                  <a:pt x="25400" y="59267"/>
                </a:lnTo>
                <a:lnTo>
                  <a:pt x="25400" y="59267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76200"/>
                </a:lnTo>
                <a:lnTo>
                  <a:pt x="25400" y="76200"/>
                </a:lnTo>
                <a:lnTo>
                  <a:pt x="25400" y="84667"/>
                </a:lnTo>
                <a:lnTo>
                  <a:pt x="25400" y="93133"/>
                </a:lnTo>
                <a:lnTo>
                  <a:pt x="25400" y="110067"/>
                </a:lnTo>
                <a:lnTo>
                  <a:pt x="25400" y="118533"/>
                </a:lnTo>
                <a:lnTo>
                  <a:pt x="25400" y="135467"/>
                </a:lnTo>
                <a:lnTo>
                  <a:pt x="25400" y="152400"/>
                </a:lnTo>
                <a:lnTo>
                  <a:pt x="25400" y="169333"/>
                </a:lnTo>
                <a:lnTo>
                  <a:pt x="25400" y="194733"/>
                </a:lnTo>
                <a:lnTo>
                  <a:pt x="16933" y="203200"/>
                </a:lnTo>
                <a:lnTo>
                  <a:pt x="16933" y="220133"/>
                </a:lnTo>
                <a:lnTo>
                  <a:pt x="8467" y="228600"/>
                </a:lnTo>
                <a:lnTo>
                  <a:pt x="8467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  <a:lnTo>
                  <a:pt x="0" y="228600"/>
                </a:lnTo>
                <a:lnTo>
                  <a:pt x="0" y="220133"/>
                </a:lnTo>
                <a:lnTo>
                  <a:pt x="0" y="203200"/>
                </a:lnTo>
                <a:lnTo>
                  <a:pt x="0" y="186267"/>
                </a:lnTo>
                <a:lnTo>
                  <a:pt x="8467" y="169333"/>
                </a:lnTo>
                <a:lnTo>
                  <a:pt x="16933" y="152400"/>
                </a:lnTo>
                <a:lnTo>
                  <a:pt x="16933" y="135467"/>
                </a:lnTo>
                <a:lnTo>
                  <a:pt x="25400" y="118533"/>
                </a:lnTo>
                <a:lnTo>
                  <a:pt x="33867" y="93133"/>
                </a:lnTo>
                <a:lnTo>
                  <a:pt x="33867" y="76200"/>
                </a:lnTo>
                <a:lnTo>
                  <a:pt x="42333" y="59267"/>
                </a:lnTo>
                <a:lnTo>
                  <a:pt x="50800" y="42333"/>
                </a:lnTo>
                <a:lnTo>
                  <a:pt x="59266" y="33867"/>
                </a:lnTo>
                <a:lnTo>
                  <a:pt x="59266" y="16933"/>
                </a:lnTo>
                <a:lnTo>
                  <a:pt x="67734" y="8467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8533" y="25400"/>
                </a:lnTo>
                <a:lnTo>
                  <a:pt x="127000" y="42333"/>
                </a:lnTo>
                <a:lnTo>
                  <a:pt x="135466" y="59267"/>
                </a:lnTo>
                <a:lnTo>
                  <a:pt x="135466" y="76200"/>
                </a:lnTo>
                <a:lnTo>
                  <a:pt x="135466" y="101600"/>
                </a:lnTo>
                <a:lnTo>
                  <a:pt x="135466" y="127000"/>
                </a:lnTo>
                <a:lnTo>
                  <a:pt x="135466" y="152400"/>
                </a:lnTo>
                <a:lnTo>
                  <a:pt x="135466" y="169333"/>
                </a:lnTo>
                <a:lnTo>
                  <a:pt x="135466" y="186267"/>
                </a:lnTo>
                <a:lnTo>
                  <a:pt x="135466" y="203200"/>
                </a:lnTo>
                <a:lnTo>
                  <a:pt x="135466" y="220133"/>
                </a:lnTo>
                <a:lnTo>
                  <a:pt x="135466" y="237067"/>
                </a:lnTo>
                <a:lnTo>
                  <a:pt x="135466" y="245533"/>
                </a:lnTo>
                <a:lnTo>
                  <a:pt x="135466" y="254000"/>
                </a:lnTo>
                <a:lnTo>
                  <a:pt x="135466" y="254000"/>
                </a:lnTo>
                <a:lnTo>
                  <a:pt x="135466" y="254000"/>
                </a:lnTo>
                <a:lnTo>
                  <a:pt x="135466" y="254000"/>
                </a:lnTo>
                <a:lnTo>
                  <a:pt x="135466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5"/>
          <p:cNvSpPr/>
          <p:nvPr/>
        </p:nvSpPr>
        <p:spPr>
          <a:xfrm>
            <a:off x="8111066" y="3505200"/>
            <a:ext cx="203202" cy="203201"/>
          </a:xfrm>
          <a:custGeom>
            <a:avLst/>
            <a:gdLst/>
            <a:ahLst/>
            <a:cxnLst/>
            <a:rect l="0" t="0" r="0" b="0"/>
            <a:pathLst>
              <a:path w="203202" h="203201">
                <a:moveTo>
                  <a:pt x="110067" y="8467"/>
                </a:moveTo>
                <a:lnTo>
                  <a:pt x="110067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601" y="0"/>
                </a:lnTo>
                <a:lnTo>
                  <a:pt x="101601" y="0"/>
                </a:lnTo>
                <a:lnTo>
                  <a:pt x="101601" y="0"/>
                </a:lnTo>
                <a:lnTo>
                  <a:pt x="93134" y="0"/>
                </a:lnTo>
                <a:lnTo>
                  <a:pt x="93134" y="0"/>
                </a:lnTo>
                <a:lnTo>
                  <a:pt x="84668" y="0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25400"/>
                </a:lnTo>
                <a:lnTo>
                  <a:pt x="42334" y="33867"/>
                </a:lnTo>
                <a:lnTo>
                  <a:pt x="33867" y="50800"/>
                </a:lnTo>
                <a:lnTo>
                  <a:pt x="25401" y="67733"/>
                </a:lnTo>
                <a:lnTo>
                  <a:pt x="16934" y="84667"/>
                </a:lnTo>
                <a:lnTo>
                  <a:pt x="8468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0" y="169333"/>
                </a:lnTo>
                <a:lnTo>
                  <a:pt x="8468" y="177800"/>
                </a:lnTo>
                <a:lnTo>
                  <a:pt x="16934" y="186267"/>
                </a:lnTo>
                <a:lnTo>
                  <a:pt x="25401" y="194733"/>
                </a:lnTo>
                <a:lnTo>
                  <a:pt x="42334" y="194733"/>
                </a:lnTo>
                <a:lnTo>
                  <a:pt x="50801" y="186267"/>
                </a:lnTo>
                <a:lnTo>
                  <a:pt x="67734" y="186267"/>
                </a:lnTo>
                <a:lnTo>
                  <a:pt x="76200" y="177800"/>
                </a:lnTo>
                <a:lnTo>
                  <a:pt x="84668" y="160867"/>
                </a:lnTo>
                <a:lnTo>
                  <a:pt x="101601" y="143933"/>
                </a:lnTo>
                <a:lnTo>
                  <a:pt x="110067" y="127000"/>
                </a:lnTo>
                <a:lnTo>
                  <a:pt x="118534" y="110067"/>
                </a:lnTo>
                <a:lnTo>
                  <a:pt x="127001" y="84667"/>
                </a:lnTo>
                <a:lnTo>
                  <a:pt x="127001" y="67733"/>
                </a:lnTo>
                <a:lnTo>
                  <a:pt x="127001" y="50800"/>
                </a:lnTo>
                <a:lnTo>
                  <a:pt x="127001" y="33867"/>
                </a:lnTo>
                <a:lnTo>
                  <a:pt x="127001" y="25400"/>
                </a:lnTo>
                <a:lnTo>
                  <a:pt x="127001" y="16933"/>
                </a:lnTo>
                <a:lnTo>
                  <a:pt x="127001" y="8467"/>
                </a:lnTo>
                <a:lnTo>
                  <a:pt x="127001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27001" y="25400"/>
                </a:lnTo>
                <a:lnTo>
                  <a:pt x="127001" y="33867"/>
                </a:lnTo>
                <a:lnTo>
                  <a:pt x="127001" y="50800"/>
                </a:lnTo>
                <a:lnTo>
                  <a:pt x="127001" y="67733"/>
                </a:lnTo>
                <a:lnTo>
                  <a:pt x="135467" y="84667"/>
                </a:lnTo>
                <a:lnTo>
                  <a:pt x="135467" y="110067"/>
                </a:lnTo>
                <a:lnTo>
                  <a:pt x="143934" y="127000"/>
                </a:lnTo>
                <a:lnTo>
                  <a:pt x="143934" y="152400"/>
                </a:lnTo>
                <a:lnTo>
                  <a:pt x="152400" y="169333"/>
                </a:lnTo>
                <a:lnTo>
                  <a:pt x="160868" y="186267"/>
                </a:lnTo>
                <a:lnTo>
                  <a:pt x="169334" y="194733"/>
                </a:lnTo>
                <a:lnTo>
                  <a:pt x="177801" y="194733"/>
                </a:lnTo>
                <a:lnTo>
                  <a:pt x="186267" y="203200"/>
                </a:lnTo>
                <a:lnTo>
                  <a:pt x="194734" y="194733"/>
                </a:lnTo>
                <a:lnTo>
                  <a:pt x="194734" y="194733"/>
                </a:lnTo>
                <a:lnTo>
                  <a:pt x="203201" y="194733"/>
                </a:lnTo>
                <a:lnTo>
                  <a:pt x="203201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6"/>
          <p:cNvSpPr/>
          <p:nvPr/>
        </p:nvSpPr>
        <p:spPr>
          <a:xfrm>
            <a:off x="8390467" y="3369733"/>
            <a:ext cx="25400" cy="296335"/>
          </a:xfrm>
          <a:custGeom>
            <a:avLst/>
            <a:gdLst/>
            <a:ahLst/>
            <a:cxnLst/>
            <a:rect l="0" t="0" r="0" b="0"/>
            <a:pathLst>
              <a:path w="25400" h="2963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11667"/>
                </a:lnTo>
                <a:lnTo>
                  <a:pt x="0" y="228600"/>
                </a:lnTo>
                <a:lnTo>
                  <a:pt x="8466" y="245534"/>
                </a:lnTo>
                <a:lnTo>
                  <a:pt x="8466" y="262467"/>
                </a:lnTo>
                <a:lnTo>
                  <a:pt x="8466" y="279400"/>
                </a:lnTo>
                <a:lnTo>
                  <a:pt x="16933" y="287867"/>
                </a:lnTo>
                <a:lnTo>
                  <a:pt x="16933" y="296334"/>
                </a:lnTo>
                <a:lnTo>
                  <a:pt x="25399" y="296334"/>
                </a:lnTo>
                <a:lnTo>
                  <a:pt x="25399" y="296334"/>
                </a:lnTo>
                <a:lnTo>
                  <a:pt x="25399" y="296334"/>
                </a:lnTo>
                <a:lnTo>
                  <a:pt x="25399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7"/>
          <p:cNvSpPr/>
          <p:nvPr/>
        </p:nvSpPr>
        <p:spPr>
          <a:xfrm>
            <a:off x="8534400" y="3454400"/>
            <a:ext cx="270935" cy="347134"/>
          </a:xfrm>
          <a:custGeom>
            <a:avLst/>
            <a:gdLst/>
            <a:ahLst/>
            <a:cxnLst/>
            <a:rect l="0" t="0" r="0" b="0"/>
            <a:pathLst>
              <a:path w="270935" h="347134">
                <a:moveTo>
                  <a:pt x="101600" y="0"/>
                </a:move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93133" y="16933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3" y="33867"/>
                </a:lnTo>
                <a:lnTo>
                  <a:pt x="50800" y="33867"/>
                </a:lnTo>
                <a:lnTo>
                  <a:pt x="42334" y="42333"/>
                </a:lnTo>
                <a:lnTo>
                  <a:pt x="33866" y="59267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76200"/>
                </a:lnTo>
                <a:lnTo>
                  <a:pt x="0" y="84667"/>
                </a:lnTo>
                <a:lnTo>
                  <a:pt x="0" y="93133"/>
                </a:lnTo>
                <a:lnTo>
                  <a:pt x="0" y="101600"/>
                </a:lnTo>
                <a:lnTo>
                  <a:pt x="8467" y="110067"/>
                </a:lnTo>
                <a:lnTo>
                  <a:pt x="16933" y="110067"/>
                </a:lnTo>
                <a:lnTo>
                  <a:pt x="25400" y="118533"/>
                </a:lnTo>
                <a:lnTo>
                  <a:pt x="42334" y="127000"/>
                </a:lnTo>
                <a:lnTo>
                  <a:pt x="67733" y="127000"/>
                </a:lnTo>
                <a:lnTo>
                  <a:pt x="93133" y="135467"/>
                </a:lnTo>
                <a:lnTo>
                  <a:pt x="110066" y="143933"/>
                </a:lnTo>
                <a:lnTo>
                  <a:pt x="143933" y="152400"/>
                </a:lnTo>
                <a:lnTo>
                  <a:pt x="169333" y="160867"/>
                </a:lnTo>
                <a:lnTo>
                  <a:pt x="194734" y="169333"/>
                </a:lnTo>
                <a:lnTo>
                  <a:pt x="211667" y="186267"/>
                </a:lnTo>
                <a:lnTo>
                  <a:pt x="237067" y="194733"/>
                </a:lnTo>
                <a:lnTo>
                  <a:pt x="254000" y="203200"/>
                </a:lnTo>
                <a:lnTo>
                  <a:pt x="262466" y="211667"/>
                </a:lnTo>
                <a:lnTo>
                  <a:pt x="262466" y="228600"/>
                </a:lnTo>
                <a:lnTo>
                  <a:pt x="270934" y="228600"/>
                </a:lnTo>
                <a:lnTo>
                  <a:pt x="270934" y="237067"/>
                </a:lnTo>
                <a:lnTo>
                  <a:pt x="262466" y="245533"/>
                </a:lnTo>
                <a:lnTo>
                  <a:pt x="262466" y="254000"/>
                </a:lnTo>
                <a:lnTo>
                  <a:pt x="254000" y="262467"/>
                </a:lnTo>
                <a:lnTo>
                  <a:pt x="237067" y="270933"/>
                </a:lnTo>
                <a:lnTo>
                  <a:pt x="228600" y="279400"/>
                </a:lnTo>
                <a:lnTo>
                  <a:pt x="203200" y="287867"/>
                </a:lnTo>
                <a:lnTo>
                  <a:pt x="186266" y="296333"/>
                </a:lnTo>
                <a:lnTo>
                  <a:pt x="160867" y="296333"/>
                </a:lnTo>
                <a:lnTo>
                  <a:pt x="143933" y="304800"/>
                </a:lnTo>
                <a:lnTo>
                  <a:pt x="127000" y="313267"/>
                </a:lnTo>
                <a:lnTo>
                  <a:pt x="101600" y="321733"/>
                </a:lnTo>
                <a:lnTo>
                  <a:pt x="76200" y="330200"/>
                </a:lnTo>
                <a:lnTo>
                  <a:pt x="50800" y="338667"/>
                </a:lnTo>
                <a:lnTo>
                  <a:pt x="33866" y="338667"/>
                </a:lnTo>
                <a:lnTo>
                  <a:pt x="33866" y="338667"/>
                </a:lnTo>
                <a:lnTo>
                  <a:pt x="16933" y="347133"/>
                </a:lnTo>
                <a:lnTo>
                  <a:pt x="16933" y="347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8"/>
          <p:cNvSpPr/>
          <p:nvPr/>
        </p:nvSpPr>
        <p:spPr>
          <a:xfrm>
            <a:off x="6874933" y="3725333"/>
            <a:ext cx="160868" cy="270935"/>
          </a:xfrm>
          <a:custGeom>
            <a:avLst/>
            <a:gdLst/>
            <a:ahLst/>
            <a:cxnLst/>
            <a:rect l="0" t="0" r="0" b="0"/>
            <a:pathLst>
              <a:path w="160868" h="270935">
                <a:moveTo>
                  <a:pt x="59267" y="33867"/>
                </a:moveTo>
                <a:lnTo>
                  <a:pt x="59267" y="33867"/>
                </a:lnTo>
                <a:lnTo>
                  <a:pt x="59267" y="25400"/>
                </a:lnTo>
                <a:lnTo>
                  <a:pt x="50800" y="25400"/>
                </a:lnTo>
                <a:lnTo>
                  <a:pt x="50800" y="16934"/>
                </a:lnTo>
                <a:lnTo>
                  <a:pt x="50800" y="8467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16934"/>
                </a:lnTo>
                <a:lnTo>
                  <a:pt x="25401" y="25400"/>
                </a:lnTo>
                <a:lnTo>
                  <a:pt x="25401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11667"/>
                </a:lnTo>
                <a:lnTo>
                  <a:pt x="16933" y="228600"/>
                </a:lnTo>
                <a:lnTo>
                  <a:pt x="25401" y="245534"/>
                </a:lnTo>
                <a:lnTo>
                  <a:pt x="33867" y="254000"/>
                </a:lnTo>
                <a:lnTo>
                  <a:pt x="42334" y="262467"/>
                </a:lnTo>
                <a:lnTo>
                  <a:pt x="59267" y="270934"/>
                </a:lnTo>
                <a:lnTo>
                  <a:pt x="67734" y="270934"/>
                </a:lnTo>
                <a:lnTo>
                  <a:pt x="84667" y="270934"/>
                </a:lnTo>
                <a:lnTo>
                  <a:pt x="93133" y="270934"/>
                </a:lnTo>
                <a:lnTo>
                  <a:pt x="110067" y="270934"/>
                </a:lnTo>
                <a:lnTo>
                  <a:pt x="118534" y="270934"/>
                </a:lnTo>
                <a:lnTo>
                  <a:pt x="127000" y="262467"/>
                </a:lnTo>
                <a:lnTo>
                  <a:pt x="135467" y="254000"/>
                </a:lnTo>
                <a:lnTo>
                  <a:pt x="152400" y="245534"/>
                </a:lnTo>
                <a:lnTo>
                  <a:pt x="152400" y="237067"/>
                </a:lnTo>
                <a:lnTo>
                  <a:pt x="160867" y="237067"/>
                </a:lnTo>
                <a:lnTo>
                  <a:pt x="160867" y="228600"/>
                </a:lnTo>
                <a:lnTo>
                  <a:pt x="152400" y="220134"/>
                </a:lnTo>
                <a:lnTo>
                  <a:pt x="152400" y="211667"/>
                </a:lnTo>
                <a:lnTo>
                  <a:pt x="143934" y="203200"/>
                </a:lnTo>
                <a:lnTo>
                  <a:pt x="135467" y="203200"/>
                </a:lnTo>
                <a:lnTo>
                  <a:pt x="127000" y="194734"/>
                </a:lnTo>
                <a:lnTo>
                  <a:pt x="118534" y="194734"/>
                </a:lnTo>
                <a:lnTo>
                  <a:pt x="101601" y="194734"/>
                </a:lnTo>
                <a:lnTo>
                  <a:pt x="93133" y="186267"/>
                </a:lnTo>
                <a:lnTo>
                  <a:pt x="76200" y="186267"/>
                </a:lnTo>
                <a:lnTo>
                  <a:pt x="67734" y="186267"/>
                </a:lnTo>
                <a:lnTo>
                  <a:pt x="59267" y="186267"/>
                </a:lnTo>
                <a:lnTo>
                  <a:pt x="42334" y="186267"/>
                </a:lnTo>
                <a:lnTo>
                  <a:pt x="33867" y="194734"/>
                </a:lnTo>
                <a:lnTo>
                  <a:pt x="33867" y="194734"/>
                </a:lnTo>
                <a:lnTo>
                  <a:pt x="25401" y="194734"/>
                </a:lnTo>
                <a:lnTo>
                  <a:pt x="25401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299"/>
          <p:cNvSpPr/>
          <p:nvPr/>
        </p:nvSpPr>
        <p:spPr>
          <a:xfrm>
            <a:off x="7145867" y="3911600"/>
            <a:ext cx="25401" cy="93134"/>
          </a:xfrm>
          <a:custGeom>
            <a:avLst/>
            <a:gdLst/>
            <a:ahLst/>
            <a:cxnLst/>
            <a:rect l="0" t="0" r="0" b="0"/>
            <a:pathLst>
              <a:path w="25401" h="9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  <a:lnTo>
                  <a:pt x="25400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0"/>
          <p:cNvSpPr/>
          <p:nvPr/>
        </p:nvSpPr>
        <p:spPr>
          <a:xfrm>
            <a:off x="7188200" y="3750733"/>
            <a:ext cx="8467" cy="42335"/>
          </a:xfrm>
          <a:custGeom>
            <a:avLst/>
            <a:gdLst/>
            <a:ahLst/>
            <a:cxnLst/>
            <a:rect l="0" t="0" r="0" b="0"/>
            <a:pathLst>
              <a:path w="8467" h="42335">
                <a:moveTo>
                  <a:pt x="8466" y="42334"/>
                </a:moveTo>
                <a:lnTo>
                  <a:pt x="8466" y="33867"/>
                </a:lnTo>
                <a:lnTo>
                  <a:pt x="8466" y="25400"/>
                </a:lnTo>
                <a:lnTo>
                  <a:pt x="8466" y="16934"/>
                </a:lnTo>
                <a:lnTo>
                  <a:pt x="8466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1"/>
          <p:cNvSpPr/>
          <p:nvPr/>
        </p:nvSpPr>
        <p:spPr>
          <a:xfrm>
            <a:off x="7264400" y="3818467"/>
            <a:ext cx="203201" cy="279401"/>
          </a:xfrm>
          <a:custGeom>
            <a:avLst/>
            <a:gdLst/>
            <a:ahLst/>
            <a:cxnLst/>
            <a:rect l="0" t="0" r="0" b="0"/>
            <a:pathLst>
              <a:path w="203201" h="279401">
                <a:moveTo>
                  <a:pt x="84666" y="8466"/>
                </a:moveTo>
                <a:lnTo>
                  <a:pt x="84666" y="8466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33866"/>
                </a:lnTo>
                <a:lnTo>
                  <a:pt x="16934" y="42333"/>
                </a:lnTo>
                <a:lnTo>
                  <a:pt x="8466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8466" y="84666"/>
                </a:lnTo>
                <a:lnTo>
                  <a:pt x="25400" y="93133"/>
                </a:lnTo>
                <a:lnTo>
                  <a:pt x="42333" y="93133"/>
                </a:lnTo>
                <a:lnTo>
                  <a:pt x="59267" y="101600"/>
                </a:lnTo>
                <a:lnTo>
                  <a:pt x="76200" y="101600"/>
                </a:lnTo>
                <a:lnTo>
                  <a:pt x="101600" y="101600"/>
                </a:lnTo>
                <a:lnTo>
                  <a:pt x="118533" y="101600"/>
                </a:lnTo>
                <a:lnTo>
                  <a:pt x="143933" y="110066"/>
                </a:lnTo>
                <a:lnTo>
                  <a:pt x="160866" y="110066"/>
                </a:lnTo>
                <a:lnTo>
                  <a:pt x="169334" y="118533"/>
                </a:lnTo>
                <a:lnTo>
                  <a:pt x="186267" y="127000"/>
                </a:lnTo>
                <a:lnTo>
                  <a:pt x="194733" y="135466"/>
                </a:lnTo>
                <a:lnTo>
                  <a:pt x="203200" y="143933"/>
                </a:lnTo>
                <a:lnTo>
                  <a:pt x="203200" y="143933"/>
                </a:lnTo>
                <a:lnTo>
                  <a:pt x="203200" y="160866"/>
                </a:lnTo>
                <a:lnTo>
                  <a:pt x="203200" y="169333"/>
                </a:lnTo>
                <a:lnTo>
                  <a:pt x="194733" y="177800"/>
                </a:lnTo>
                <a:lnTo>
                  <a:pt x="177800" y="186266"/>
                </a:lnTo>
                <a:lnTo>
                  <a:pt x="160866" y="203200"/>
                </a:lnTo>
                <a:lnTo>
                  <a:pt x="143933" y="211666"/>
                </a:lnTo>
                <a:lnTo>
                  <a:pt x="118533" y="220133"/>
                </a:lnTo>
                <a:lnTo>
                  <a:pt x="101600" y="228600"/>
                </a:lnTo>
                <a:lnTo>
                  <a:pt x="84666" y="237066"/>
                </a:lnTo>
                <a:lnTo>
                  <a:pt x="59267" y="245533"/>
                </a:lnTo>
                <a:lnTo>
                  <a:pt x="50800" y="254000"/>
                </a:lnTo>
                <a:lnTo>
                  <a:pt x="33867" y="262466"/>
                </a:lnTo>
                <a:lnTo>
                  <a:pt x="25400" y="270933"/>
                </a:lnTo>
                <a:lnTo>
                  <a:pt x="8466" y="270933"/>
                </a:lnTo>
                <a:lnTo>
                  <a:pt x="8466" y="270933"/>
                </a:lnTo>
                <a:lnTo>
                  <a:pt x="8466" y="279400"/>
                </a:lnTo>
                <a:lnTo>
                  <a:pt x="8466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7535333" y="3852333"/>
            <a:ext cx="160868" cy="245535"/>
          </a:xfrm>
          <a:custGeom>
            <a:avLst/>
            <a:gdLst/>
            <a:ahLst/>
            <a:cxnLst/>
            <a:rect l="0" t="0" r="0" b="0"/>
            <a:pathLst>
              <a:path w="160868" h="245535">
                <a:moveTo>
                  <a:pt x="33867" y="110067"/>
                </a:moveTo>
                <a:lnTo>
                  <a:pt x="33867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50801" y="110067"/>
                </a:lnTo>
                <a:lnTo>
                  <a:pt x="67734" y="110067"/>
                </a:lnTo>
                <a:lnTo>
                  <a:pt x="76200" y="101600"/>
                </a:lnTo>
                <a:lnTo>
                  <a:pt x="93134" y="101600"/>
                </a:lnTo>
                <a:lnTo>
                  <a:pt x="101600" y="93134"/>
                </a:lnTo>
                <a:lnTo>
                  <a:pt x="110067" y="84667"/>
                </a:lnTo>
                <a:lnTo>
                  <a:pt x="127001" y="76200"/>
                </a:lnTo>
                <a:lnTo>
                  <a:pt x="135467" y="67734"/>
                </a:lnTo>
                <a:lnTo>
                  <a:pt x="143934" y="59267"/>
                </a:lnTo>
                <a:lnTo>
                  <a:pt x="152400" y="50800"/>
                </a:lnTo>
                <a:lnTo>
                  <a:pt x="160867" y="42334"/>
                </a:lnTo>
                <a:lnTo>
                  <a:pt x="160867" y="33867"/>
                </a:lnTo>
                <a:lnTo>
                  <a:pt x="160867" y="25400"/>
                </a:lnTo>
                <a:lnTo>
                  <a:pt x="160867" y="16934"/>
                </a:lnTo>
                <a:lnTo>
                  <a:pt x="152400" y="8467"/>
                </a:lnTo>
                <a:lnTo>
                  <a:pt x="143934" y="8467"/>
                </a:lnTo>
                <a:lnTo>
                  <a:pt x="135467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4" y="8467"/>
                </a:lnTo>
                <a:lnTo>
                  <a:pt x="76200" y="16934"/>
                </a:lnTo>
                <a:lnTo>
                  <a:pt x="59267" y="16934"/>
                </a:lnTo>
                <a:lnTo>
                  <a:pt x="42333" y="25400"/>
                </a:lnTo>
                <a:lnTo>
                  <a:pt x="33867" y="42334"/>
                </a:lnTo>
                <a:lnTo>
                  <a:pt x="16934" y="59267"/>
                </a:lnTo>
                <a:lnTo>
                  <a:pt x="8467" y="67734"/>
                </a:lnTo>
                <a:lnTo>
                  <a:pt x="0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25400" y="203200"/>
                </a:lnTo>
                <a:lnTo>
                  <a:pt x="42333" y="220134"/>
                </a:lnTo>
                <a:lnTo>
                  <a:pt x="59267" y="228600"/>
                </a:lnTo>
                <a:lnTo>
                  <a:pt x="67734" y="237067"/>
                </a:lnTo>
                <a:lnTo>
                  <a:pt x="84667" y="245534"/>
                </a:lnTo>
                <a:lnTo>
                  <a:pt x="101600" y="245534"/>
                </a:lnTo>
                <a:lnTo>
                  <a:pt x="118533" y="245534"/>
                </a:lnTo>
                <a:lnTo>
                  <a:pt x="143934" y="237067"/>
                </a:lnTo>
                <a:lnTo>
                  <a:pt x="143934" y="237067"/>
                </a:lnTo>
                <a:lnTo>
                  <a:pt x="152400" y="237067"/>
                </a:lnTo>
                <a:lnTo>
                  <a:pt x="15240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7763933" y="3801533"/>
            <a:ext cx="194734" cy="270935"/>
          </a:xfrm>
          <a:custGeom>
            <a:avLst/>
            <a:gdLst/>
            <a:ahLst/>
            <a:cxnLst/>
            <a:rect l="0" t="0" r="0" b="0"/>
            <a:pathLst>
              <a:path w="194734" h="270935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8467"/>
                </a:lnTo>
                <a:lnTo>
                  <a:pt x="50801" y="8467"/>
                </a:lnTo>
                <a:lnTo>
                  <a:pt x="50801" y="8467"/>
                </a:lnTo>
                <a:lnTo>
                  <a:pt x="42333" y="16934"/>
                </a:lnTo>
                <a:lnTo>
                  <a:pt x="42333" y="25400"/>
                </a:lnTo>
                <a:lnTo>
                  <a:pt x="33867" y="42334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16934" y="203200"/>
                </a:lnTo>
                <a:lnTo>
                  <a:pt x="25400" y="220134"/>
                </a:lnTo>
                <a:lnTo>
                  <a:pt x="33867" y="228600"/>
                </a:lnTo>
                <a:lnTo>
                  <a:pt x="50801" y="245534"/>
                </a:lnTo>
                <a:lnTo>
                  <a:pt x="67734" y="254000"/>
                </a:lnTo>
                <a:lnTo>
                  <a:pt x="84667" y="262467"/>
                </a:lnTo>
                <a:lnTo>
                  <a:pt x="101600" y="262467"/>
                </a:lnTo>
                <a:lnTo>
                  <a:pt x="118533" y="270934"/>
                </a:lnTo>
                <a:lnTo>
                  <a:pt x="135467" y="270934"/>
                </a:lnTo>
                <a:lnTo>
                  <a:pt x="152400" y="270934"/>
                </a:lnTo>
                <a:lnTo>
                  <a:pt x="160867" y="262467"/>
                </a:lnTo>
                <a:lnTo>
                  <a:pt x="177800" y="254000"/>
                </a:lnTo>
                <a:lnTo>
                  <a:pt x="186267" y="254000"/>
                </a:lnTo>
                <a:lnTo>
                  <a:pt x="186267" y="254000"/>
                </a:lnTo>
                <a:lnTo>
                  <a:pt x="194733" y="237067"/>
                </a:lnTo>
                <a:lnTo>
                  <a:pt x="194733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8034866" y="3767667"/>
            <a:ext cx="25402" cy="279401"/>
          </a:xfrm>
          <a:custGeom>
            <a:avLst/>
            <a:gdLst/>
            <a:ahLst/>
            <a:cxnLst/>
            <a:rect l="0" t="0" r="0" b="0"/>
            <a:pathLst>
              <a:path w="25402" h="279401">
                <a:moveTo>
                  <a:pt x="16934" y="0"/>
                </a:moveTo>
                <a:lnTo>
                  <a:pt x="16934" y="0"/>
                </a:lnTo>
                <a:lnTo>
                  <a:pt x="25401" y="8466"/>
                </a:lnTo>
                <a:lnTo>
                  <a:pt x="25401" y="8466"/>
                </a:lnTo>
                <a:lnTo>
                  <a:pt x="25401" y="8466"/>
                </a:lnTo>
                <a:lnTo>
                  <a:pt x="25401" y="8466"/>
                </a:lnTo>
                <a:lnTo>
                  <a:pt x="25401" y="16933"/>
                </a:lnTo>
                <a:lnTo>
                  <a:pt x="25401" y="25400"/>
                </a:lnTo>
                <a:lnTo>
                  <a:pt x="25401" y="42333"/>
                </a:lnTo>
                <a:lnTo>
                  <a:pt x="25401" y="59266"/>
                </a:lnTo>
                <a:lnTo>
                  <a:pt x="25401" y="76200"/>
                </a:lnTo>
                <a:lnTo>
                  <a:pt x="16934" y="101600"/>
                </a:lnTo>
                <a:lnTo>
                  <a:pt x="16934" y="118533"/>
                </a:lnTo>
                <a:lnTo>
                  <a:pt x="8468" y="143933"/>
                </a:lnTo>
                <a:lnTo>
                  <a:pt x="8468" y="169333"/>
                </a:lnTo>
                <a:lnTo>
                  <a:pt x="8468" y="186266"/>
                </a:lnTo>
                <a:lnTo>
                  <a:pt x="0" y="211666"/>
                </a:lnTo>
                <a:lnTo>
                  <a:pt x="8468" y="228600"/>
                </a:lnTo>
                <a:lnTo>
                  <a:pt x="8468" y="245533"/>
                </a:lnTo>
                <a:lnTo>
                  <a:pt x="0" y="254000"/>
                </a:lnTo>
                <a:lnTo>
                  <a:pt x="0" y="262466"/>
                </a:lnTo>
                <a:lnTo>
                  <a:pt x="0" y="270933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7975600" y="3920067"/>
            <a:ext cx="194734" cy="42334"/>
          </a:xfrm>
          <a:custGeom>
            <a:avLst/>
            <a:gdLst/>
            <a:ahLst/>
            <a:cxnLst/>
            <a:rect l="0" t="0" r="0" b="0"/>
            <a:pathLst>
              <a:path w="194734" h="42334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25400"/>
                </a:lnTo>
                <a:lnTo>
                  <a:pt x="67734" y="25400"/>
                </a:lnTo>
                <a:lnTo>
                  <a:pt x="84667" y="33866"/>
                </a:lnTo>
                <a:lnTo>
                  <a:pt x="101600" y="33866"/>
                </a:lnTo>
                <a:lnTo>
                  <a:pt x="118533" y="42333"/>
                </a:lnTo>
                <a:lnTo>
                  <a:pt x="135466" y="42333"/>
                </a:lnTo>
                <a:lnTo>
                  <a:pt x="152400" y="42333"/>
                </a:lnTo>
                <a:lnTo>
                  <a:pt x="169333" y="42333"/>
                </a:lnTo>
                <a:lnTo>
                  <a:pt x="186267" y="42333"/>
                </a:lnTo>
                <a:lnTo>
                  <a:pt x="186267" y="42333"/>
                </a:lnTo>
                <a:lnTo>
                  <a:pt x="194733" y="42333"/>
                </a:lnTo>
                <a:lnTo>
                  <a:pt x="194733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8187266" y="3793067"/>
            <a:ext cx="355602" cy="262467"/>
          </a:xfrm>
          <a:custGeom>
            <a:avLst/>
            <a:gdLst/>
            <a:ahLst/>
            <a:cxnLst/>
            <a:rect l="0" t="0" r="0" b="0"/>
            <a:pathLst>
              <a:path w="355602" h="262467">
                <a:moveTo>
                  <a:pt x="262467" y="8466"/>
                </a:moveTo>
                <a:lnTo>
                  <a:pt x="270934" y="8466"/>
                </a:lnTo>
                <a:lnTo>
                  <a:pt x="270934" y="8466"/>
                </a:lnTo>
                <a:lnTo>
                  <a:pt x="270934" y="0"/>
                </a:lnTo>
                <a:lnTo>
                  <a:pt x="270934" y="0"/>
                </a:lnTo>
                <a:lnTo>
                  <a:pt x="270934" y="0"/>
                </a:lnTo>
                <a:lnTo>
                  <a:pt x="270934" y="0"/>
                </a:lnTo>
                <a:lnTo>
                  <a:pt x="270934" y="0"/>
                </a:lnTo>
                <a:lnTo>
                  <a:pt x="270934" y="0"/>
                </a:lnTo>
                <a:lnTo>
                  <a:pt x="270934" y="0"/>
                </a:lnTo>
                <a:lnTo>
                  <a:pt x="262467" y="8466"/>
                </a:lnTo>
                <a:lnTo>
                  <a:pt x="262467" y="8466"/>
                </a:lnTo>
                <a:lnTo>
                  <a:pt x="254001" y="16933"/>
                </a:lnTo>
                <a:lnTo>
                  <a:pt x="245534" y="16933"/>
                </a:lnTo>
                <a:lnTo>
                  <a:pt x="237068" y="33866"/>
                </a:lnTo>
                <a:lnTo>
                  <a:pt x="220134" y="42333"/>
                </a:lnTo>
                <a:lnTo>
                  <a:pt x="211667" y="50800"/>
                </a:lnTo>
                <a:lnTo>
                  <a:pt x="194734" y="67733"/>
                </a:lnTo>
                <a:lnTo>
                  <a:pt x="177801" y="76200"/>
                </a:lnTo>
                <a:lnTo>
                  <a:pt x="160868" y="93133"/>
                </a:lnTo>
                <a:lnTo>
                  <a:pt x="152400" y="110066"/>
                </a:lnTo>
                <a:lnTo>
                  <a:pt x="127001" y="127000"/>
                </a:lnTo>
                <a:lnTo>
                  <a:pt x="118534" y="135466"/>
                </a:lnTo>
                <a:lnTo>
                  <a:pt x="101601" y="152400"/>
                </a:lnTo>
                <a:lnTo>
                  <a:pt x="84668" y="169333"/>
                </a:lnTo>
                <a:lnTo>
                  <a:pt x="67734" y="186266"/>
                </a:lnTo>
                <a:lnTo>
                  <a:pt x="50801" y="194733"/>
                </a:lnTo>
                <a:lnTo>
                  <a:pt x="42334" y="203200"/>
                </a:lnTo>
                <a:lnTo>
                  <a:pt x="25401" y="211666"/>
                </a:lnTo>
                <a:lnTo>
                  <a:pt x="16934" y="228600"/>
                </a:lnTo>
                <a:lnTo>
                  <a:pt x="8468" y="228600"/>
                </a:lnTo>
                <a:lnTo>
                  <a:pt x="0" y="237066"/>
                </a:lnTo>
                <a:lnTo>
                  <a:pt x="0" y="245533"/>
                </a:lnTo>
                <a:lnTo>
                  <a:pt x="0" y="245533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8468" y="254000"/>
                </a:lnTo>
                <a:lnTo>
                  <a:pt x="16934" y="254000"/>
                </a:lnTo>
                <a:lnTo>
                  <a:pt x="33867" y="254000"/>
                </a:lnTo>
                <a:lnTo>
                  <a:pt x="42334" y="254000"/>
                </a:lnTo>
                <a:lnTo>
                  <a:pt x="59267" y="254000"/>
                </a:lnTo>
                <a:lnTo>
                  <a:pt x="76200" y="254000"/>
                </a:lnTo>
                <a:lnTo>
                  <a:pt x="93134" y="245533"/>
                </a:lnTo>
                <a:lnTo>
                  <a:pt x="110067" y="245533"/>
                </a:lnTo>
                <a:lnTo>
                  <a:pt x="127001" y="245533"/>
                </a:lnTo>
                <a:lnTo>
                  <a:pt x="152400" y="245533"/>
                </a:lnTo>
                <a:lnTo>
                  <a:pt x="177801" y="245533"/>
                </a:lnTo>
                <a:lnTo>
                  <a:pt x="203201" y="245533"/>
                </a:lnTo>
                <a:lnTo>
                  <a:pt x="220134" y="245533"/>
                </a:lnTo>
                <a:lnTo>
                  <a:pt x="245534" y="245533"/>
                </a:lnTo>
                <a:lnTo>
                  <a:pt x="270934" y="254000"/>
                </a:lnTo>
                <a:lnTo>
                  <a:pt x="287867" y="254000"/>
                </a:lnTo>
                <a:lnTo>
                  <a:pt x="304800" y="254000"/>
                </a:lnTo>
                <a:lnTo>
                  <a:pt x="313268" y="254000"/>
                </a:lnTo>
                <a:lnTo>
                  <a:pt x="330201" y="254000"/>
                </a:lnTo>
                <a:lnTo>
                  <a:pt x="338667" y="254000"/>
                </a:lnTo>
                <a:lnTo>
                  <a:pt x="347134" y="262466"/>
                </a:lnTo>
                <a:lnTo>
                  <a:pt x="355601" y="262466"/>
                </a:lnTo>
                <a:lnTo>
                  <a:pt x="355601" y="262466"/>
                </a:lnTo>
                <a:lnTo>
                  <a:pt x="355601" y="262466"/>
                </a:lnTo>
                <a:lnTo>
                  <a:pt x="355601" y="262466"/>
                </a:lnTo>
                <a:lnTo>
                  <a:pt x="347134" y="262466"/>
                </a:lnTo>
                <a:lnTo>
                  <a:pt x="347134" y="262466"/>
                </a:lnTo>
                <a:lnTo>
                  <a:pt x="347134" y="262466"/>
                </a:lnTo>
                <a:lnTo>
                  <a:pt x="338667" y="262466"/>
                </a:lnTo>
                <a:lnTo>
                  <a:pt x="338667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8280400" y="3877733"/>
            <a:ext cx="50801" cy="177801"/>
          </a:xfrm>
          <a:custGeom>
            <a:avLst/>
            <a:gdLst/>
            <a:ahLst/>
            <a:cxnLst/>
            <a:rect l="0" t="0" r="0" b="0"/>
            <a:pathLst>
              <a:path w="50801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42333" y="42334"/>
                </a:lnTo>
                <a:lnTo>
                  <a:pt x="42333" y="50800"/>
                </a:lnTo>
                <a:lnTo>
                  <a:pt x="42333" y="59267"/>
                </a:lnTo>
                <a:lnTo>
                  <a:pt x="42333" y="67734"/>
                </a:lnTo>
                <a:lnTo>
                  <a:pt x="50800" y="76200"/>
                </a:lnTo>
                <a:lnTo>
                  <a:pt x="50800" y="84667"/>
                </a:lnTo>
                <a:lnTo>
                  <a:pt x="50800" y="93134"/>
                </a:lnTo>
                <a:lnTo>
                  <a:pt x="50800" y="101600"/>
                </a:lnTo>
                <a:lnTo>
                  <a:pt x="42333" y="110067"/>
                </a:lnTo>
                <a:lnTo>
                  <a:pt x="42333" y="118534"/>
                </a:lnTo>
                <a:lnTo>
                  <a:pt x="33867" y="127000"/>
                </a:lnTo>
                <a:lnTo>
                  <a:pt x="33867" y="135467"/>
                </a:lnTo>
                <a:lnTo>
                  <a:pt x="33867" y="143934"/>
                </a:lnTo>
                <a:lnTo>
                  <a:pt x="25400" y="143934"/>
                </a:lnTo>
                <a:lnTo>
                  <a:pt x="25400" y="152400"/>
                </a:lnTo>
                <a:lnTo>
                  <a:pt x="25400" y="160867"/>
                </a:lnTo>
                <a:lnTo>
                  <a:pt x="16933" y="160867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69334"/>
                </a:lnTo>
                <a:lnTo>
                  <a:pt x="16933" y="177800"/>
                </a:lnTo>
                <a:lnTo>
                  <a:pt x="16933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reeform 308"/>
          <p:cNvSpPr/>
          <p:nvPr/>
        </p:nvSpPr>
        <p:spPr>
          <a:xfrm>
            <a:off x="6790267" y="4157133"/>
            <a:ext cx="186268" cy="287868"/>
          </a:xfrm>
          <a:custGeom>
            <a:avLst/>
            <a:gdLst/>
            <a:ahLst/>
            <a:cxnLst/>
            <a:rect l="0" t="0" r="0" b="0"/>
            <a:pathLst>
              <a:path w="186268" h="287868">
                <a:moveTo>
                  <a:pt x="169333" y="8467"/>
                </a:move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77799" y="8467"/>
                </a:lnTo>
                <a:lnTo>
                  <a:pt x="177799" y="16934"/>
                </a:lnTo>
                <a:lnTo>
                  <a:pt x="177799" y="25400"/>
                </a:lnTo>
                <a:lnTo>
                  <a:pt x="186267" y="33867"/>
                </a:lnTo>
                <a:lnTo>
                  <a:pt x="186267" y="50800"/>
                </a:lnTo>
                <a:lnTo>
                  <a:pt x="186267" y="67734"/>
                </a:lnTo>
                <a:lnTo>
                  <a:pt x="186267" y="84667"/>
                </a:lnTo>
                <a:lnTo>
                  <a:pt x="177799" y="110067"/>
                </a:lnTo>
                <a:lnTo>
                  <a:pt x="177799" y="127000"/>
                </a:lnTo>
                <a:lnTo>
                  <a:pt x="177799" y="143934"/>
                </a:lnTo>
                <a:lnTo>
                  <a:pt x="169333" y="160867"/>
                </a:lnTo>
                <a:lnTo>
                  <a:pt x="160866" y="177800"/>
                </a:lnTo>
                <a:lnTo>
                  <a:pt x="160866" y="194734"/>
                </a:lnTo>
                <a:lnTo>
                  <a:pt x="152400" y="211667"/>
                </a:lnTo>
                <a:lnTo>
                  <a:pt x="143933" y="228600"/>
                </a:lnTo>
                <a:lnTo>
                  <a:pt x="127000" y="237067"/>
                </a:lnTo>
                <a:lnTo>
                  <a:pt x="118533" y="254000"/>
                </a:lnTo>
                <a:lnTo>
                  <a:pt x="101599" y="262467"/>
                </a:lnTo>
                <a:lnTo>
                  <a:pt x="84666" y="270934"/>
                </a:lnTo>
                <a:lnTo>
                  <a:pt x="76200" y="279400"/>
                </a:lnTo>
                <a:lnTo>
                  <a:pt x="59266" y="279400"/>
                </a:lnTo>
                <a:lnTo>
                  <a:pt x="42333" y="287867"/>
                </a:lnTo>
                <a:lnTo>
                  <a:pt x="33867" y="287867"/>
                </a:lnTo>
                <a:lnTo>
                  <a:pt x="25399" y="287867"/>
                </a:lnTo>
                <a:lnTo>
                  <a:pt x="16933" y="279400"/>
                </a:lnTo>
                <a:lnTo>
                  <a:pt x="16933" y="279400"/>
                </a:lnTo>
                <a:lnTo>
                  <a:pt x="8466" y="270934"/>
                </a:lnTo>
                <a:lnTo>
                  <a:pt x="0" y="270934"/>
                </a:lnTo>
                <a:lnTo>
                  <a:pt x="0" y="262467"/>
                </a:lnTo>
                <a:lnTo>
                  <a:pt x="0" y="254000"/>
                </a:lnTo>
                <a:lnTo>
                  <a:pt x="0" y="237067"/>
                </a:lnTo>
                <a:lnTo>
                  <a:pt x="8466" y="228600"/>
                </a:lnTo>
                <a:lnTo>
                  <a:pt x="16933" y="220134"/>
                </a:lnTo>
                <a:lnTo>
                  <a:pt x="25399" y="211667"/>
                </a:lnTo>
                <a:lnTo>
                  <a:pt x="42333" y="203200"/>
                </a:lnTo>
                <a:lnTo>
                  <a:pt x="50800" y="186267"/>
                </a:lnTo>
                <a:lnTo>
                  <a:pt x="50800" y="186267"/>
                </a:lnTo>
                <a:lnTo>
                  <a:pt x="67733" y="186267"/>
                </a:lnTo>
                <a:lnTo>
                  <a:pt x="67733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09"/>
          <p:cNvSpPr/>
          <p:nvPr/>
        </p:nvSpPr>
        <p:spPr>
          <a:xfrm>
            <a:off x="7052734" y="4309533"/>
            <a:ext cx="16934" cy="186268"/>
          </a:xfrm>
          <a:custGeom>
            <a:avLst/>
            <a:gdLst/>
            <a:ahLst/>
            <a:cxnLst/>
            <a:rect l="0" t="0" r="0" b="0"/>
            <a:pathLst>
              <a:path w="16934" h="186268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8466" y="67734"/>
                </a:lnTo>
                <a:lnTo>
                  <a:pt x="8466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52400"/>
                </a:lnTo>
                <a:lnTo>
                  <a:pt x="8466" y="169334"/>
                </a:lnTo>
                <a:lnTo>
                  <a:pt x="8466" y="177800"/>
                </a:lnTo>
                <a:lnTo>
                  <a:pt x="8466" y="186267"/>
                </a:lnTo>
                <a:lnTo>
                  <a:pt x="8466" y="186267"/>
                </a:lnTo>
                <a:lnTo>
                  <a:pt x="8466" y="186267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0"/>
          <p:cNvSpPr/>
          <p:nvPr/>
        </p:nvSpPr>
        <p:spPr>
          <a:xfrm>
            <a:off x="7069667" y="4207933"/>
            <a:ext cx="8467" cy="16935"/>
          </a:xfrm>
          <a:custGeom>
            <a:avLst/>
            <a:gdLst/>
            <a:ahLst/>
            <a:cxnLst/>
            <a:rect l="0" t="0" r="0" b="0"/>
            <a:pathLst>
              <a:path w="8467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1"/>
          <p:cNvSpPr/>
          <p:nvPr/>
        </p:nvSpPr>
        <p:spPr>
          <a:xfrm>
            <a:off x="7137400" y="4258733"/>
            <a:ext cx="245534" cy="228601"/>
          </a:xfrm>
          <a:custGeom>
            <a:avLst/>
            <a:gdLst/>
            <a:ahLst/>
            <a:cxnLst/>
            <a:rect l="0" t="0" r="0" b="0"/>
            <a:pathLst>
              <a:path w="245534" h="228601">
                <a:moveTo>
                  <a:pt x="160867" y="25400"/>
                </a:moveTo>
                <a:lnTo>
                  <a:pt x="160867" y="25400"/>
                </a:lnTo>
                <a:lnTo>
                  <a:pt x="160867" y="25400"/>
                </a:lnTo>
                <a:lnTo>
                  <a:pt x="160867" y="16934"/>
                </a:lnTo>
                <a:lnTo>
                  <a:pt x="152400" y="8467"/>
                </a:lnTo>
                <a:lnTo>
                  <a:pt x="143934" y="8467"/>
                </a:lnTo>
                <a:lnTo>
                  <a:pt x="143934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84667" y="16934"/>
                </a:lnTo>
                <a:lnTo>
                  <a:pt x="76200" y="25400"/>
                </a:lnTo>
                <a:lnTo>
                  <a:pt x="59266" y="33867"/>
                </a:lnTo>
                <a:lnTo>
                  <a:pt x="50800" y="42334"/>
                </a:lnTo>
                <a:lnTo>
                  <a:pt x="33867" y="59267"/>
                </a:lnTo>
                <a:lnTo>
                  <a:pt x="25400" y="76200"/>
                </a:lnTo>
                <a:lnTo>
                  <a:pt x="16933" y="84667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86267"/>
                </a:lnTo>
                <a:lnTo>
                  <a:pt x="16933" y="194734"/>
                </a:lnTo>
                <a:lnTo>
                  <a:pt x="25400" y="203200"/>
                </a:lnTo>
                <a:lnTo>
                  <a:pt x="33867" y="220134"/>
                </a:lnTo>
                <a:lnTo>
                  <a:pt x="42333" y="220134"/>
                </a:lnTo>
                <a:lnTo>
                  <a:pt x="59266" y="228600"/>
                </a:lnTo>
                <a:lnTo>
                  <a:pt x="67734" y="228600"/>
                </a:lnTo>
                <a:lnTo>
                  <a:pt x="84667" y="228600"/>
                </a:lnTo>
                <a:lnTo>
                  <a:pt x="101600" y="228600"/>
                </a:lnTo>
                <a:lnTo>
                  <a:pt x="118533" y="220134"/>
                </a:lnTo>
                <a:lnTo>
                  <a:pt x="127000" y="211667"/>
                </a:lnTo>
                <a:lnTo>
                  <a:pt x="135466" y="203200"/>
                </a:lnTo>
                <a:lnTo>
                  <a:pt x="143934" y="194734"/>
                </a:lnTo>
                <a:lnTo>
                  <a:pt x="152400" y="177800"/>
                </a:lnTo>
                <a:lnTo>
                  <a:pt x="160867" y="169334"/>
                </a:lnTo>
                <a:lnTo>
                  <a:pt x="169333" y="152400"/>
                </a:lnTo>
                <a:lnTo>
                  <a:pt x="169333" y="135467"/>
                </a:lnTo>
                <a:lnTo>
                  <a:pt x="177800" y="118534"/>
                </a:lnTo>
                <a:lnTo>
                  <a:pt x="177800" y="101600"/>
                </a:lnTo>
                <a:lnTo>
                  <a:pt x="177800" y="84667"/>
                </a:lnTo>
                <a:lnTo>
                  <a:pt x="177800" y="76200"/>
                </a:lnTo>
                <a:lnTo>
                  <a:pt x="177800" y="59267"/>
                </a:lnTo>
                <a:lnTo>
                  <a:pt x="177800" y="42334"/>
                </a:lnTo>
                <a:lnTo>
                  <a:pt x="169333" y="33867"/>
                </a:lnTo>
                <a:lnTo>
                  <a:pt x="169333" y="25400"/>
                </a:lnTo>
                <a:lnTo>
                  <a:pt x="169333" y="16934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25400"/>
                </a:lnTo>
                <a:lnTo>
                  <a:pt x="169333" y="33867"/>
                </a:lnTo>
                <a:lnTo>
                  <a:pt x="169333" y="42334"/>
                </a:lnTo>
                <a:lnTo>
                  <a:pt x="169333" y="59267"/>
                </a:lnTo>
                <a:lnTo>
                  <a:pt x="177800" y="76200"/>
                </a:lnTo>
                <a:lnTo>
                  <a:pt x="186267" y="84667"/>
                </a:lnTo>
                <a:lnTo>
                  <a:pt x="194733" y="101600"/>
                </a:lnTo>
                <a:lnTo>
                  <a:pt x="203200" y="118534"/>
                </a:lnTo>
                <a:lnTo>
                  <a:pt x="211666" y="135467"/>
                </a:lnTo>
                <a:lnTo>
                  <a:pt x="220134" y="152400"/>
                </a:lnTo>
                <a:lnTo>
                  <a:pt x="228600" y="160867"/>
                </a:lnTo>
                <a:lnTo>
                  <a:pt x="228600" y="177800"/>
                </a:lnTo>
                <a:lnTo>
                  <a:pt x="237067" y="186267"/>
                </a:lnTo>
                <a:lnTo>
                  <a:pt x="245533" y="194734"/>
                </a:lnTo>
                <a:lnTo>
                  <a:pt x="245533" y="194734"/>
                </a:lnTo>
                <a:lnTo>
                  <a:pt x="245533" y="203200"/>
                </a:lnTo>
                <a:lnTo>
                  <a:pt x="245533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2"/>
          <p:cNvSpPr/>
          <p:nvPr/>
        </p:nvSpPr>
        <p:spPr>
          <a:xfrm>
            <a:off x="7374467" y="4241800"/>
            <a:ext cx="237067" cy="364068"/>
          </a:xfrm>
          <a:custGeom>
            <a:avLst/>
            <a:gdLst/>
            <a:ahLst/>
            <a:cxnLst/>
            <a:rect l="0" t="0" r="0" b="0"/>
            <a:pathLst>
              <a:path w="237067" h="364068">
                <a:moveTo>
                  <a:pt x="237066" y="42333"/>
                </a:moveTo>
                <a:lnTo>
                  <a:pt x="237066" y="42333"/>
                </a:lnTo>
                <a:lnTo>
                  <a:pt x="237066" y="42333"/>
                </a:lnTo>
                <a:lnTo>
                  <a:pt x="237066" y="33867"/>
                </a:lnTo>
                <a:lnTo>
                  <a:pt x="237066" y="33867"/>
                </a:lnTo>
                <a:lnTo>
                  <a:pt x="237066" y="25400"/>
                </a:lnTo>
                <a:lnTo>
                  <a:pt x="228600" y="16933"/>
                </a:lnTo>
                <a:lnTo>
                  <a:pt x="228600" y="16933"/>
                </a:lnTo>
                <a:lnTo>
                  <a:pt x="220133" y="8467"/>
                </a:lnTo>
                <a:lnTo>
                  <a:pt x="211667" y="8467"/>
                </a:lnTo>
                <a:lnTo>
                  <a:pt x="203199" y="8467"/>
                </a:lnTo>
                <a:lnTo>
                  <a:pt x="194733" y="8467"/>
                </a:lnTo>
                <a:lnTo>
                  <a:pt x="177800" y="16933"/>
                </a:lnTo>
                <a:lnTo>
                  <a:pt x="160866" y="16933"/>
                </a:lnTo>
                <a:lnTo>
                  <a:pt x="152400" y="25400"/>
                </a:lnTo>
                <a:lnTo>
                  <a:pt x="143933" y="42333"/>
                </a:lnTo>
                <a:lnTo>
                  <a:pt x="126999" y="50800"/>
                </a:lnTo>
                <a:lnTo>
                  <a:pt x="118533" y="59267"/>
                </a:lnTo>
                <a:lnTo>
                  <a:pt x="110066" y="76200"/>
                </a:lnTo>
                <a:lnTo>
                  <a:pt x="101600" y="93133"/>
                </a:lnTo>
                <a:lnTo>
                  <a:pt x="93133" y="118533"/>
                </a:lnTo>
                <a:lnTo>
                  <a:pt x="84666" y="135467"/>
                </a:lnTo>
                <a:lnTo>
                  <a:pt x="84666" y="152400"/>
                </a:lnTo>
                <a:lnTo>
                  <a:pt x="84666" y="169333"/>
                </a:lnTo>
                <a:lnTo>
                  <a:pt x="84666" y="177800"/>
                </a:lnTo>
                <a:lnTo>
                  <a:pt x="93133" y="186267"/>
                </a:lnTo>
                <a:lnTo>
                  <a:pt x="93133" y="194733"/>
                </a:lnTo>
                <a:lnTo>
                  <a:pt x="110066" y="194733"/>
                </a:lnTo>
                <a:lnTo>
                  <a:pt x="118533" y="203200"/>
                </a:lnTo>
                <a:lnTo>
                  <a:pt x="126999" y="194733"/>
                </a:lnTo>
                <a:lnTo>
                  <a:pt x="143933" y="194733"/>
                </a:lnTo>
                <a:lnTo>
                  <a:pt x="160866" y="186267"/>
                </a:lnTo>
                <a:lnTo>
                  <a:pt x="169333" y="177800"/>
                </a:lnTo>
                <a:lnTo>
                  <a:pt x="186266" y="169333"/>
                </a:lnTo>
                <a:lnTo>
                  <a:pt x="194733" y="160867"/>
                </a:lnTo>
                <a:lnTo>
                  <a:pt x="203199" y="143933"/>
                </a:lnTo>
                <a:lnTo>
                  <a:pt x="211667" y="127000"/>
                </a:lnTo>
                <a:lnTo>
                  <a:pt x="220133" y="110067"/>
                </a:lnTo>
                <a:lnTo>
                  <a:pt x="228600" y="101600"/>
                </a:lnTo>
                <a:lnTo>
                  <a:pt x="228600" y="76200"/>
                </a:lnTo>
                <a:lnTo>
                  <a:pt x="237066" y="67733"/>
                </a:lnTo>
                <a:lnTo>
                  <a:pt x="237066" y="50800"/>
                </a:lnTo>
                <a:lnTo>
                  <a:pt x="237066" y="33867"/>
                </a:lnTo>
                <a:lnTo>
                  <a:pt x="237066" y="25400"/>
                </a:lnTo>
                <a:lnTo>
                  <a:pt x="237066" y="16933"/>
                </a:lnTo>
                <a:lnTo>
                  <a:pt x="237066" y="8467"/>
                </a:lnTo>
                <a:lnTo>
                  <a:pt x="237066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37066" y="16933"/>
                </a:lnTo>
                <a:lnTo>
                  <a:pt x="237066" y="25400"/>
                </a:lnTo>
                <a:lnTo>
                  <a:pt x="237066" y="42333"/>
                </a:lnTo>
                <a:lnTo>
                  <a:pt x="237066" y="59267"/>
                </a:lnTo>
                <a:lnTo>
                  <a:pt x="237066" y="84667"/>
                </a:lnTo>
                <a:lnTo>
                  <a:pt x="237066" y="101600"/>
                </a:lnTo>
                <a:lnTo>
                  <a:pt x="228600" y="118533"/>
                </a:lnTo>
                <a:lnTo>
                  <a:pt x="228600" y="135467"/>
                </a:lnTo>
                <a:lnTo>
                  <a:pt x="228600" y="160867"/>
                </a:lnTo>
                <a:lnTo>
                  <a:pt x="220133" y="177800"/>
                </a:lnTo>
                <a:lnTo>
                  <a:pt x="211667" y="194733"/>
                </a:lnTo>
                <a:lnTo>
                  <a:pt x="203199" y="220133"/>
                </a:lnTo>
                <a:lnTo>
                  <a:pt x="194733" y="237067"/>
                </a:lnTo>
                <a:lnTo>
                  <a:pt x="177800" y="262467"/>
                </a:lnTo>
                <a:lnTo>
                  <a:pt x="169333" y="270933"/>
                </a:lnTo>
                <a:lnTo>
                  <a:pt x="152400" y="296333"/>
                </a:lnTo>
                <a:lnTo>
                  <a:pt x="135467" y="304800"/>
                </a:lnTo>
                <a:lnTo>
                  <a:pt x="118533" y="321733"/>
                </a:lnTo>
                <a:lnTo>
                  <a:pt x="110066" y="338667"/>
                </a:lnTo>
                <a:lnTo>
                  <a:pt x="93133" y="347133"/>
                </a:lnTo>
                <a:lnTo>
                  <a:pt x="76200" y="355600"/>
                </a:lnTo>
                <a:lnTo>
                  <a:pt x="59267" y="355600"/>
                </a:lnTo>
                <a:lnTo>
                  <a:pt x="42333" y="364067"/>
                </a:lnTo>
                <a:lnTo>
                  <a:pt x="33866" y="364067"/>
                </a:lnTo>
                <a:lnTo>
                  <a:pt x="16933" y="355600"/>
                </a:lnTo>
                <a:lnTo>
                  <a:pt x="8466" y="355600"/>
                </a:lnTo>
                <a:lnTo>
                  <a:pt x="0" y="347133"/>
                </a:lnTo>
                <a:lnTo>
                  <a:pt x="0" y="338667"/>
                </a:lnTo>
                <a:lnTo>
                  <a:pt x="0" y="338667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/>
          <p:cNvSpPr/>
          <p:nvPr/>
        </p:nvSpPr>
        <p:spPr>
          <a:xfrm>
            <a:off x="7696200" y="4267200"/>
            <a:ext cx="160868" cy="177801"/>
          </a:xfrm>
          <a:custGeom>
            <a:avLst/>
            <a:gdLst/>
            <a:ahLst/>
            <a:cxnLst/>
            <a:rect l="0" t="0" r="0" b="0"/>
            <a:pathLst>
              <a:path w="160868" h="177801">
                <a:moveTo>
                  <a:pt x="143933" y="8467"/>
                </a:moveTo>
                <a:lnTo>
                  <a:pt x="143933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35467" y="8467"/>
                </a:lnTo>
                <a:lnTo>
                  <a:pt x="127000" y="8467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76200" y="16933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6" y="42333"/>
                </a:lnTo>
                <a:lnTo>
                  <a:pt x="25400" y="50800"/>
                </a:lnTo>
                <a:lnTo>
                  <a:pt x="8467" y="67733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16933" y="160867"/>
                </a:lnTo>
                <a:lnTo>
                  <a:pt x="33866" y="169333"/>
                </a:lnTo>
                <a:lnTo>
                  <a:pt x="50800" y="177800"/>
                </a:lnTo>
                <a:lnTo>
                  <a:pt x="67733" y="177800"/>
                </a:lnTo>
                <a:lnTo>
                  <a:pt x="76200" y="177800"/>
                </a:lnTo>
                <a:lnTo>
                  <a:pt x="93133" y="177800"/>
                </a:lnTo>
                <a:lnTo>
                  <a:pt x="110066" y="177800"/>
                </a:lnTo>
                <a:lnTo>
                  <a:pt x="118534" y="169333"/>
                </a:lnTo>
                <a:lnTo>
                  <a:pt x="127000" y="152400"/>
                </a:lnTo>
                <a:lnTo>
                  <a:pt x="143933" y="143933"/>
                </a:lnTo>
                <a:lnTo>
                  <a:pt x="152400" y="127000"/>
                </a:lnTo>
                <a:lnTo>
                  <a:pt x="160867" y="110067"/>
                </a:lnTo>
                <a:lnTo>
                  <a:pt x="160867" y="93133"/>
                </a:lnTo>
                <a:lnTo>
                  <a:pt x="160867" y="76200"/>
                </a:lnTo>
                <a:lnTo>
                  <a:pt x="160867" y="67733"/>
                </a:lnTo>
                <a:lnTo>
                  <a:pt x="152400" y="50800"/>
                </a:lnTo>
                <a:lnTo>
                  <a:pt x="143933" y="33867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0066" y="8467"/>
                </a:lnTo>
                <a:lnTo>
                  <a:pt x="101600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/>
          <p:cNvSpPr/>
          <p:nvPr/>
        </p:nvSpPr>
        <p:spPr>
          <a:xfrm>
            <a:off x="7874000" y="4216400"/>
            <a:ext cx="135468" cy="228601"/>
          </a:xfrm>
          <a:custGeom>
            <a:avLst/>
            <a:gdLst/>
            <a:ahLst/>
            <a:cxnLst/>
            <a:rect l="0" t="0" r="0" b="0"/>
            <a:pathLst>
              <a:path w="135468" h="228601">
                <a:moveTo>
                  <a:pt x="59267" y="59267"/>
                </a:move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59267"/>
                </a:lnTo>
                <a:lnTo>
                  <a:pt x="59267" y="67733"/>
                </a:lnTo>
                <a:lnTo>
                  <a:pt x="50800" y="67733"/>
                </a:lnTo>
                <a:lnTo>
                  <a:pt x="50800" y="84667"/>
                </a:lnTo>
                <a:lnTo>
                  <a:pt x="42333" y="93133"/>
                </a:lnTo>
                <a:lnTo>
                  <a:pt x="42333" y="101600"/>
                </a:lnTo>
                <a:lnTo>
                  <a:pt x="33867" y="118533"/>
                </a:lnTo>
                <a:lnTo>
                  <a:pt x="33867" y="127000"/>
                </a:lnTo>
                <a:lnTo>
                  <a:pt x="25400" y="143933"/>
                </a:lnTo>
                <a:lnTo>
                  <a:pt x="25400" y="160867"/>
                </a:lnTo>
                <a:lnTo>
                  <a:pt x="25400" y="169333"/>
                </a:lnTo>
                <a:lnTo>
                  <a:pt x="16934" y="186267"/>
                </a:lnTo>
                <a:lnTo>
                  <a:pt x="16934" y="203200"/>
                </a:lnTo>
                <a:lnTo>
                  <a:pt x="8466" y="211667"/>
                </a:lnTo>
                <a:lnTo>
                  <a:pt x="8466" y="220133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20133"/>
                </a:lnTo>
                <a:lnTo>
                  <a:pt x="8466" y="211667"/>
                </a:lnTo>
                <a:lnTo>
                  <a:pt x="8466" y="203200"/>
                </a:lnTo>
                <a:lnTo>
                  <a:pt x="8466" y="186267"/>
                </a:lnTo>
                <a:lnTo>
                  <a:pt x="0" y="169333"/>
                </a:lnTo>
                <a:lnTo>
                  <a:pt x="0" y="152400"/>
                </a:lnTo>
                <a:lnTo>
                  <a:pt x="0" y="135467"/>
                </a:lnTo>
                <a:lnTo>
                  <a:pt x="8466" y="118533"/>
                </a:lnTo>
                <a:lnTo>
                  <a:pt x="8466" y="93133"/>
                </a:lnTo>
                <a:lnTo>
                  <a:pt x="16934" y="76200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0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67733" y="8467"/>
                </a:lnTo>
                <a:lnTo>
                  <a:pt x="84666" y="8467"/>
                </a:lnTo>
                <a:lnTo>
                  <a:pt x="84666" y="0"/>
                </a:lnTo>
                <a:lnTo>
                  <a:pt x="93134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0" y="42333"/>
                </a:lnTo>
                <a:lnTo>
                  <a:pt x="127000" y="50800"/>
                </a:lnTo>
                <a:lnTo>
                  <a:pt x="135467" y="67733"/>
                </a:lnTo>
                <a:lnTo>
                  <a:pt x="135467" y="84667"/>
                </a:lnTo>
                <a:lnTo>
                  <a:pt x="135467" y="101600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35467" y="160867"/>
                </a:lnTo>
                <a:lnTo>
                  <a:pt x="127000" y="169333"/>
                </a:lnTo>
                <a:lnTo>
                  <a:pt x="127000" y="186267"/>
                </a:lnTo>
                <a:lnTo>
                  <a:pt x="127000" y="194733"/>
                </a:lnTo>
                <a:lnTo>
                  <a:pt x="127000" y="203200"/>
                </a:lnTo>
                <a:lnTo>
                  <a:pt x="118533" y="211667"/>
                </a:lnTo>
                <a:lnTo>
                  <a:pt x="118533" y="220133"/>
                </a:lnTo>
                <a:lnTo>
                  <a:pt x="118533" y="220133"/>
                </a:lnTo>
                <a:lnTo>
                  <a:pt x="118533" y="220133"/>
                </a:lnTo>
                <a:lnTo>
                  <a:pt x="127000" y="220133"/>
                </a:lnTo>
                <a:lnTo>
                  <a:pt x="127000" y="220133"/>
                </a:lnTo>
                <a:lnTo>
                  <a:pt x="127000" y="220133"/>
                </a:lnTo>
                <a:lnTo>
                  <a:pt x="12700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5"/>
          <p:cNvSpPr/>
          <p:nvPr/>
        </p:nvSpPr>
        <p:spPr>
          <a:xfrm>
            <a:off x="8034866" y="4258733"/>
            <a:ext cx="160869" cy="220135"/>
          </a:xfrm>
          <a:custGeom>
            <a:avLst/>
            <a:gdLst/>
            <a:ahLst/>
            <a:cxnLst/>
            <a:rect l="0" t="0" r="0" b="0"/>
            <a:pathLst>
              <a:path w="160869" h="220135">
                <a:moveTo>
                  <a:pt x="143934" y="0"/>
                </a:move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1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1" y="0"/>
                </a:lnTo>
                <a:lnTo>
                  <a:pt x="93134" y="0"/>
                </a:lnTo>
                <a:lnTo>
                  <a:pt x="84668" y="8467"/>
                </a:lnTo>
                <a:lnTo>
                  <a:pt x="76200" y="8467"/>
                </a:lnTo>
                <a:lnTo>
                  <a:pt x="67734" y="16934"/>
                </a:lnTo>
                <a:lnTo>
                  <a:pt x="50801" y="33867"/>
                </a:lnTo>
                <a:lnTo>
                  <a:pt x="42334" y="42334"/>
                </a:lnTo>
                <a:lnTo>
                  <a:pt x="33867" y="59267"/>
                </a:lnTo>
                <a:lnTo>
                  <a:pt x="25401" y="67734"/>
                </a:lnTo>
                <a:lnTo>
                  <a:pt x="16934" y="84667"/>
                </a:lnTo>
                <a:lnTo>
                  <a:pt x="8468" y="101600"/>
                </a:lnTo>
                <a:lnTo>
                  <a:pt x="8468" y="118534"/>
                </a:lnTo>
                <a:lnTo>
                  <a:pt x="0" y="127000"/>
                </a:lnTo>
                <a:lnTo>
                  <a:pt x="0" y="143934"/>
                </a:lnTo>
                <a:lnTo>
                  <a:pt x="8468" y="152400"/>
                </a:lnTo>
                <a:lnTo>
                  <a:pt x="8468" y="160867"/>
                </a:lnTo>
                <a:lnTo>
                  <a:pt x="16934" y="160867"/>
                </a:lnTo>
                <a:lnTo>
                  <a:pt x="25401" y="169334"/>
                </a:lnTo>
                <a:lnTo>
                  <a:pt x="33867" y="169334"/>
                </a:lnTo>
                <a:lnTo>
                  <a:pt x="42334" y="169334"/>
                </a:lnTo>
                <a:lnTo>
                  <a:pt x="50801" y="160867"/>
                </a:lnTo>
                <a:lnTo>
                  <a:pt x="67734" y="160867"/>
                </a:lnTo>
                <a:lnTo>
                  <a:pt x="76200" y="152400"/>
                </a:lnTo>
                <a:lnTo>
                  <a:pt x="84668" y="143934"/>
                </a:lnTo>
                <a:lnTo>
                  <a:pt x="93134" y="135467"/>
                </a:lnTo>
                <a:lnTo>
                  <a:pt x="101601" y="118534"/>
                </a:lnTo>
                <a:lnTo>
                  <a:pt x="110067" y="101600"/>
                </a:lnTo>
                <a:lnTo>
                  <a:pt x="118534" y="93134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16934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8534" y="42334"/>
                </a:lnTo>
                <a:lnTo>
                  <a:pt x="118534" y="59267"/>
                </a:lnTo>
                <a:lnTo>
                  <a:pt x="118534" y="76200"/>
                </a:lnTo>
                <a:lnTo>
                  <a:pt x="127001" y="93134"/>
                </a:lnTo>
                <a:lnTo>
                  <a:pt x="135467" y="118534"/>
                </a:lnTo>
                <a:lnTo>
                  <a:pt x="135467" y="135467"/>
                </a:lnTo>
                <a:lnTo>
                  <a:pt x="143934" y="152400"/>
                </a:lnTo>
                <a:lnTo>
                  <a:pt x="143934" y="169334"/>
                </a:lnTo>
                <a:lnTo>
                  <a:pt x="143934" y="186267"/>
                </a:lnTo>
                <a:lnTo>
                  <a:pt x="152400" y="203200"/>
                </a:lnTo>
                <a:lnTo>
                  <a:pt x="152400" y="211667"/>
                </a:lnTo>
                <a:lnTo>
                  <a:pt x="152400" y="220134"/>
                </a:lnTo>
                <a:lnTo>
                  <a:pt x="152400" y="220134"/>
                </a:lnTo>
                <a:lnTo>
                  <a:pt x="160868" y="220134"/>
                </a:lnTo>
                <a:lnTo>
                  <a:pt x="160868" y="220134"/>
                </a:lnTo>
                <a:lnTo>
                  <a:pt x="160868" y="220134"/>
                </a:lnTo>
                <a:lnTo>
                  <a:pt x="160868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6"/>
          <p:cNvSpPr/>
          <p:nvPr/>
        </p:nvSpPr>
        <p:spPr>
          <a:xfrm>
            <a:off x="8280400" y="4182533"/>
            <a:ext cx="16934" cy="237068"/>
          </a:xfrm>
          <a:custGeom>
            <a:avLst/>
            <a:gdLst/>
            <a:ahLst/>
            <a:cxnLst/>
            <a:rect l="0" t="0" r="0" b="0"/>
            <a:pathLst>
              <a:path w="16934" h="237068">
                <a:moveTo>
                  <a:pt x="8467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  <a:lnTo>
                  <a:pt x="16933" y="228600"/>
                </a:lnTo>
                <a:lnTo>
                  <a:pt x="169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7"/>
          <p:cNvSpPr/>
          <p:nvPr/>
        </p:nvSpPr>
        <p:spPr>
          <a:xfrm>
            <a:off x="8407400" y="4250267"/>
            <a:ext cx="160867" cy="237067"/>
          </a:xfrm>
          <a:custGeom>
            <a:avLst/>
            <a:gdLst/>
            <a:ahLst/>
            <a:cxnLst/>
            <a:rect l="0" t="0" r="0" b="0"/>
            <a:pathLst>
              <a:path w="160867" h="237067">
                <a:moveTo>
                  <a:pt x="93134" y="8466"/>
                </a:moveTo>
                <a:lnTo>
                  <a:pt x="93134" y="8466"/>
                </a:lnTo>
                <a:lnTo>
                  <a:pt x="93134" y="8466"/>
                </a:lnTo>
                <a:lnTo>
                  <a:pt x="93134" y="0"/>
                </a:lnTo>
                <a:lnTo>
                  <a:pt x="93134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8466"/>
                </a:lnTo>
                <a:lnTo>
                  <a:pt x="16934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6"/>
                </a:lnTo>
                <a:lnTo>
                  <a:pt x="8466" y="67733"/>
                </a:lnTo>
                <a:lnTo>
                  <a:pt x="16934" y="76200"/>
                </a:lnTo>
                <a:lnTo>
                  <a:pt x="42333" y="84666"/>
                </a:lnTo>
                <a:lnTo>
                  <a:pt x="50800" y="93133"/>
                </a:lnTo>
                <a:lnTo>
                  <a:pt x="67733" y="101600"/>
                </a:lnTo>
                <a:lnTo>
                  <a:pt x="84666" y="110066"/>
                </a:lnTo>
                <a:lnTo>
                  <a:pt x="101600" y="118533"/>
                </a:lnTo>
                <a:lnTo>
                  <a:pt x="118533" y="127000"/>
                </a:lnTo>
                <a:lnTo>
                  <a:pt x="127000" y="135466"/>
                </a:lnTo>
                <a:lnTo>
                  <a:pt x="143933" y="143933"/>
                </a:lnTo>
                <a:lnTo>
                  <a:pt x="152400" y="152400"/>
                </a:lnTo>
                <a:lnTo>
                  <a:pt x="152400" y="160866"/>
                </a:lnTo>
                <a:lnTo>
                  <a:pt x="160866" y="169333"/>
                </a:lnTo>
                <a:lnTo>
                  <a:pt x="160866" y="177800"/>
                </a:lnTo>
                <a:lnTo>
                  <a:pt x="160866" y="186266"/>
                </a:lnTo>
                <a:lnTo>
                  <a:pt x="160866" y="186266"/>
                </a:lnTo>
                <a:lnTo>
                  <a:pt x="152400" y="203200"/>
                </a:lnTo>
                <a:lnTo>
                  <a:pt x="143933" y="203200"/>
                </a:lnTo>
                <a:lnTo>
                  <a:pt x="135467" y="211666"/>
                </a:lnTo>
                <a:lnTo>
                  <a:pt x="127000" y="220133"/>
                </a:lnTo>
                <a:lnTo>
                  <a:pt x="110067" y="220133"/>
                </a:lnTo>
                <a:lnTo>
                  <a:pt x="101600" y="220133"/>
                </a:lnTo>
                <a:lnTo>
                  <a:pt x="84666" y="228600"/>
                </a:lnTo>
                <a:lnTo>
                  <a:pt x="67733" y="228600"/>
                </a:lnTo>
                <a:lnTo>
                  <a:pt x="59267" y="237066"/>
                </a:lnTo>
                <a:lnTo>
                  <a:pt x="50800" y="237066"/>
                </a:lnTo>
                <a:lnTo>
                  <a:pt x="42333" y="237066"/>
                </a:lnTo>
                <a:lnTo>
                  <a:pt x="42333" y="237066"/>
                </a:lnTo>
                <a:lnTo>
                  <a:pt x="42333" y="237066"/>
                </a:lnTo>
                <a:lnTo>
                  <a:pt x="42333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8"/>
          <p:cNvSpPr/>
          <p:nvPr/>
        </p:nvSpPr>
        <p:spPr>
          <a:xfrm>
            <a:off x="8839200" y="4165600"/>
            <a:ext cx="33867" cy="330201"/>
          </a:xfrm>
          <a:custGeom>
            <a:avLst/>
            <a:gdLst/>
            <a:ahLst/>
            <a:cxnLst/>
            <a:rect l="0" t="0" r="0" b="0"/>
            <a:pathLst>
              <a:path w="33867" h="330201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33866" y="8467"/>
                </a:lnTo>
                <a:lnTo>
                  <a:pt x="33866" y="16933"/>
                </a:lnTo>
                <a:lnTo>
                  <a:pt x="33866" y="33867"/>
                </a:lnTo>
                <a:lnTo>
                  <a:pt x="33866" y="42333"/>
                </a:lnTo>
                <a:lnTo>
                  <a:pt x="33866" y="59267"/>
                </a:lnTo>
                <a:lnTo>
                  <a:pt x="33866" y="67733"/>
                </a:lnTo>
                <a:lnTo>
                  <a:pt x="33866" y="84667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7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45533"/>
                </a:lnTo>
                <a:lnTo>
                  <a:pt x="8467" y="262467"/>
                </a:lnTo>
                <a:lnTo>
                  <a:pt x="0" y="270933"/>
                </a:lnTo>
                <a:lnTo>
                  <a:pt x="0" y="287867"/>
                </a:lnTo>
                <a:lnTo>
                  <a:pt x="0" y="304800"/>
                </a:lnTo>
                <a:lnTo>
                  <a:pt x="8467" y="304800"/>
                </a:lnTo>
                <a:lnTo>
                  <a:pt x="8467" y="313267"/>
                </a:lnTo>
                <a:lnTo>
                  <a:pt x="8467" y="321733"/>
                </a:lnTo>
                <a:lnTo>
                  <a:pt x="8467" y="321733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19"/>
          <p:cNvSpPr/>
          <p:nvPr/>
        </p:nvSpPr>
        <p:spPr>
          <a:xfrm>
            <a:off x="8644466" y="4504267"/>
            <a:ext cx="389469" cy="42334"/>
          </a:xfrm>
          <a:custGeom>
            <a:avLst/>
            <a:gdLst/>
            <a:ahLst/>
            <a:cxnLst/>
            <a:rect l="0" t="0" r="0" b="0"/>
            <a:pathLst>
              <a:path w="389469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16934" y="42333"/>
                </a:lnTo>
                <a:lnTo>
                  <a:pt x="16934" y="42333"/>
                </a:lnTo>
                <a:lnTo>
                  <a:pt x="25401" y="42333"/>
                </a:lnTo>
                <a:lnTo>
                  <a:pt x="33867" y="33866"/>
                </a:lnTo>
                <a:lnTo>
                  <a:pt x="50801" y="25400"/>
                </a:lnTo>
                <a:lnTo>
                  <a:pt x="67734" y="25400"/>
                </a:lnTo>
                <a:lnTo>
                  <a:pt x="84668" y="16933"/>
                </a:lnTo>
                <a:lnTo>
                  <a:pt x="101601" y="16933"/>
                </a:lnTo>
                <a:lnTo>
                  <a:pt x="127001" y="8466"/>
                </a:lnTo>
                <a:lnTo>
                  <a:pt x="143934" y="8466"/>
                </a:lnTo>
                <a:lnTo>
                  <a:pt x="160868" y="8466"/>
                </a:lnTo>
                <a:lnTo>
                  <a:pt x="177801" y="0"/>
                </a:lnTo>
                <a:lnTo>
                  <a:pt x="194734" y="0"/>
                </a:lnTo>
                <a:lnTo>
                  <a:pt x="211667" y="0"/>
                </a:lnTo>
                <a:lnTo>
                  <a:pt x="237068" y="0"/>
                </a:lnTo>
                <a:lnTo>
                  <a:pt x="245534" y="8466"/>
                </a:lnTo>
                <a:lnTo>
                  <a:pt x="262467" y="8466"/>
                </a:lnTo>
                <a:lnTo>
                  <a:pt x="287867" y="8466"/>
                </a:lnTo>
                <a:lnTo>
                  <a:pt x="304800" y="8466"/>
                </a:lnTo>
                <a:lnTo>
                  <a:pt x="321734" y="8466"/>
                </a:lnTo>
                <a:lnTo>
                  <a:pt x="338667" y="8466"/>
                </a:lnTo>
                <a:lnTo>
                  <a:pt x="347134" y="8466"/>
                </a:lnTo>
                <a:lnTo>
                  <a:pt x="355601" y="8466"/>
                </a:lnTo>
                <a:lnTo>
                  <a:pt x="364067" y="8466"/>
                </a:lnTo>
                <a:lnTo>
                  <a:pt x="372534" y="8466"/>
                </a:lnTo>
                <a:lnTo>
                  <a:pt x="381000" y="8466"/>
                </a:lnTo>
                <a:lnTo>
                  <a:pt x="381000" y="8466"/>
                </a:lnTo>
                <a:lnTo>
                  <a:pt x="389468" y="8466"/>
                </a:lnTo>
                <a:lnTo>
                  <a:pt x="389468" y="0"/>
                </a:lnTo>
                <a:lnTo>
                  <a:pt x="389468" y="0"/>
                </a:lnTo>
                <a:lnTo>
                  <a:pt x="389468" y="0"/>
                </a:lnTo>
                <a:lnTo>
                  <a:pt x="3894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reeform 320"/>
          <p:cNvSpPr/>
          <p:nvPr/>
        </p:nvSpPr>
        <p:spPr>
          <a:xfrm>
            <a:off x="6891866" y="4766733"/>
            <a:ext cx="211668" cy="270935"/>
          </a:xfrm>
          <a:custGeom>
            <a:avLst/>
            <a:gdLst/>
            <a:ahLst/>
            <a:cxnLst/>
            <a:rect l="0" t="0" r="0" b="0"/>
            <a:pathLst>
              <a:path w="211668" h="270935">
                <a:moveTo>
                  <a:pt x="194734" y="25400"/>
                </a:moveTo>
                <a:lnTo>
                  <a:pt x="194734" y="25400"/>
                </a:lnTo>
                <a:lnTo>
                  <a:pt x="194734" y="16934"/>
                </a:lnTo>
                <a:lnTo>
                  <a:pt x="186267" y="16934"/>
                </a:lnTo>
                <a:lnTo>
                  <a:pt x="186267" y="16934"/>
                </a:lnTo>
                <a:lnTo>
                  <a:pt x="177801" y="8467"/>
                </a:lnTo>
                <a:lnTo>
                  <a:pt x="169334" y="8467"/>
                </a:lnTo>
                <a:lnTo>
                  <a:pt x="169334" y="0"/>
                </a:lnTo>
                <a:lnTo>
                  <a:pt x="160868" y="0"/>
                </a:lnTo>
                <a:lnTo>
                  <a:pt x="152400" y="0"/>
                </a:lnTo>
                <a:lnTo>
                  <a:pt x="143934" y="0"/>
                </a:lnTo>
                <a:lnTo>
                  <a:pt x="127001" y="0"/>
                </a:lnTo>
                <a:lnTo>
                  <a:pt x="118534" y="8467"/>
                </a:lnTo>
                <a:lnTo>
                  <a:pt x="101601" y="16934"/>
                </a:lnTo>
                <a:lnTo>
                  <a:pt x="93134" y="25400"/>
                </a:lnTo>
                <a:lnTo>
                  <a:pt x="76200" y="33867"/>
                </a:lnTo>
                <a:lnTo>
                  <a:pt x="59267" y="42334"/>
                </a:lnTo>
                <a:lnTo>
                  <a:pt x="42334" y="59267"/>
                </a:lnTo>
                <a:lnTo>
                  <a:pt x="33867" y="67734"/>
                </a:lnTo>
                <a:lnTo>
                  <a:pt x="25401" y="84667"/>
                </a:lnTo>
                <a:lnTo>
                  <a:pt x="16934" y="101600"/>
                </a:lnTo>
                <a:lnTo>
                  <a:pt x="8468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8468" y="177800"/>
                </a:lnTo>
                <a:lnTo>
                  <a:pt x="8468" y="194734"/>
                </a:lnTo>
                <a:lnTo>
                  <a:pt x="16934" y="203200"/>
                </a:lnTo>
                <a:lnTo>
                  <a:pt x="25401" y="211667"/>
                </a:lnTo>
                <a:lnTo>
                  <a:pt x="33867" y="211667"/>
                </a:lnTo>
                <a:lnTo>
                  <a:pt x="42334" y="220134"/>
                </a:lnTo>
                <a:lnTo>
                  <a:pt x="50801" y="220134"/>
                </a:lnTo>
                <a:lnTo>
                  <a:pt x="67734" y="220134"/>
                </a:lnTo>
                <a:lnTo>
                  <a:pt x="76200" y="211667"/>
                </a:lnTo>
                <a:lnTo>
                  <a:pt x="93134" y="211667"/>
                </a:lnTo>
                <a:lnTo>
                  <a:pt x="101601" y="203200"/>
                </a:lnTo>
                <a:lnTo>
                  <a:pt x="110067" y="186267"/>
                </a:lnTo>
                <a:lnTo>
                  <a:pt x="127001" y="177800"/>
                </a:lnTo>
                <a:lnTo>
                  <a:pt x="135467" y="160867"/>
                </a:lnTo>
                <a:lnTo>
                  <a:pt x="143934" y="143934"/>
                </a:lnTo>
                <a:lnTo>
                  <a:pt x="152400" y="127000"/>
                </a:lnTo>
                <a:lnTo>
                  <a:pt x="160868" y="110067"/>
                </a:lnTo>
                <a:lnTo>
                  <a:pt x="169334" y="93134"/>
                </a:lnTo>
                <a:lnTo>
                  <a:pt x="169334" y="76200"/>
                </a:lnTo>
                <a:lnTo>
                  <a:pt x="177801" y="67734"/>
                </a:lnTo>
                <a:lnTo>
                  <a:pt x="177801" y="50800"/>
                </a:lnTo>
                <a:lnTo>
                  <a:pt x="177801" y="42334"/>
                </a:lnTo>
                <a:lnTo>
                  <a:pt x="186267" y="25400"/>
                </a:lnTo>
                <a:lnTo>
                  <a:pt x="186267" y="16934"/>
                </a:lnTo>
                <a:lnTo>
                  <a:pt x="186267" y="8467"/>
                </a:lnTo>
                <a:lnTo>
                  <a:pt x="186267" y="8467"/>
                </a:lnTo>
                <a:lnTo>
                  <a:pt x="177801" y="8467"/>
                </a:lnTo>
                <a:lnTo>
                  <a:pt x="177801" y="8467"/>
                </a:lnTo>
                <a:lnTo>
                  <a:pt x="177801" y="8467"/>
                </a:lnTo>
                <a:lnTo>
                  <a:pt x="169334" y="8467"/>
                </a:lnTo>
                <a:lnTo>
                  <a:pt x="169334" y="16934"/>
                </a:lnTo>
                <a:lnTo>
                  <a:pt x="169334" y="25400"/>
                </a:lnTo>
                <a:lnTo>
                  <a:pt x="169334" y="33867"/>
                </a:lnTo>
                <a:lnTo>
                  <a:pt x="160868" y="50800"/>
                </a:lnTo>
                <a:lnTo>
                  <a:pt x="160868" y="67734"/>
                </a:lnTo>
                <a:lnTo>
                  <a:pt x="160868" y="84667"/>
                </a:lnTo>
                <a:lnTo>
                  <a:pt x="160868" y="101600"/>
                </a:lnTo>
                <a:lnTo>
                  <a:pt x="160868" y="118534"/>
                </a:lnTo>
                <a:lnTo>
                  <a:pt x="169334" y="135467"/>
                </a:lnTo>
                <a:lnTo>
                  <a:pt x="169334" y="160867"/>
                </a:lnTo>
                <a:lnTo>
                  <a:pt x="169334" y="177800"/>
                </a:lnTo>
                <a:lnTo>
                  <a:pt x="177801" y="194734"/>
                </a:lnTo>
                <a:lnTo>
                  <a:pt x="177801" y="211667"/>
                </a:lnTo>
                <a:lnTo>
                  <a:pt x="186267" y="228600"/>
                </a:lnTo>
                <a:lnTo>
                  <a:pt x="194734" y="245534"/>
                </a:lnTo>
                <a:lnTo>
                  <a:pt x="194734" y="254000"/>
                </a:lnTo>
                <a:lnTo>
                  <a:pt x="203201" y="262467"/>
                </a:lnTo>
                <a:lnTo>
                  <a:pt x="203201" y="270934"/>
                </a:lnTo>
                <a:lnTo>
                  <a:pt x="211667" y="270934"/>
                </a:lnTo>
                <a:lnTo>
                  <a:pt x="211667" y="270934"/>
                </a:lnTo>
                <a:lnTo>
                  <a:pt x="211667" y="270934"/>
                </a:lnTo>
                <a:lnTo>
                  <a:pt x="211667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1"/>
          <p:cNvSpPr/>
          <p:nvPr/>
        </p:nvSpPr>
        <p:spPr>
          <a:xfrm>
            <a:off x="7205134" y="4690533"/>
            <a:ext cx="33867" cy="304801"/>
          </a:xfrm>
          <a:custGeom>
            <a:avLst/>
            <a:gdLst/>
            <a:ahLst/>
            <a:cxnLst/>
            <a:rect l="0" t="0" r="0" b="0"/>
            <a:pathLst>
              <a:path w="33867" h="304801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399" y="16934"/>
                </a:lnTo>
                <a:lnTo>
                  <a:pt x="25399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20134"/>
                </a:lnTo>
                <a:lnTo>
                  <a:pt x="0" y="237067"/>
                </a:lnTo>
                <a:lnTo>
                  <a:pt x="8466" y="262467"/>
                </a:lnTo>
                <a:lnTo>
                  <a:pt x="8466" y="279400"/>
                </a:lnTo>
                <a:lnTo>
                  <a:pt x="8466" y="287867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16933" y="296334"/>
                </a:lnTo>
                <a:lnTo>
                  <a:pt x="16933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2"/>
          <p:cNvSpPr/>
          <p:nvPr/>
        </p:nvSpPr>
        <p:spPr>
          <a:xfrm>
            <a:off x="7281334" y="4682067"/>
            <a:ext cx="16934" cy="321734"/>
          </a:xfrm>
          <a:custGeom>
            <a:avLst/>
            <a:gdLst/>
            <a:ahLst/>
            <a:cxnLst/>
            <a:rect l="0" t="0" r="0" b="0"/>
            <a:pathLst>
              <a:path w="16934" h="3217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93133"/>
                </a:lnTo>
                <a:lnTo>
                  <a:pt x="8466" y="110066"/>
                </a:lnTo>
                <a:lnTo>
                  <a:pt x="8466" y="127000"/>
                </a:lnTo>
                <a:lnTo>
                  <a:pt x="8466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11666"/>
                </a:lnTo>
                <a:lnTo>
                  <a:pt x="0" y="237066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6"/>
                </a:lnTo>
                <a:lnTo>
                  <a:pt x="0" y="296333"/>
                </a:lnTo>
                <a:lnTo>
                  <a:pt x="0" y="313266"/>
                </a:lnTo>
                <a:lnTo>
                  <a:pt x="0" y="321733"/>
                </a:lnTo>
                <a:lnTo>
                  <a:pt x="8466" y="321733"/>
                </a:lnTo>
                <a:lnTo>
                  <a:pt x="8466" y="321733"/>
                </a:lnTo>
                <a:lnTo>
                  <a:pt x="8466" y="321733"/>
                </a:lnTo>
                <a:lnTo>
                  <a:pt x="8466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/>
          <p:cNvSpPr/>
          <p:nvPr/>
        </p:nvSpPr>
        <p:spPr>
          <a:xfrm>
            <a:off x="7518400" y="4809067"/>
            <a:ext cx="169334" cy="296334"/>
          </a:xfrm>
          <a:custGeom>
            <a:avLst/>
            <a:gdLst/>
            <a:ahLst/>
            <a:cxnLst/>
            <a:rect l="0" t="0" r="0" b="0"/>
            <a:pathLst>
              <a:path w="169334" h="296334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7" y="25400"/>
                </a:lnTo>
                <a:lnTo>
                  <a:pt x="76200" y="33866"/>
                </a:lnTo>
                <a:lnTo>
                  <a:pt x="59266" y="42333"/>
                </a:lnTo>
                <a:lnTo>
                  <a:pt x="50800" y="59266"/>
                </a:lnTo>
                <a:lnTo>
                  <a:pt x="33867" y="67733"/>
                </a:lnTo>
                <a:lnTo>
                  <a:pt x="25400" y="76200"/>
                </a:lnTo>
                <a:lnTo>
                  <a:pt x="16933" y="93133"/>
                </a:lnTo>
                <a:lnTo>
                  <a:pt x="8467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7" y="143933"/>
                </a:lnTo>
                <a:lnTo>
                  <a:pt x="8467" y="143933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60866"/>
                </a:lnTo>
                <a:lnTo>
                  <a:pt x="67734" y="160866"/>
                </a:lnTo>
                <a:lnTo>
                  <a:pt x="76200" y="160866"/>
                </a:lnTo>
                <a:lnTo>
                  <a:pt x="101600" y="169333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43934" y="177800"/>
                </a:lnTo>
                <a:lnTo>
                  <a:pt x="152400" y="186266"/>
                </a:lnTo>
                <a:lnTo>
                  <a:pt x="160867" y="186266"/>
                </a:lnTo>
                <a:lnTo>
                  <a:pt x="169333" y="194733"/>
                </a:lnTo>
                <a:lnTo>
                  <a:pt x="169333" y="203200"/>
                </a:lnTo>
                <a:lnTo>
                  <a:pt x="169333" y="211666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60867" y="237066"/>
                </a:lnTo>
                <a:lnTo>
                  <a:pt x="143934" y="245533"/>
                </a:lnTo>
                <a:lnTo>
                  <a:pt x="135466" y="254000"/>
                </a:lnTo>
                <a:lnTo>
                  <a:pt x="127000" y="262466"/>
                </a:lnTo>
                <a:lnTo>
                  <a:pt x="110067" y="270933"/>
                </a:lnTo>
                <a:lnTo>
                  <a:pt x="101600" y="270933"/>
                </a:lnTo>
                <a:lnTo>
                  <a:pt x="84667" y="279400"/>
                </a:lnTo>
                <a:lnTo>
                  <a:pt x="67734" y="287866"/>
                </a:lnTo>
                <a:lnTo>
                  <a:pt x="59266" y="287866"/>
                </a:lnTo>
                <a:lnTo>
                  <a:pt x="50800" y="287866"/>
                </a:lnTo>
                <a:lnTo>
                  <a:pt x="33867" y="296333"/>
                </a:lnTo>
                <a:lnTo>
                  <a:pt x="25400" y="296333"/>
                </a:lnTo>
                <a:lnTo>
                  <a:pt x="16933" y="296333"/>
                </a:lnTo>
                <a:lnTo>
                  <a:pt x="16933" y="287866"/>
                </a:lnTo>
                <a:lnTo>
                  <a:pt x="8467" y="287866"/>
                </a:lnTo>
                <a:lnTo>
                  <a:pt x="8467" y="287866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0933"/>
                </a:lnTo>
                <a:lnTo>
                  <a:pt x="16933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/>
          <p:cNvSpPr/>
          <p:nvPr/>
        </p:nvSpPr>
        <p:spPr>
          <a:xfrm>
            <a:off x="7772400" y="4919133"/>
            <a:ext cx="25401" cy="160868"/>
          </a:xfrm>
          <a:custGeom>
            <a:avLst/>
            <a:gdLst/>
            <a:ahLst/>
            <a:cxnLst/>
            <a:rect l="0" t="0" r="0" b="0"/>
            <a:pathLst>
              <a:path w="25401" h="160868">
                <a:moveTo>
                  <a:pt x="25400" y="0"/>
                </a:move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43934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4"/>
                </a:lnTo>
                <a:lnTo>
                  <a:pt x="0" y="143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 325"/>
          <p:cNvSpPr/>
          <p:nvPr/>
        </p:nvSpPr>
        <p:spPr>
          <a:xfrm>
            <a:off x="7797800" y="4699000"/>
            <a:ext cx="8467" cy="33868"/>
          </a:xfrm>
          <a:custGeom>
            <a:avLst/>
            <a:gdLst/>
            <a:ahLst/>
            <a:cxnLst/>
            <a:rect l="0" t="0" r="0" b="0"/>
            <a:pathLst>
              <a:path w="8467" h="33868">
                <a:moveTo>
                  <a:pt x="8466" y="33867"/>
                </a:moveTo>
                <a:lnTo>
                  <a:pt x="8466" y="33867"/>
                </a:lnTo>
                <a:lnTo>
                  <a:pt x="8466" y="33867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6"/>
          <p:cNvSpPr/>
          <p:nvPr/>
        </p:nvSpPr>
        <p:spPr>
          <a:xfrm>
            <a:off x="7840133" y="4665133"/>
            <a:ext cx="220135" cy="474135"/>
          </a:xfrm>
          <a:custGeom>
            <a:avLst/>
            <a:gdLst/>
            <a:ahLst/>
            <a:cxnLst/>
            <a:rect l="0" t="0" r="0" b="0"/>
            <a:pathLst>
              <a:path w="220135" h="474135">
                <a:moveTo>
                  <a:pt x="194733" y="0"/>
                </a:moveTo>
                <a:lnTo>
                  <a:pt x="194733" y="0"/>
                </a:lnTo>
                <a:lnTo>
                  <a:pt x="194733" y="0"/>
                </a:lnTo>
                <a:lnTo>
                  <a:pt x="203201" y="8467"/>
                </a:lnTo>
                <a:lnTo>
                  <a:pt x="203201" y="16934"/>
                </a:lnTo>
                <a:lnTo>
                  <a:pt x="203201" y="25400"/>
                </a:lnTo>
                <a:lnTo>
                  <a:pt x="211667" y="33867"/>
                </a:lnTo>
                <a:lnTo>
                  <a:pt x="211667" y="50800"/>
                </a:lnTo>
                <a:lnTo>
                  <a:pt x="211667" y="67734"/>
                </a:lnTo>
                <a:lnTo>
                  <a:pt x="211667" y="76200"/>
                </a:lnTo>
                <a:lnTo>
                  <a:pt x="220134" y="101600"/>
                </a:lnTo>
                <a:lnTo>
                  <a:pt x="220134" y="118534"/>
                </a:lnTo>
                <a:lnTo>
                  <a:pt x="220134" y="135467"/>
                </a:lnTo>
                <a:lnTo>
                  <a:pt x="220134" y="160867"/>
                </a:lnTo>
                <a:lnTo>
                  <a:pt x="220134" y="186267"/>
                </a:lnTo>
                <a:lnTo>
                  <a:pt x="220134" y="211667"/>
                </a:lnTo>
                <a:lnTo>
                  <a:pt x="211667" y="237067"/>
                </a:lnTo>
                <a:lnTo>
                  <a:pt x="211667" y="262467"/>
                </a:lnTo>
                <a:lnTo>
                  <a:pt x="203201" y="287867"/>
                </a:lnTo>
                <a:lnTo>
                  <a:pt x="203201" y="313267"/>
                </a:lnTo>
                <a:lnTo>
                  <a:pt x="194733" y="338667"/>
                </a:lnTo>
                <a:lnTo>
                  <a:pt x="186267" y="355600"/>
                </a:lnTo>
                <a:lnTo>
                  <a:pt x="177800" y="381000"/>
                </a:lnTo>
                <a:lnTo>
                  <a:pt x="169334" y="406400"/>
                </a:lnTo>
                <a:lnTo>
                  <a:pt x="160867" y="423334"/>
                </a:lnTo>
                <a:lnTo>
                  <a:pt x="143934" y="431800"/>
                </a:lnTo>
                <a:lnTo>
                  <a:pt x="135467" y="448734"/>
                </a:lnTo>
                <a:lnTo>
                  <a:pt x="127001" y="457200"/>
                </a:lnTo>
                <a:lnTo>
                  <a:pt x="118533" y="465667"/>
                </a:lnTo>
                <a:lnTo>
                  <a:pt x="101600" y="465667"/>
                </a:lnTo>
                <a:lnTo>
                  <a:pt x="93134" y="474134"/>
                </a:lnTo>
                <a:lnTo>
                  <a:pt x="76200" y="474134"/>
                </a:lnTo>
                <a:lnTo>
                  <a:pt x="67734" y="465667"/>
                </a:lnTo>
                <a:lnTo>
                  <a:pt x="50801" y="465667"/>
                </a:lnTo>
                <a:lnTo>
                  <a:pt x="42333" y="457200"/>
                </a:lnTo>
                <a:lnTo>
                  <a:pt x="33867" y="440267"/>
                </a:lnTo>
                <a:lnTo>
                  <a:pt x="25400" y="431800"/>
                </a:lnTo>
                <a:lnTo>
                  <a:pt x="16934" y="414867"/>
                </a:lnTo>
                <a:lnTo>
                  <a:pt x="8467" y="406400"/>
                </a:lnTo>
                <a:lnTo>
                  <a:pt x="8467" y="389467"/>
                </a:lnTo>
                <a:lnTo>
                  <a:pt x="0" y="372534"/>
                </a:lnTo>
                <a:lnTo>
                  <a:pt x="0" y="355600"/>
                </a:lnTo>
                <a:lnTo>
                  <a:pt x="0" y="338667"/>
                </a:lnTo>
                <a:lnTo>
                  <a:pt x="8467" y="330200"/>
                </a:lnTo>
                <a:lnTo>
                  <a:pt x="16934" y="313267"/>
                </a:lnTo>
                <a:lnTo>
                  <a:pt x="25400" y="296334"/>
                </a:lnTo>
                <a:lnTo>
                  <a:pt x="33867" y="287867"/>
                </a:lnTo>
                <a:lnTo>
                  <a:pt x="42333" y="279400"/>
                </a:lnTo>
                <a:lnTo>
                  <a:pt x="59267" y="262467"/>
                </a:lnTo>
                <a:lnTo>
                  <a:pt x="76200" y="262467"/>
                </a:lnTo>
                <a:lnTo>
                  <a:pt x="93134" y="254000"/>
                </a:lnTo>
                <a:lnTo>
                  <a:pt x="110067" y="254000"/>
                </a:lnTo>
                <a:lnTo>
                  <a:pt x="118533" y="254000"/>
                </a:lnTo>
                <a:lnTo>
                  <a:pt x="135467" y="262467"/>
                </a:lnTo>
                <a:lnTo>
                  <a:pt x="143934" y="262467"/>
                </a:lnTo>
                <a:lnTo>
                  <a:pt x="160867" y="270934"/>
                </a:lnTo>
                <a:lnTo>
                  <a:pt x="160867" y="270934"/>
                </a:lnTo>
                <a:lnTo>
                  <a:pt x="169334" y="279400"/>
                </a:lnTo>
                <a:lnTo>
                  <a:pt x="169334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 327"/>
          <p:cNvSpPr/>
          <p:nvPr/>
        </p:nvSpPr>
        <p:spPr>
          <a:xfrm>
            <a:off x="8111066" y="4859867"/>
            <a:ext cx="203202" cy="270934"/>
          </a:xfrm>
          <a:custGeom>
            <a:avLst/>
            <a:gdLst/>
            <a:ahLst/>
            <a:cxnLst/>
            <a:rect l="0" t="0" r="0" b="0"/>
            <a:pathLst>
              <a:path w="203202" h="270934">
                <a:moveTo>
                  <a:pt x="93134" y="118533"/>
                </a:moveTo>
                <a:lnTo>
                  <a:pt x="93134" y="110066"/>
                </a:lnTo>
                <a:lnTo>
                  <a:pt x="101601" y="110066"/>
                </a:lnTo>
                <a:lnTo>
                  <a:pt x="110067" y="110066"/>
                </a:lnTo>
                <a:lnTo>
                  <a:pt x="118534" y="101600"/>
                </a:lnTo>
                <a:lnTo>
                  <a:pt x="127001" y="101600"/>
                </a:lnTo>
                <a:lnTo>
                  <a:pt x="143934" y="84666"/>
                </a:lnTo>
                <a:lnTo>
                  <a:pt x="152400" y="76200"/>
                </a:lnTo>
                <a:lnTo>
                  <a:pt x="169334" y="67733"/>
                </a:lnTo>
                <a:lnTo>
                  <a:pt x="177801" y="59266"/>
                </a:lnTo>
                <a:lnTo>
                  <a:pt x="186267" y="50800"/>
                </a:lnTo>
                <a:lnTo>
                  <a:pt x="194734" y="42333"/>
                </a:lnTo>
                <a:lnTo>
                  <a:pt x="194734" y="25400"/>
                </a:lnTo>
                <a:lnTo>
                  <a:pt x="203201" y="25400"/>
                </a:lnTo>
                <a:lnTo>
                  <a:pt x="203201" y="16933"/>
                </a:lnTo>
                <a:lnTo>
                  <a:pt x="203201" y="8466"/>
                </a:lnTo>
                <a:lnTo>
                  <a:pt x="194734" y="8466"/>
                </a:lnTo>
                <a:lnTo>
                  <a:pt x="186267" y="0"/>
                </a:lnTo>
                <a:lnTo>
                  <a:pt x="177801" y="0"/>
                </a:lnTo>
                <a:lnTo>
                  <a:pt x="169334" y="0"/>
                </a:lnTo>
                <a:lnTo>
                  <a:pt x="152400" y="0"/>
                </a:lnTo>
                <a:lnTo>
                  <a:pt x="143934" y="8466"/>
                </a:lnTo>
                <a:lnTo>
                  <a:pt x="127001" y="8466"/>
                </a:lnTo>
                <a:lnTo>
                  <a:pt x="110067" y="16933"/>
                </a:lnTo>
                <a:lnTo>
                  <a:pt x="93134" y="25400"/>
                </a:lnTo>
                <a:lnTo>
                  <a:pt x="76200" y="33866"/>
                </a:lnTo>
                <a:lnTo>
                  <a:pt x="67734" y="42333"/>
                </a:lnTo>
                <a:lnTo>
                  <a:pt x="50801" y="59266"/>
                </a:lnTo>
                <a:lnTo>
                  <a:pt x="33867" y="67733"/>
                </a:lnTo>
                <a:lnTo>
                  <a:pt x="25401" y="84666"/>
                </a:lnTo>
                <a:lnTo>
                  <a:pt x="16934" y="101600"/>
                </a:lnTo>
                <a:lnTo>
                  <a:pt x="8468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6"/>
                </a:lnTo>
                <a:lnTo>
                  <a:pt x="8468" y="228600"/>
                </a:lnTo>
                <a:lnTo>
                  <a:pt x="25401" y="245533"/>
                </a:lnTo>
                <a:lnTo>
                  <a:pt x="42334" y="254000"/>
                </a:lnTo>
                <a:lnTo>
                  <a:pt x="59267" y="262466"/>
                </a:lnTo>
                <a:lnTo>
                  <a:pt x="76200" y="270933"/>
                </a:lnTo>
                <a:lnTo>
                  <a:pt x="93134" y="270933"/>
                </a:lnTo>
                <a:lnTo>
                  <a:pt x="110067" y="270933"/>
                </a:lnTo>
                <a:lnTo>
                  <a:pt x="110067" y="270933"/>
                </a:lnTo>
                <a:lnTo>
                  <a:pt x="127001" y="270933"/>
                </a:lnTo>
                <a:lnTo>
                  <a:pt x="127001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 328"/>
          <p:cNvSpPr/>
          <p:nvPr/>
        </p:nvSpPr>
        <p:spPr>
          <a:xfrm>
            <a:off x="8331200" y="4851400"/>
            <a:ext cx="177801" cy="313268"/>
          </a:xfrm>
          <a:custGeom>
            <a:avLst/>
            <a:gdLst/>
            <a:ahLst/>
            <a:cxnLst/>
            <a:rect l="0" t="0" r="0" b="0"/>
            <a:pathLst>
              <a:path w="177801" h="313268">
                <a:moveTo>
                  <a:pt x="42333" y="0"/>
                </a:moveTo>
                <a:lnTo>
                  <a:pt x="42333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8466" y="25400"/>
                </a:lnTo>
                <a:lnTo>
                  <a:pt x="8466" y="33867"/>
                </a:lnTo>
                <a:lnTo>
                  <a:pt x="0" y="33867"/>
                </a:lnTo>
                <a:lnTo>
                  <a:pt x="0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3"/>
                </a:lnTo>
                <a:lnTo>
                  <a:pt x="16934" y="76200"/>
                </a:lnTo>
                <a:lnTo>
                  <a:pt x="25400" y="84667"/>
                </a:lnTo>
                <a:lnTo>
                  <a:pt x="33867" y="93133"/>
                </a:lnTo>
                <a:lnTo>
                  <a:pt x="42333" y="101600"/>
                </a:lnTo>
                <a:lnTo>
                  <a:pt x="59267" y="110067"/>
                </a:lnTo>
                <a:lnTo>
                  <a:pt x="67733" y="118533"/>
                </a:lnTo>
                <a:lnTo>
                  <a:pt x="84666" y="127000"/>
                </a:lnTo>
                <a:lnTo>
                  <a:pt x="93134" y="135467"/>
                </a:lnTo>
                <a:lnTo>
                  <a:pt x="110067" y="135467"/>
                </a:lnTo>
                <a:lnTo>
                  <a:pt x="127000" y="143933"/>
                </a:lnTo>
                <a:lnTo>
                  <a:pt x="135467" y="152400"/>
                </a:lnTo>
                <a:lnTo>
                  <a:pt x="143933" y="160867"/>
                </a:lnTo>
                <a:lnTo>
                  <a:pt x="160866" y="169333"/>
                </a:lnTo>
                <a:lnTo>
                  <a:pt x="169334" y="177800"/>
                </a:lnTo>
                <a:lnTo>
                  <a:pt x="169334" y="186267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77800" y="211667"/>
                </a:lnTo>
                <a:lnTo>
                  <a:pt x="169334" y="220133"/>
                </a:lnTo>
                <a:lnTo>
                  <a:pt x="169334" y="228600"/>
                </a:lnTo>
                <a:lnTo>
                  <a:pt x="160866" y="237067"/>
                </a:lnTo>
                <a:lnTo>
                  <a:pt x="152400" y="245533"/>
                </a:lnTo>
                <a:lnTo>
                  <a:pt x="143933" y="262467"/>
                </a:lnTo>
                <a:lnTo>
                  <a:pt x="135467" y="270933"/>
                </a:lnTo>
                <a:lnTo>
                  <a:pt x="127000" y="279400"/>
                </a:lnTo>
                <a:lnTo>
                  <a:pt x="110067" y="279400"/>
                </a:lnTo>
                <a:lnTo>
                  <a:pt x="101600" y="287867"/>
                </a:lnTo>
                <a:lnTo>
                  <a:pt x="84666" y="296333"/>
                </a:lnTo>
                <a:lnTo>
                  <a:pt x="76200" y="296333"/>
                </a:lnTo>
                <a:lnTo>
                  <a:pt x="67733" y="304800"/>
                </a:lnTo>
                <a:lnTo>
                  <a:pt x="50800" y="304800"/>
                </a:lnTo>
                <a:lnTo>
                  <a:pt x="42333" y="313267"/>
                </a:lnTo>
                <a:lnTo>
                  <a:pt x="25400" y="313267"/>
                </a:lnTo>
                <a:lnTo>
                  <a:pt x="16934" y="313267"/>
                </a:lnTo>
                <a:lnTo>
                  <a:pt x="16934" y="313267"/>
                </a:lnTo>
                <a:lnTo>
                  <a:pt x="16934" y="313267"/>
                </a:lnTo>
                <a:lnTo>
                  <a:pt x="16934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eform 329"/>
          <p:cNvSpPr/>
          <p:nvPr/>
        </p:nvSpPr>
        <p:spPr>
          <a:xfrm>
            <a:off x="8686800" y="5113867"/>
            <a:ext cx="237068" cy="25401"/>
          </a:xfrm>
          <a:custGeom>
            <a:avLst/>
            <a:gdLst/>
            <a:ahLst/>
            <a:cxnLst/>
            <a:rect l="0" t="0" r="0" b="0"/>
            <a:pathLst>
              <a:path w="237068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42334" y="25400"/>
                </a:lnTo>
                <a:lnTo>
                  <a:pt x="50800" y="25400"/>
                </a:lnTo>
                <a:lnTo>
                  <a:pt x="67733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4" y="8466"/>
                </a:lnTo>
                <a:lnTo>
                  <a:pt x="135467" y="8466"/>
                </a:lnTo>
                <a:lnTo>
                  <a:pt x="143933" y="8466"/>
                </a:lnTo>
                <a:lnTo>
                  <a:pt x="160867" y="0"/>
                </a:lnTo>
                <a:lnTo>
                  <a:pt x="177800" y="0"/>
                </a:lnTo>
                <a:lnTo>
                  <a:pt x="194734" y="0"/>
                </a:lnTo>
                <a:lnTo>
                  <a:pt x="203200" y="0"/>
                </a:lnTo>
                <a:lnTo>
                  <a:pt x="211667" y="0"/>
                </a:lnTo>
                <a:lnTo>
                  <a:pt x="220133" y="0"/>
                </a:lnTo>
                <a:lnTo>
                  <a:pt x="228600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reeform 330"/>
          <p:cNvSpPr/>
          <p:nvPr/>
        </p:nvSpPr>
        <p:spPr>
          <a:xfrm>
            <a:off x="8661400" y="4995333"/>
            <a:ext cx="211667" cy="25401"/>
          </a:xfrm>
          <a:custGeom>
            <a:avLst/>
            <a:gdLst/>
            <a:ahLst/>
            <a:cxnLst/>
            <a:rect l="0" t="0" r="0" b="0"/>
            <a:pathLst>
              <a:path w="211667" h="25401">
                <a:moveTo>
                  <a:pt x="0" y="16934"/>
                </a:move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7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67734" y="16934"/>
                </a:lnTo>
                <a:lnTo>
                  <a:pt x="84667" y="16934"/>
                </a:lnTo>
                <a:lnTo>
                  <a:pt x="101600" y="16934"/>
                </a:lnTo>
                <a:lnTo>
                  <a:pt x="110067" y="16934"/>
                </a:lnTo>
                <a:lnTo>
                  <a:pt x="127000" y="8467"/>
                </a:lnTo>
                <a:lnTo>
                  <a:pt x="143934" y="8467"/>
                </a:lnTo>
                <a:lnTo>
                  <a:pt x="160867" y="8467"/>
                </a:lnTo>
                <a:lnTo>
                  <a:pt x="177800" y="8467"/>
                </a:lnTo>
                <a:lnTo>
                  <a:pt x="186267" y="0"/>
                </a:lnTo>
                <a:lnTo>
                  <a:pt x="194733" y="0"/>
                </a:lnTo>
                <a:lnTo>
                  <a:pt x="211666" y="0"/>
                </a:lnTo>
                <a:lnTo>
                  <a:pt x="211666" y="0"/>
                </a:lnTo>
                <a:lnTo>
                  <a:pt x="211666" y="0"/>
                </a:lnTo>
                <a:lnTo>
                  <a:pt x="2116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 331"/>
          <p:cNvSpPr/>
          <p:nvPr/>
        </p:nvSpPr>
        <p:spPr>
          <a:xfrm>
            <a:off x="8568266" y="4826000"/>
            <a:ext cx="389469" cy="118534"/>
          </a:xfrm>
          <a:custGeom>
            <a:avLst/>
            <a:gdLst/>
            <a:ahLst/>
            <a:cxnLst/>
            <a:rect l="0" t="0" r="0" b="0"/>
            <a:pathLst>
              <a:path w="389469" h="118534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8468" y="118533"/>
                </a:lnTo>
                <a:lnTo>
                  <a:pt x="8468" y="110067"/>
                </a:lnTo>
                <a:lnTo>
                  <a:pt x="16934" y="101600"/>
                </a:lnTo>
                <a:lnTo>
                  <a:pt x="25401" y="93133"/>
                </a:lnTo>
                <a:lnTo>
                  <a:pt x="33867" y="84667"/>
                </a:lnTo>
                <a:lnTo>
                  <a:pt x="42334" y="76200"/>
                </a:lnTo>
                <a:lnTo>
                  <a:pt x="50801" y="59267"/>
                </a:lnTo>
                <a:lnTo>
                  <a:pt x="59267" y="50800"/>
                </a:lnTo>
                <a:lnTo>
                  <a:pt x="67734" y="33867"/>
                </a:lnTo>
                <a:lnTo>
                  <a:pt x="76200" y="25400"/>
                </a:lnTo>
                <a:lnTo>
                  <a:pt x="93134" y="16933"/>
                </a:lnTo>
                <a:lnTo>
                  <a:pt x="101601" y="8467"/>
                </a:lnTo>
                <a:lnTo>
                  <a:pt x="110067" y="8467"/>
                </a:lnTo>
                <a:lnTo>
                  <a:pt x="118534" y="0"/>
                </a:lnTo>
                <a:lnTo>
                  <a:pt x="127001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16933"/>
                </a:lnTo>
                <a:lnTo>
                  <a:pt x="152400" y="33867"/>
                </a:lnTo>
                <a:lnTo>
                  <a:pt x="152400" y="42333"/>
                </a:lnTo>
                <a:lnTo>
                  <a:pt x="152400" y="50800"/>
                </a:lnTo>
                <a:lnTo>
                  <a:pt x="160868" y="59267"/>
                </a:lnTo>
                <a:lnTo>
                  <a:pt x="160868" y="67733"/>
                </a:lnTo>
                <a:lnTo>
                  <a:pt x="169334" y="76200"/>
                </a:lnTo>
                <a:lnTo>
                  <a:pt x="169334" y="84667"/>
                </a:lnTo>
                <a:lnTo>
                  <a:pt x="177801" y="93133"/>
                </a:lnTo>
                <a:lnTo>
                  <a:pt x="186267" y="93133"/>
                </a:lnTo>
                <a:lnTo>
                  <a:pt x="194734" y="101600"/>
                </a:lnTo>
                <a:lnTo>
                  <a:pt x="203201" y="101600"/>
                </a:lnTo>
                <a:lnTo>
                  <a:pt x="220134" y="101600"/>
                </a:lnTo>
                <a:lnTo>
                  <a:pt x="228600" y="93133"/>
                </a:lnTo>
                <a:lnTo>
                  <a:pt x="237068" y="93133"/>
                </a:lnTo>
                <a:lnTo>
                  <a:pt x="262467" y="84667"/>
                </a:lnTo>
                <a:lnTo>
                  <a:pt x="270934" y="76200"/>
                </a:lnTo>
                <a:lnTo>
                  <a:pt x="287867" y="76200"/>
                </a:lnTo>
                <a:lnTo>
                  <a:pt x="304800" y="67733"/>
                </a:lnTo>
                <a:lnTo>
                  <a:pt x="313268" y="59267"/>
                </a:lnTo>
                <a:lnTo>
                  <a:pt x="330201" y="50800"/>
                </a:lnTo>
                <a:lnTo>
                  <a:pt x="338667" y="42333"/>
                </a:lnTo>
                <a:lnTo>
                  <a:pt x="347134" y="42333"/>
                </a:lnTo>
                <a:lnTo>
                  <a:pt x="364067" y="33867"/>
                </a:lnTo>
                <a:lnTo>
                  <a:pt x="372534" y="25400"/>
                </a:lnTo>
                <a:lnTo>
                  <a:pt x="381000" y="16933"/>
                </a:lnTo>
                <a:lnTo>
                  <a:pt x="381000" y="16933"/>
                </a:lnTo>
                <a:lnTo>
                  <a:pt x="381000" y="16933"/>
                </a:lnTo>
                <a:lnTo>
                  <a:pt x="389468" y="8467"/>
                </a:lnTo>
                <a:lnTo>
                  <a:pt x="389468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reeform 332"/>
          <p:cNvSpPr/>
          <p:nvPr/>
        </p:nvSpPr>
        <p:spPr>
          <a:xfrm>
            <a:off x="838200" y="4834467"/>
            <a:ext cx="347134" cy="321734"/>
          </a:xfrm>
          <a:custGeom>
            <a:avLst/>
            <a:gdLst/>
            <a:ahLst/>
            <a:cxnLst/>
            <a:rect l="0" t="0" r="0" b="0"/>
            <a:pathLst>
              <a:path w="347134" h="321734">
                <a:moveTo>
                  <a:pt x="110067" y="50800"/>
                </a:moveTo>
                <a:lnTo>
                  <a:pt x="110067" y="50800"/>
                </a:lnTo>
                <a:lnTo>
                  <a:pt x="110067" y="59266"/>
                </a:lnTo>
                <a:lnTo>
                  <a:pt x="110067" y="59266"/>
                </a:lnTo>
                <a:lnTo>
                  <a:pt x="110067" y="59266"/>
                </a:lnTo>
                <a:lnTo>
                  <a:pt x="110067" y="59266"/>
                </a:lnTo>
                <a:lnTo>
                  <a:pt x="110067" y="59266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33866"/>
                </a:lnTo>
                <a:lnTo>
                  <a:pt x="110067" y="25400"/>
                </a:lnTo>
                <a:lnTo>
                  <a:pt x="110067" y="16933"/>
                </a:lnTo>
                <a:lnTo>
                  <a:pt x="101600" y="8466"/>
                </a:lnTo>
                <a:lnTo>
                  <a:pt x="93133" y="8466"/>
                </a:lnTo>
                <a:lnTo>
                  <a:pt x="84667" y="0"/>
                </a:lnTo>
                <a:lnTo>
                  <a:pt x="76200" y="8466"/>
                </a:lnTo>
                <a:lnTo>
                  <a:pt x="67733" y="16933"/>
                </a:lnTo>
                <a:lnTo>
                  <a:pt x="50800" y="25400"/>
                </a:lnTo>
                <a:lnTo>
                  <a:pt x="42333" y="42333"/>
                </a:lnTo>
                <a:lnTo>
                  <a:pt x="33867" y="59266"/>
                </a:lnTo>
                <a:lnTo>
                  <a:pt x="16933" y="84666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203200"/>
                </a:lnTo>
                <a:lnTo>
                  <a:pt x="8467" y="220133"/>
                </a:lnTo>
                <a:lnTo>
                  <a:pt x="16933" y="245533"/>
                </a:lnTo>
                <a:lnTo>
                  <a:pt x="33867" y="262466"/>
                </a:lnTo>
                <a:lnTo>
                  <a:pt x="42333" y="279400"/>
                </a:lnTo>
                <a:lnTo>
                  <a:pt x="59267" y="287866"/>
                </a:lnTo>
                <a:lnTo>
                  <a:pt x="67733" y="296333"/>
                </a:lnTo>
                <a:lnTo>
                  <a:pt x="93133" y="304800"/>
                </a:lnTo>
                <a:lnTo>
                  <a:pt x="110067" y="304800"/>
                </a:lnTo>
                <a:lnTo>
                  <a:pt x="127000" y="296333"/>
                </a:lnTo>
                <a:lnTo>
                  <a:pt x="143933" y="296333"/>
                </a:lnTo>
                <a:lnTo>
                  <a:pt x="160867" y="287866"/>
                </a:lnTo>
                <a:lnTo>
                  <a:pt x="169333" y="270933"/>
                </a:lnTo>
                <a:lnTo>
                  <a:pt x="186267" y="262466"/>
                </a:lnTo>
                <a:lnTo>
                  <a:pt x="194733" y="245533"/>
                </a:lnTo>
                <a:lnTo>
                  <a:pt x="203200" y="228600"/>
                </a:lnTo>
                <a:lnTo>
                  <a:pt x="211667" y="211666"/>
                </a:lnTo>
                <a:lnTo>
                  <a:pt x="220133" y="194733"/>
                </a:lnTo>
                <a:lnTo>
                  <a:pt x="220133" y="177800"/>
                </a:lnTo>
                <a:lnTo>
                  <a:pt x="228600" y="169333"/>
                </a:lnTo>
                <a:lnTo>
                  <a:pt x="228600" y="160866"/>
                </a:lnTo>
                <a:lnTo>
                  <a:pt x="228600" y="160866"/>
                </a:lnTo>
                <a:lnTo>
                  <a:pt x="228600" y="160866"/>
                </a:lnTo>
                <a:lnTo>
                  <a:pt x="228600" y="160866"/>
                </a:lnTo>
                <a:lnTo>
                  <a:pt x="228600" y="160866"/>
                </a:lnTo>
                <a:lnTo>
                  <a:pt x="228600" y="160866"/>
                </a:lnTo>
                <a:lnTo>
                  <a:pt x="228600" y="169333"/>
                </a:lnTo>
                <a:lnTo>
                  <a:pt x="220133" y="177800"/>
                </a:lnTo>
                <a:lnTo>
                  <a:pt x="220133" y="194733"/>
                </a:lnTo>
                <a:lnTo>
                  <a:pt x="220133" y="220133"/>
                </a:lnTo>
                <a:lnTo>
                  <a:pt x="220133" y="237066"/>
                </a:lnTo>
                <a:lnTo>
                  <a:pt x="228600" y="254000"/>
                </a:lnTo>
                <a:lnTo>
                  <a:pt x="228600" y="270933"/>
                </a:lnTo>
                <a:lnTo>
                  <a:pt x="237067" y="279400"/>
                </a:lnTo>
                <a:lnTo>
                  <a:pt x="254000" y="296333"/>
                </a:lnTo>
                <a:lnTo>
                  <a:pt x="262467" y="304800"/>
                </a:lnTo>
                <a:lnTo>
                  <a:pt x="270933" y="313266"/>
                </a:lnTo>
                <a:lnTo>
                  <a:pt x="287867" y="321733"/>
                </a:lnTo>
                <a:lnTo>
                  <a:pt x="296333" y="321733"/>
                </a:lnTo>
                <a:lnTo>
                  <a:pt x="313267" y="313266"/>
                </a:lnTo>
                <a:lnTo>
                  <a:pt x="321733" y="313266"/>
                </a:lnTo>
                <a:lnTo>
                  <a:pt x="330200" y="296333"/>
                </a:lnTo>
                <a:lnTo>
                  <a:pt x="338667" y="287866"/>
                </a:lnTo>
                <a:lnTo>
                  <a:pt x="347133" y="270933"/>
                </a:lnTo>
                <a:lnTo>
                  <a:pt x="347133" y="245533"/>
                </a:lnTo>
                <a:lnTo>
                  <a:pt x="338667" y="220133"/>
                </a:lnTo>
                <a:lnTo>
                  <a:pt x="338667" y="203200"/>
                </a:lnTo>
                <a:lnTo>
                  <a:pt x="330200" y="177800"/>
                </a:lnTo>
                <a:lnTo>
                  <a:pt x="321733" y="152400"/>
                </a:lnTo>
                <a:lnTo>
                  <a:pt x="313267" y="143933"/>
                </a:lnTo>
                <a:lnTo>
                  <a:pt x="296333" y="135466"/>
                </a:lnTo>
                <a:lnTo>
                  <a:pt x="279400" y="127000"/>
                </a:lnTo>
                <a:lnTo>
                  <a:pt x="270933" y="127000"/>
                </a:lnTo>
                <a:lnTo>
                  <a:pt x="262467" y="127000"/>
                </a:lnTo>
                <a:lnTo>
                  <a:pt x="254000" y="127000"/>
                </a:lnTo>
                <a:lnTo>
                  <a:pt x="245533" y="127000"/>
                </a:lnTo>
                <a:lnTo>
                  <a:pt x="245533" y="127000"/>
                </a:lnTo>
                <a:lnTo>
                  <a:pt x="254000" y="135466"/>
                </a:lnTo>
                <a:lnTo>
                  <a:pt x="254000" y="135466"/>
                </a:lnTo>
                <a:lnTo>
                  <a:pt x="254000" y="135466"/>
                </a:lnTo>
                <a:lnTo>
                  <a:pt x="254000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reeform 333"/>
          <p:cNvSpPr/>
          <p:nvPr/>
        </p:nvSpPr>
        <p:spPr>
          <a:xfrm>
            <a:off x="1261533" y="4953000"/>
            <a:ext cx="143935" cy="169334"/>
          </a:xfrm>
          <a:custGeom>
            <a:avLst/>
            <a:gdLst/>
            <a:ahLst/>
            <a:cxnLst/>
            <a:rect l="0" t="0" r="0" b="0"/>
            <a:pathLst>
              <a:path w="143935" h="169334">
                <a:moveTo>
                  <a:pt x="8467" y="25400"/>
                </a:move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60867"/>
                </a:lnTo>
                <a:lnTo>
                  <a:pt x="8467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0" y="143933"/>
                </a:lnTo>
                <a:lnTo>
                  <a:pt x="0" y="135467"/>
                </a:lnTo>
                <a:lnTo>
                  <a:pt x="0" y="118533"/>
                </a:lnTo>
                <a:lnTo>
                  <a:pt x="8467" y="93133"/>
                </a:lnTo>
                <a:lnTo>
                  <a:pt x="8467" y="76200"/>
                </a:lnTo>
                <a:lnTo>
                  <a:pt x="16934" y="50800"/>
                </a:lnTo>
                <a:lnTo>
                  <a:pt x="25400" y="33867"/>
                </a:lnTo>
                <a:lnTo>
                  <a:pt x="33867" y="16933"/>
                </a:lnTo>
                <a:lnTo>
                  <a:pt x="42334" y="8467"/>
                </a:lnTo>
                <a:lnTo>
                  <a:pt x="59267" y="8467"/>
                </a:lnTo>
                <a:lnTo>
                  <a:pt x="67734" y="0"/>
                </a:lnTo>
                <a:lnTo>
                  <a:pt x="76200" y="8467"/>
                </a:lnTo>
                <a:lnTo>
                  <a:pt x="93134" y="8467"/>
                </a:lnTo>
                <a:lnTo>
                  <a:pt x="101600" y="16933"/>
                </a:lnTo>
                <a:lnTo>
                  <a:pt x="110067" y="25400"/>
                </a:lnTo>
                <a:lnTo>
                  <a:pt x="118534" y="42333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27000" y="127000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43934" y="143933"/>
                </a:lnTo>
                <a:lnTo>
                  <a:pt x="143934" y="143933"/>
                </a:lnTo>
                <a:lnTo>
                  <a:pt x="143934" y="143933"/>
                </a:lnTo>
                <a:lnTo>
                  <a:pt x="143934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4"/>
          <p:cNvSpPr/>
          <p:nvPr/>
        </p:nvSpPr>
        <p:spPr>
          <a:xfrm>
            <a:off x="1481667" y="4944533"/>
            <a:ext cx="93134" cy="177801"/>
          </a:xfrm>
          <a:custGeom>
            <a:avLst/>
            <a:gdLst/>
            <a:ahLst/>
            <a:cxnLst/>
            <a:rect l="0" t="0" r="0" b="0"/>
            <a:pathLst>
              <a:path w="93134" h="177801">
                <a:moveTo>
                  <a:pt x="93133" y="8467"/>
                </a:move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6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33867"/>
                </a:lnTo>
                <a:lnTo>
                  <a:pt x="8466" y="42334"/>
                </a:lnTo>
                <a:lnTo>
                  <a:pt x="16933" y="50800"/>
                </a:lnTo>
                <a:lnTo>
                  <a:pt x="33866" y="59267"/>
                </a:lnTo>
                <a:lnTo>
                  <a:pt x="50800" y="76200"/>
                </a:lnTo>
                <a:lnTo>
                  <a:pt x="67733" y="93134"/>
                </a:lnTo>
                <a:lnTo>
                  <a:pt x="76200" y="110067"/>
                </a:lnTo>
                <a:lnTo>
                  <a:pt x="84666" y="127000"/>
                </a:lnTo>
                <a:lnTo>
                  <a:pt x="93133" y="143934"/>
                </a:lnTo>
                <a:lnTo>
                  <a:pt x="93133" y="152400"/>
                </a:lnTo>
                <a:lnTo>
                  <a:pt x="84666" y="160867"/>
                </a:lnTo>
                <a:lnTo>
                  <a:pt x="84666" y="169334"/>
                </a:lnTo>
                <a:lnTo>
                  <a:pt x="76200" y="169334"/>
                </a:lnTo>
                <a:lnTo>
                  <a:pt x="59266" y="177800"/>
                </a:lnTo>
                <a:lnTo>
                  <a:pt x="50800" y="177800"/>
                </a:lnTo>
                <a:lnTo>
                  <a:pt x="33866" y="177800"/>
                </a:lnTo>
                <a:lnTo>
                  <a:pt x="25400" y="169334"/>
                </a:lnTo>
                <a:lnTo>
                  <a:pt x="16933" y="160867"/>
                </a:lnTo>
                <a:lnTo>
                  <a:pt x="16933" y="160867"/>
                </a:lnTo>
                <a:lnTo>
                  <a:pt x="8466" y="152400"/>
                </a:lnTo>
                <a:lnTo>
                  <a:pt x="8466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Freeform 335"/>
          <p:cNvSpPr/>
          <p:nvPr/>
        </p:nvSpPr>
        <p:spPr>
          <a:xfrm>
            <a:off x="1642533" y="4961467"/>
            <a:ext cx="76201" cy="152401"/>
          </a:xfrm>
          <a:custGeom>
            <a:avLst/>
            <a:gdLst/>
            <a:ahLst/>
            <a:cxnLst/>
            <a:rect l="0" t="0" r="0" b="0"/>
            <a:pathLst>
              <a:path w="76201" h="152401">
                <a:moveTo>
                  <a:pt x="16934" y="93133"/>
                </a:moveTo>
                <a:lnTo>
                  <a:pt x="16934" y="93133"/>
                </a:lnTo>
                <a:lnTo>
                  <a:pt x="25400" y="93133"/>
                </a:lnTo>
                <a:lnTo>
                  <a:pt x="33867" y="84666"/>
                </a:lnTo>
                <a:lnTo>
                  <a:pt x="42334" y="76200"/>
                </a:lnTo>
                <a:lnTo>
                  <a:pt x="50800" y="76200"/>
                </a:lnTo>
                <a:lnTo>
                  <a:pt x="59267" y="59266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25400"/>
                </a:lnTo>
                <a:lnTo>
                  <a:pt x="59267" y="16933"/>
                </a:lnTo>
                <a:lnTo>
                  <a:pt x="59267" y="8466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25400" y="0"/>
                </a:lnTo>
                <a:lnTo>
                  <a:pt x="16934" y="0"/>
                </a:lnTo>
                <a:lnTo>
                  <a:pt x="8467" y="8466"/>
                </a:lnTo>
                <a:lnTo>
                  <a:pt x="8467" y="16933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8467" y="101600"/>
                </a:lnTo>
                <a:lnTo>
                  <a:pt x="16934" y="118533"/>
                </a:lnTo>
                <a:lnTo>
                  <a:pt x="25400" y="135466"/>
                </a:lnTo>
                <a:lnTo>
                  <a:pt x="42334" y="143933"/>
                </a:lnTo>
                <a:lnTo>
                  <a:pt x="59267" y="152400"/>
                </a:lnTo>
                <a:lnTo>
                  <a:pt x="59267" y="152400"/>
                </a:lnTo>
                <a:lnTo>
                  <a:pt x="76200" y="152400"/>
                </a:lnTo>
                <a:lnTo>
                  <a:pt x="762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reeform 336"/>
          <p:cNvSpPr/>
          <p:nvPr/>
        </p:nvSpPr>
        <p:spPr>
          <a:xfrm>
            <a:off x="1811867" y="4995333"/>
            <a:ext cx="135467" cy="169335"/>
          </a:xfrm>
          <a:custGeom>
            <a:avLst/>
            <a:gdLst/>
            <a:ahLst/>
            <a:cxnLst/>
            <a:rect l="0" t="0" r="0" b="0"/>
            <a:pathLst>
              <a:path w="135467" h="169335">
                <a:moveTo>
                  <a:pt x="127000" y="33867"/>
                </a:moveTo>
                <a:lnTo>
                  <a:pt x="127000" y="25400"/>
                </a:lnTo>
                <a:lnTo>
                  <a:pt x="127000" y="25400"/>
                </a:lnTo>
                <a:lnTo>
                  <a:pt x="127000" y="16934"/>
                </a:lnTo>
                <a:lnTo>
                  <a:pt x="127000" y="16934"/>
                </a:lnTo>
                <a:lnTo>
                  <a:pt x="118533" y="8467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8467"/>
                </a:lnTo>
                <a:lnTo>
                  <a:pt x="33866" y="16934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59267"/>
                </a:lnTo>
                <a:lnTo>
                  <a:pt x="8466" y="76200"/>
                </a:lnTo>
                <a:lnTo>
                  <a:pt x="16933" y="93134"/>
                </a:lnTo>
                <a:lnTo>
                  <a:pt x="25400" y="110067"/>
                </a:lnTo>
                <a:lnTo>
                  <a:pt x="50800" y="127000"/>
                </a:lnTo>
                <a:lnTo>
                  <a:pt x="67733" y="135467"/>
                </a:lnTo>
                <a:lnTo>
                  <a:pt x="93133" y="152400"/>
                </a:lnTo>
                <a:lnTo>
                  <a:pt x="118533" y="160867"/>
                </a:lnTo>
                <a:lnTo>
                  <a:pt x="118533" y="160867"/>
                </a:lnTo>
                <a:lnTo>
                  <a:pt x="135466" y="169334"/>
                </a:lnTo>
                <a:lnTo>
                  <a:pt x="135466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7"/>
          <p:cNvSpPr/>
          <p:nvPr/>
        </p:nvSpPr>
        <p:spPr>
          <a:xfrm>
            <a:off x="2108200" y="5156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8"/>
          <p:cNvSpPr/>
          <p:nvPr/>
        </p:nvSpPr>
        <p:spPr>
          <a:xfrm>
            <a:off x="7298267" y="194733"/>
            <a:ext cx="50800" cy="321735"/>
          </a:xfrm>
          <a:custGeom>
            <a:avLst/>
            <a:gdLst/>
            <a:ahLst/>
            <a:cxnLst/>
            <a:rect l="0" t="0" r="0" b="0"/>
            <a:pathLst>
              <a:path w="50800" h="321735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8466" y="203200"/>
                </a:lnTo>
                <a:lnTo>
                  <a:pt x="8466" y="220134"/>
                </a:lnTo>
                <a:lnTo>
                  <a:pt x="8466" y="237067"/>
                </a:lnTo>
                <a:lnTo>
                  <a:pt x="16933" y="245534"/>
                </a:lnTo>
                <a:lnTo>
                  <a:pt x="16933" y="262467"/>
                </a:lnTo>
                <a:lnTo>
                  <a:pt x="16933" y="279400"/>
                </a:lnTo>
                <a:lnTo>
                  <a:pt x="25400" y="287867"/>
                </a:lnTo>
                <a:lnTo>
                  <a:pt x="25400" y="296334"/>
                </a:lnTo>
                <a:lnTo>
                  <a:pt x="33866" y="304800"/>
                </a:lnTo>
                <a:lnTo>
                  <a:pt x="33866" y="313267"/>
                </a:lnTo>
                <a:lnTo>
                  <a:pt x="33866" y="321734"/>
                </a:lnTo>
                <a:lnTo>
                  <a:pt x="42333" y="321734"/>
                </a:lnTo>
                <a:lnTo>
                  <a:pt x="50799" y="321734"/>
                </a:lnTo>
                <a:lnTo>
                  <a:pt x="50799" y="321734"/>
                </a:lnTo>
                <a:lnTo>
                  <a:pt x="50799" y="321734"/>
                </a:lnTo>
                <a:lnTo>
                  <a:pt x="50799" y="313267"/>
                </a:lnTo>
                <a:lnTo>
                  <a:pt x="50799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>
            <a:off x="7061200" y="541867"/>
            <a:ext cx="516467" cy="25401"/>
          </a:xfrm>
          <a:custGeom>
            <a:avLst/>
            <a:gdLst/>
            <a:ahLst/>
            <a:cxnLst/>
            <a:rect l="0" t="0" r="0" b="0"/>
            <a:pathLst>
              <a:path w="516467" h="25401">
                <a:moveTo>
                  <a:pt x="0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52400" y="16933"/>
                </a:lnTo>
                <a:lnTo>
                  <a:pt x="177800" y="16933"/>
                </a:lnTo>
                <a:lnTo>
                  <a:pt x="194733" y="8466"/>
                </a:lnTo>
                <a:lnTo>
                  <a:pt x="228600" y="8466"/>
                </a:lnTo>
                <a:lnTo>
                  <a:pt x="254000" y="8466"/>
                </a:lnTo>
                <a:lnTo>
                  <a:pt x="287866" y="8466"/>
                </a:lnTo>
                <a:lnTo>
                  <a:pt x="321733" y="0"/>
                </a:lnTo>
                <a:lnTo>
                  <a:pt x="347133" y="0"/>
                </a:lnTo>
                <a:lnTo>
                  <a:pt x="381000" y="0"/>
                </a:lnTo>
                <a:lnTo>
                  <a:pt x="414867" y="0"/>
                </a:lnTo>
                <a:lnTo>
                  <a:pt x="440266" y="0"/>
                </a:lnTo>
                <a:lnTo>
                  <a:pt x="474133" y="0"/>
                </a:lnTo>
                <a:lnTo>
                  <a:pt x="499533" y="0"/>
                </a:lnTo>
                <a:lnTo>
                  <a:pt x="499533" y="0"/>
                </a:lnTo>
                <a:lnTo>
                  <a:pt x="516466" y="8466"/>
                </a:lnTo>
                <a:lnTo>
                  <a:pt x="516466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reeform 340"/>
          <p:cNvSpPr/>
          <p:nvPr/>
        </p:nvSpPr>
        <p:spPr>
          <a:xfrm>
            <a:off x="7933267" y="262467"/>
            <a:ext cx="135467" cy="203201"/>
          </a:xfrm>
          <a:custGeom>
            <a:avLst/>
            <a:gdLst/>
            <a:ahLst/>
            <a:cxnLst/>
            <a:rect l="0" t="0" r="0" b="0"/>
            <a:pathLst>
              <a:path w="135467" h="203201">
                <a:moveTo>
                  <a:pt x="76200" y="25400"/>
                </a:moveTo>
                <a:lnTo>
                  <a:pt x="76200" y="25400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8466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3" y="33866"/>
                </a:lnTo>
                <a:lnTo>
                  <a:pt x="42333" y="50800"/>
                </a:lnTo>
                <a:lnTo>
                  <a:pt x="33867" y="59266"/>
                </a:lnTo>
                <a:lnTo>
                  <a:pt x="25399" y="76200"/>
                </a:lnTo>
                <a:lnTo>
                  <a:pt x="16933" y="93133"/>
                </a:lnTo>
                <a:lnTo>
                  <a:pt x="8466" y="110066"/>
                </a:lnTo>
                <a:lnTo>
                  <a:pt x="0" y="127000"/>
                </a:lnTo>
                <a:lnTo>
                  <a:pt x="0" y="135466"/>
                </a:lnTo>
                <a:lnTo>
                  <a:pt x="0" y="143933"/>
                </a:lnTo>
                <a:lnTo>
                  <a:pt x="0" y="160866"/>
                </a:lnTo>
                <a:lnTo>
                  <a:pt x="8466" y="169333"/>
                </a:lnTo>
                <a:lnTo>
                  <a:pt x="16933" y="177800"/>
                </a:lnTo>
                <a:lnTo>
                  <a:pt x="25399" y="186266"/>
                </a:lnTo>
                <a:lnTo>
                  <a:pt x="33867" y="194733"/>
                </a:lnTo>
                <a:lnTo>
                  <a:pt x="50800" y="194733"/>
                </a:lnTo>
                <a:lnTo>
                  <a:pt x="67733" y="203200"/>
                </a:lnTo>
                <a:lnTo>
                  <a:pt x="76200" y="203200"/>
                </a:lnTo>
                <a:lnTo>
                  <a:pt x="93133" y="203200"/>
                </a:lnTo>
                <a:lnTo>
                  <a:pt x="101599" y="194733"/>
                </a:lnTo>
                <a:lnTo>
                  <a:pt x="110067" y="194733"/>
                </a:lnTo>
                <a:lnTo>
                  <a:pt x="118533" y="186266"/>
                </a:lnTo>
                <a:lnTo>
                  <a:pt x="127000" y="177800"/>
                </a:lnTo>
                <a:lnTo>
                  <a:pt x="127000" y="169333"/>
                </a:lnTo>
                <a:lnTo>
                  <a:pt x="135466" y="152400"/>
                </a:lnTo>
                <a:lnTo>
                  <a:pt x="135466" y="135466"/>
                </a:lnTo>
                <a:lnTo>
                  <a:pt x="135466" y="118533"/>
                </a:lnTo>
                <a:lnTo>
                  <a:pt x="127000" y="101600"/>
                </a:lnTo>
                <a:lnTo>
                  <a:pt x="127000" y="84666"/>
                </a:lnTo>
                <a:lnTo>
                  <a:pt x="118533" y="76200"/>
                </a:lnTo>
                <a:lnTo>
                  <a:pt x="110067" y="67733"/>
                </a:lnTo>
                <a:lnTo>
                  <a:pt x="101599" y="59266"/>
                </a:lnTo>
                <a:lnTo>
                  <a:pt x="93133" y="50800"/>
                </a:lnTo>
                <a:lnTo>
                  <a:pt x="84666" y="50800"/>
                </a:lnTo>
                <a:lnTo>
                  <a:pt x="84666" y="50800"/>
                </a:lnTo>
                <a:lnTo>
                  <a:pt x="76200" y="50800"/>
                </a:lnTo>
                <a:lnTo>
                  <a:pt x="76200" y="59266"/>
                </a:lnTo>
                <a:lnTo>
                  <a:pt x="76200" y="59266"/>
                </a:lnTo>
                <a:lnTo>
                  <a:pt x="76200" y="59266"/>
                </a:lnTo>
                <a:lnTo>
                  <a:pt x="76200" y="67733"/>
                </a:lnTo>
                <a:lnTo>
                  <a:pt x="76200" y="6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1"/>
          <p:cNvSpPr/>
          <p:nvPr/>
        </p:nvSpPr>
        <p:spPr>
          <a:xfrm>
            <a:off x="8144933" y="279400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16934" y="33867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84667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43933"/>
                </a:lnTo>
                <a:lnTo>
                  <a:pt x="33867" y="160867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60867"/>
                </a:lnTo>
                <a:lnTo>
                  <a:pt x="16934" y="143933"/>
                </a:lnTo>
                <a:lnTo>
                  <a:pt x="16934" y="127000"/>
                </a:lnTo>
                <a:lnTo>
                  <a:pt x="25400" y="101600"/>
                </a:lnTo>
                <a:lnTo>
                  <a:pt x="25400" y="84667"/>
                </a:lnTo>
                <a:lnTo>
                  <a:pt x="33867" y="67733"/>
                </a:lnTo>
                <a:lnTo>
                  <a:pt x="33867" y="50800"/>
                </a:lnTo>
                <a:lnTo>
                  <a:pt x="50801" y="33867"/>
                </a:lnTo>
                <a:lnTo>
                  <a:pt x="59267" y="25400"/>
                </a:lnTo>
                <a:lnTo>
                  <a:pt x="76200" y="16933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1" y="0"/>
                </a:lnTo>
                <a:lnTo>
                  <a:pt x="143934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9334" y="0"/>
                </a:lnTo>
                <a:lnTo>
                  <a:pt x="169334" y="0"/>
                </a:lnTo>
                <a:lnTo>
                  <a:pt x="169334" y="0"/>
                </a:lnTo>
                <a:lnTo>
                  <a:pt x="1693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2"/>
          <p:cNvSpPr/>
          <p:nvPr/>
        </p:nvSpPr>
        <p:spPr>
          <a:xfrm>
            <a:off x="8559800" y="203200"/>
            <a:ext cx="177801" cy="270934"/>
          </a:xfrm>
          <a:custGeom>
            <a:avLst/>
            <a:gdLst/>
            <a:ahLst/>
            <a:cxnLst/>
            <a:rect l="0" t="0" r="0" b="0"/>
            <a:pathLst>
              <a:path w="177801" h="270934">
                <a:moveTo>
                  <a:pt x="160866" y="76200"/>
                </a:moveTo>
                <a:lnTo>
                  <a:pt x="160866" y="76200"/>
                </a:lnTo>
                <a:lnTo>
                  <a:pt x="160866" y="84667"/>
                </a:lnTo>
                <a:lnTo>
                  <a:pt x="160866" y="84667"/>
                </a:lnTo>
                <a:lnTo>
                  <a:pt x="160866" y="84667"/>
                </a:lnTo>
                <a:lnTo>
                  <a:pt x="160866" y="84667"/>
                </a:lnTo>
                <a:lnTo>
                  <a:pt x="160866" y="84667"/>
                </a:lnTo>
                <a:lnTo>
                  <a:pt x="160866" y="76200"/>
                </a:lnTo>
                <a:lnTo>
                  <a:pt x="160866" y="76200"/>
                </a:lnTo>
                <a:lnTo>
                  <a:pt x="160866" y="67733"/>
                </a:lnTo>
                <a:lnTo>
                  <a:pt x="160866" y="67733"/>
                </a:lnTo>
                <a:lnTo>
                  <a:pt x="160866" y="59267"/>
                </a:lnTo>
                <a:lnTo>
                  <a:pt x="160866" y="42333"/>
                </a:lnTo>
                <a:lnTo>
                  <a:pt x="152400" y="33867"/>
                </a:lnTo>
                <a:lnTo>
                  <a:pt x="152400" y="25400"/>
                </a:lnTo>
                <a:lnTo>
                  <a:pt x="135467" y="16933"/>
                </a:lnTo>
                <a:lnTo>
                  <a:pt x="127000" y="8467"/>
                </a:lnTo>
                <a:lnTo>
                  <a:pt x="118533" y="8467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16933"/>
                </a:lnTo>
                <a:lnTo>
                  <a:pt x="42333" y="25400"/>
                </a:lnTo>
                <a:lnTo>
                  <a:pt x="33867" y="33867"/>
                </a:lnTo>
                <a:lnTo>
                  <a:pt x="25400" y="42333"/>
                </a:lnTo>
                <a:lnTo>
                  <a:pt x="16934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0" y="93133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4" y="127000"/>
                </a:lnTo>
                <a:lnTo>
                  <a:pt x="25400" y="135467"/>
                </a:lnTo>
                <a:lnTo>
                  <a:pt x="33867" y="143933"/>
                </a:lnTo>
                <a:lnTo>
                  <a:pt x="42333" y="143933"/>
                </a:lnTo>
                <a:lnTo>
                  <a:pt x="50800" y="152400"/>
                </a:lnTo>
                <a:lnTo>
                  <a:pt x="67733" y="152400"/>
                </a:lnTo>
                <a:lnTo>
                  <a:pt x="76200" y="152400"/>
                </a:lnTo>
                <a:lnTo>
                  <a:pt x="84666" y="152400"/>
                </a:lnTo>
                <a:lnTo>
                  <a:pt x="101600" y="143933"/>
                </a:lnTo>
                <a:lnTo>
                  <a:pt x="110067" y="135467"/>
                </a:lnTo>
                <a:lnTo>
                  <a:pt x="127000" y="127000"/>
                </a:lnTo>
                <a:lnTo>
                  <a:pt x="127000" y="110067"/>
                </a:lnTo>
                <a:lnTo>
                  <a:pt x="135467" y="93133"/>
                </a:lnTo>
                <a:lnTo>
                  <a:pt x="143933" y="84667"/>
                </a:lnTo>
                <a:lnTo>
                  <a:pt x="152400" y="67733"/>
                </a:lnTo>
                <a:lnTo>
                  <a:pt x="152400" y="59267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42333"/>
                </a:lnTo>
                <a:lnTo>
                  <a:pt x="152400" y="50800"/>
                </a:lnTo>
                <a:lnTo>
                  <a:pt x="152400" y="59267"/>
                </a:lnTo>
                <a:lnTo>
                  <a:pt x="152400" y="67733"/>
                </a:lnTo>
                <a:lnTo>
                  <a:pt x="152400" y="76200"/>
                </a:lnTo>
                <a:lnTo>
                  <a:pt x="152400" y="93133"/>
                </a:lnTo>
                <a:lnTo>
                  <a:pt x="152400" y="118533"/>
                </a:lnTo>
                <a:lnTo>
                  <a:pt x="152400" y="135467"/>
                </a:lnTo>
                <a:lnTo>
                  <a:pt x="152400" y="152400"/>
                </a:lnTo>
                <a:lnTo>
                  <a:pt x="152400" y="177800"/>
                </a:lnTo>
                <a:lnTo>
                  <a:pt x="152400" y="194733"/>
                </a:lnTo>
                <a:lnTo>
                  <a:pt x="152400" y="211667"/>
                </a:lnTo>
                <a:lnTo>
                  <a:pt x="160866" y="220133"/>
                </a:lnTo>
                <a:lnTo>
                  <a:pt x="160866" y="237067"/>
                </a:lnTo>
                <a:lnTo>
                  <a:pt x="160866" y="245533"/>
                </a:lnTo>
                <a:lnTo>
                  <a:pt x="160866" y="254000"/>
                </a:lnTo>
                <a:lnTo>
                  <a:pt x="160866" y="262467"/>
                </a:lnTo>
                <a:lnTo>
                  <a:pt x="160866" y="270933"/>
                </a:lnTo>
                <a:lnTo>
                  <a:pt x="160866" y="270933"/>
                </a:lnTo>
                <a:lnTo>
                  <a:pt x="169334" y="270933"/>
                </a:lnTo>
                <a:lnTo>
                  <a:pt x="169334" y="270933"/>
                </a:lnTo>
                <a:lnTo>
                  <a:pt x="169334" y="270933"/>
                </a:lnTo>
                <a:lnTo>
                  <a:pt x="177800" y="262467"/>
                </a:lnTo>
                <a:lnTo>
                  <a:pt x="177800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3"/>
          <p:cNvSpPr/>
          <p:nvPr/>
        </p:nvSpPr>
        <p:spPr>
          <a:xfrm>
            <a:off x="8805334" y="245533"/>
            <a:ext cx="135467" cy="211668"/>
          </a:xfrm>
          <a:custGeom>
            <a:avLst/>
            <a:gdLst/>
            <a:ahLst/>
            <a:cxnLst/>
            <a:rect l="0" t="0" r="0" b="0"/>
            <a:pathLst>
              <a:path w="135467" h="211668">
                <a:moveTo>
                  <a:pt x="67732" y="0"/>
                </a:move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67732" y="8467"/>
                </a:lnTo>
                <a:lnTo>
                  <a:pt x="59266" y="8467"/>
                </a:lnTo>
                <a:lnTo>
                  <a:pt x="59266" y="16934"/>
                </a:lnTo>
                <a:lnTo>
                  <a:pt x="50799" y="16934"/>
                </a:lnTo>
                <a:lnTo>
                  <a:pt x="50799" y="33867"/>
                </a:lnTo>
                <a:lnTo>
                  <a:pt x="42333" y="42334"/>
                </a:lnTo>
                <a:lnTo>
                  <a:pt x="42333" y="50800"/>
                </a:lnTo>
                <a:lnTo>
                  <a:pt x="33866" y="67734"/>
                </a:lnTo>
                <a:lnTo>
                  <a:pt x="25399" y="84667"/>
                </a:lnTo>
                <a:lnTo>
                  <a:pt x="16933" y="93134"/>
                </a:lnTo>
                <a:lnTo>
                  <a:pt x="16933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0" y="160867"/>
                </a:lnTo>
                <a:lnTo>
                  <a:pt x="8466" y="169334"/>
                </a:lnTo>
                <a:lnTo>
                  <a:pt x="16933" y="186267"/>
                </a:lnTo>
                <a:lnTo>
                  <a:pt x="16933" y="194734"/>
                </a:lnTo>
                <a:lnTo>
                  <a:pt x="33866" y="203200"/>
                </a:lnTo>
                <a:lnTo>
                  <a:pt x="42333" y="203200"/>
                </a:lnTo>
                <a:lnTo>
                  <a:pt x="50799" y="211667"/>
                </a:lnTo>
                <a:lnTo>
                  <a:pt x="67732" y="211667"/>
                </a:lnTo>
                <a:lnTo>
                  <a:pt x="76200" y="211667"/>
                </a:lnTo>
                <a:lnTo>
                  <a:pt x="84666" y="203200"/>
                </a:lnTo>
                <a:lnTo>
                  <a:pt x="101599" y="203200"/>
                </a:lnTo>
                <a:lnTo>
                  <a:pt x="110066" y="194734"/>
                </a:lnTo>
                <a:lnTo>
                  <a:pt x="118533" y="177800"/>
                </a:lnTo>
                <a:lnTo>
                  <a:pt x="126999" y="169334"/>
                </a:lnTo>
                <a:lnTo>
                  <a:pt x="135466" y="152400"/>
                </a:lnTo>
                <a:lnTo>
                  <a:pt x="135466" y="135467"/>
                </a:lnTo>
                <a:lnTo>
                  <a:pt x="135466" y="127000"/>
                </a:lnTo>
                <a:lnTo>
                  <a:pt x="135466" y="110067"/>
                </a:lnTo>
                <a:lnTo>
                  <a:pt x="135466" y="101600"/>
                </a:lnTo>
                <a:lnTo>
                  <a:pt x="135466" y="84667"/>
                </a:lnTo>
                <a:lnTo>
                  <a:pt x="126999" y="76200"/>
                </a:lnTo>
                <a:lnTo>
                  <a:pt x="126999" y="59267"/>
                </a:lnTo>
                <a:lnTo>
                  <a:pt x="118533" y="50800"/>
                </a:lnTo>
                <a:lnTo>
                  <a:pt x="110066" y="42334"/>
                </a:lnTo>
                <a:lnTo>
                  <a:pt x="101599" y="33867"/>
                </a:lnTo>
                <a:lnTo>
                  <a:pt x="101599" y="33867"/>
                </a:lnTo>
                <a:lnTo>
                  <a:pt x="93133" y="33867"/>
                </a:lnTo>
                <a:lnTo>
                  <a:pt x="93133" y="33867"/>
                </a:lnTo>
                <a:lnTo>
                  <a:pt x="84666" y="33867"/>
                </a:lnTo>
                <a:lnTo>
                  <a:pt x="84666" y="33867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  <a:lnTo>
                  <a:pt x="846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4"/>
          <p:cNvSpPr/>
          <p:nvPr/>
        </p:nvSpPr>
        <p:spPr>
          <a:xfrm>
            <a:off x="9025466" y="177800"/>
            <a:ext cx="42335" cy="42334"/>
          </a:xfrm>
          <a:custGeom>
            <a:avLst/>
            <a:gdLst/>
            <a:ahLst/>
            <a:cxnLst/>
            <a:rect l="0" t="0" r="0" b="0"/>
            <a:pathLst>
              <a:path w="42335" h="42334">
                <a:moveTo>
                  <a:pt x="0" y="8467"/>
                </a:moveTo>
                <a:lnTo>
                  <a:pt x="0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1" y="33867"/>
                </a:lnTo>
                <a:lnTo>
                  <a:pt x="25401" y="42333"/>
                </a:lnTo>
                <a:lnTo>
                  <a:pt x="33867" y="42333"/>
                </a:lnTo>
                <a:lnTo>
                  <a:pt x="33867" y="42333"/>
                </a:lnTo>
                <a:lnTo>
                  <a:pt x="42334" y="42333"/>
                </a:lnTo>
                <a:lnTo>
                  <a:pt x="42334" y="33867"/>
                </a:lnTo>
                <a:lnTo>
                  <a:pt x="42334" y="25400"/>
                </a:lnTo>
                <a:lnTo>
                  <a:pt x="42334" y="16933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0"/>
                </a:lnTo>
                <a:lnTo>
                  <a:pt x="33867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  <a:lnTo>
                  <a:pt x="254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5"/>
          <p:cNvSpPr/>
          <p:nvPr/>
        </p:nvSpPr>
        <p:spPr>
          <a:xfrm>
            <a:off x="9558866" y="152400"/>
            <a:ext cx="211669" cy="228601"/>
          </a:xfrm>
          <a:custGeom>
            <a:avLst/>
            <a:gdLst/>
            <a:ahLst/>
            <a:cxnLst/>
            <a:rect l="0" t="0" r="0" b="0"/>
            <a:pathLst>
              <a:path w="211669" h="228601">
                <a:moveTo>
                  <a:pt x="16934" y="16933"/>
                </a:move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16933"/>
                </a:lnTo>
                <a:lnTo>
                  <a:pt x="16934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33867"/>
                </a:lnTo>
                <a:lnTo>
                  <a:pt x="8468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8468" y="169333"/>
                </a:lnTo>
                <a:lnTo>
                  <a:pt x="8468" y="186267"/>
                </a:lnTo>
                <a:lnTo>
                  <a:pt x="16934" y="194733"/>
                </a:lnTo>
                <a:lnTo>
                  <a:pt x="33867" y="203200"/>
                </a:lnTo>
                <a:lnTo>
                  <a:pt x="33867" y="211667"/>
                </a:lnTo>
                <a:lnTo>
                  <a:pt x="42334" y="220133"/>
                </a:lnTo>
                <a:lnTo>
                  <a:pt x="50801" y="228600"/>
                </a:lnTo>
                <a:lnTo>
                  <a:pt x="59267" y="228600"/>
                </a:lnTo>
                <a:lnTo>
                  <a:pt x="76200" y="228600"/>
                </a:lnTo>
                <a:lnTo>
                  <a:pt x="84668" y="228600"/>
                </a:lnTo>
                <a:lnTo>
                  <a:pt x="93134" y="220133"/>
                </a:lnTo>
                <a:lnTo>
                  <a:pt x="110067" y="211667"/>
                </a:lnTo>
                <a:lnTo>
                  <a:pt x="118534" y="203200"/>
                </a:lnTo>
                <a:lnTo>
                  <a:pt x="127001" y="186267"/>
                </a:lnTo>
                <a:lnTo>
                  <a:pt x="135467" y="169333"/>
                </a:lnTo>
                <a:lnTo>
                  <a:pt x="143934" y="152400"/>
                </a:lnTo>
                <a:lnTo>
                  <a:pt x="143934" y="127000"/>
                </a:lnTo>
                <a:lnTo>
                  <a:pt x="152400" y="110067"/>
                </a:lnTo>
                <a:lnTo>
                  <a:pt x="152400" y="84667"/>
                </a:lnTo>
                <a:lnTo>
                  <a:pt x="152400" y="67733"/>
                </a:lnTo>
                <a:lnTo>
                  <a:pt x="152400" y="50800"/>
                </a:lnTo>
                <a:lnTo>
                  <a:pt x="152400" y="33867"/>
                </a:lnTo>
                <a:lnTo>
                  <a:pt x="152400" y="25400"/>
                </a:lnTo>
                <a:lnTo>
                  <a:pt x="152400" y="16933"/>
                </a:lnTo>
                <a:lnTo>
                  <a:pt x="152400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4" y="0"/>
                </a:lnTo>
                <a:lnTo>
                  <a:pt x="143934" y="8467"/>
                </a:lnTo>
                <a:lnTo>
                  <a:pt x="143934" y="16933"/>
                </a:lnTo>
                <a:lnTo>
                  <a:pt x="143934" y="25400"/>
                </a:lnTo>
                <a:lnTo>
                  <a:pt x="143934" y="42333"/>
                </a:lnTo>
                <a:lnTo>
                  <a:pt x="135467" y="59267"/>
                </a:lnTo>
                <a:lnTo>
                  <a:pt x="135467" y="76200"/>
                </a:lnTo>
                <a:lnTo>
                  <a:pt x="135467" y="93133"/>
                </a:lnTo>
                <a:lnTo>
                  <a:pt x="143934" y="110067"/>
                </a:lnTo>
                <a:lnTo>
                  <a:pt x="143934" y="127000"/>
                </a:lnTo>
                <a:lnTo>
                  <a:pt x="152400" y="143933"/>
                </a:lnTo>
                <a:lnTo>
                  <a:pt x="160868" y="160867"/>
                </a:lnTo>
                <a:lnTo>
                  <a:pt x="160868" y="177800"/>
                </a:lnTo>
                <a:lnTo>
                  <a:pt x="169334" y="186267"/>
                </a:lnTo>
                <a:lnTo>
                  <a:pt x="169334" y="194733"/>
                </a:lnTo>
                <a:lnTo>
                  <a:pt x="177801" y="203200"/>
                </a:lnTo>
                <a:lnTo>
                  <a:pt x="186267" y="203200"/>
                </a:lnTo>
                <a:lnTo>
                  <a:pt x="186267" y="211667"/>
                </a:lnTo>
                <a:lnTo>
                  <a:pt x="194734" y="203200"/>
                </a:lnTo>
                <a:lnTo>
                  <a:pt x="203201" y="203200"/>
                </a:lnTo>
                <a:lnTo>
                  <a:pt x="203201" y="203200"/>
                </a:lnTo>
                <a:lnTo>
                  <a:pt x="211668" y="194733"/>
                </a:lnTo>
                <a:lnTo>
                  <a:pt x="211668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6"/>
          <p:cNvSpPr/>
          <p:nvPr/>
        </p:nvSpPr>
        <p:spPr>
          <a:xfrm>
            <a:off x="9821333" y="127000"/>
            <a:ext cx="127002" cy="237068"/>
          </a:xfrm>
          <a:custGeom>
            <a:avLst/>
            <a:gdLst/>
            <a:ahLst/>
            <a:cxnLst/>
            <a:rect l="0" t="0" r="0" b="0"/>
            <a:pathLst>
              <a:path w="127002" h="237068">
                <a:moveTo>
                  <a:pt x="59267" y="25400"/>
                </a:moveTo>
                <a:lnTo>
                  <a:pt x="59267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59267" y="8467"/>
                </a:lnTo>
                <a:lnTo>
                  <a:pt x="50801" y="8467"/>
                </a:lnTo>
                <a:lnTo>
                  <a:pt x="50801" y="8467"/>
                </a:lnTo>
                <a:lnTo>
                  <a:pt x="50801" y="0"/>
                </a:lnTo>
                <a:lnTo>
                  <a:pt x="50801" y="8467"/>
                </a:lnTo>
                <a:lnTo>
                  <a:pt x="42333" y="8467"/>
                </a:lnTo>
                <a:lnTo>
                  <a:pt x="42333" y="16933"/>
                </a:lnTo>
                <a:lnTo>
                  <a:pt x="33867" y="16933"/>
                </a:lnTo>
                <a:lnTo>
                  <a:pt x="25401" y="25400"/>
                </a:lnTo>
                <a:lnTo>
                  <a:pt x="16934" y="42333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8467" y="84667"/>
                </a:lnTo>
                <a:lnTo>
                  <a:pt x="16934" y="93133"/>
                </a:lnTo>
                <a:lnTo>
                  <a:pt x="33867" y="101600"/>
                </a:lnTo>
                <a:lnTo>
                  <a:pt x="42333" y="101600"/>
                </a:lnTo>
                <a:lnTo>
                  <a:pt x="59267" y="101600"/>
                </a:lnTo>
                <a:lnTo>
                  <a:pt x="76200" y="110067"/>
                </a:lnTo>
                <a:lnTo>
                  <a:pt x="93134" y="118533"/>
                </a:lnTo>
                <a:lnTo>
                  <a:pt x="101601" y="127000"/>
                </a:lnTo>
                <a:lnTo>
                  <a:pt x="110067" y="135467"/>
                </a:lnTo>
                <a:lnTo>
                  <a:pt x="118533" y="152400"/>
                </a:lnTo>
                <a:lnTo>
                  <a:pt x="127001" y="160867"/>
                </a:lnTo>
                <a:lnTo>
                  <a:pt x="127001" y="177800"/>
                </a:lnTo>
                <a:lnTo>
                  <a:pt x="118533" y="186267"/>
                </a:lnTo>
                <a:lnTo>
                  <a:pt x="118533" y="203200"/>
                </a:lnTo>
                <a:lnTo>
                  <a:pt x="110067" y="211667"/>
                </a:lnTo>
                <a:lnTo>
                  <a:pt x="101601" y="220133"/>
                </a:lnTo>
                <a:lnTo>
                  <a:pt x="93134" y="228600"/>
                </a:lnTo>
                <a:lnTo>
                  <a:pt x="84667" y="228600"/>
                </a:lnTo>
                <a:lnTo>
                  <a:pt x="67733" y="237067"/>
                </a:lnTo>
                <a:lnTo>
                  <a:pt x="59267" y="237067"/>
                </a:lnTo>
                <a:lnTo>
                  <a:pt x="50801" y="228600"/>
                </a:lnTo>
                <a:lnTo>
                  <a:pt x="50801" y="228600"/>
                </a:lnTo>
                <a:lnTo>
                  <a:pt x="42333" y="220133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194733"/>
                </a:lnTo>
                <a:lnTo>
                  <a:pt x="42333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reeform 347"/>
          <p:cNvSpPr/>
          <p:nvPr/>
        </p:nvSpPr>
        <p:spPr>
          <a:xfrm>
            <a:off x="10007600" y="160867"/>
            <a:ext cx="135468" cy="160867"/>
          </a:xfrm>
          <a:custGeom>
            <a:avLst/>
            <a:gdLst/>
            <a:ahLst/>
            <a:cxnLst/>
            <a:rect l="0" t="0" r="0" b="0"/>
            <a:pathLst>
              <a:path w="135468" h="160867">
                <a:moveTo>
                  <a:pt x="0" y="67733"/>
                </a:moveTo>
                <a:lnTo>
                  <a:pt x="8466" y="67733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0" y="84666"/>
                </a:lnTo>
                <a:lnTo>
                  <a:pt x="33866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67734" y="76200"/>
                </a:lnTo>
                <a:lnTo>
                  <a:pt x="76200" y="67733"/>
                </a:lnTo>
                <a:lnTo>
                  <a:pt x="84666" y="67733"/>
                </a:lnTo>
                <a:lnTo>
                  <a:pt x="93134" y="59266"/>
                </a:lnTo>
                <a:lnTo>
                  <a:pt x="93134" y="50800"/>
                </a:lnTo>
                <a:lnTo>
                  <a:pt x="93134" y="33866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8466"/>
                </a:lnTo>
                <a:lnTo>
                  <a:pt x="93134" y="8466"/>
                </a:lnTo>
                <a:lnTo>
                  <a:pt x="84666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6" y="42333"/>
                </a:lnTo>
                <a:lnTo>
                  <a:pt x="33866" y="59266"/>
                </a:lnTo>
                <a:lnTo>
                  <a:pt x="33866" y="76200"/>
                </a:lnTo>
                <a:lnTo>
                  <a:pt x="33866" y="93133"/>
                </a:lnTo>
                <a:lnTo>
                  <a:pt x="33866" y="110066"/>
                </a:lnTo>
                <a:lnTo>
                  <a:pt x="33866" y="118533"/>
                </a:lnTo>
                <a:lnTo>
                  <a:pt x="42333" y="127000"/>
                </a:lnTo>
                <a:lnTo>
                  <a:pt x="42333" y="143933"/>
                </a:lnTo>
                <a:lnTo>
                  <a:pt x="50800" y="152400"/>
                </a:lnTo>
                <a:lnTo>
                  <a:pt x="67734" y="152400"/>
                </a:lnTo>
                <a:lnTo>
                  <a:pt x="84666" y="160866"/>
                </a:lnTo>
                <a:lnTo>
                  <a:pt x="93134" y="160866"/>
                </a:lnTo>
                <a:lnTo>
                  <a:pt x="118533" y="152400"/>
                </a:lnTo>
                <a:lnTo>
                  <a:pt x="118533" y="152400"/>
                </a:lnTo>
                <a:lnTo>
                  <a:pt x="135467" y="143933"/>
                </a:lnTo>
                <a:lnTo>
                  <a:pt x="135467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8"/>
          <p:cNvSpPr/>
          <p:nvPr/>
        </p:nvSpPr>
        <p:spPr>
          <a:xfrm>
            <a:off x="10346266" y="143933"/>
            <a:ext cx="143935" cy="194735"/>
          </a:xfrm>
          <a:custGeom>
            <a:avLst/>
            <a:gdLst/>
            <a:ahLst/>
            <a:cxnLst/>
            <a:rect l="0" t="0" r="0" b="0"/>
            <a:pathLst>
              <a:path w="143935" h="194735">
                <a:moveTo>
                  <a:pt x="127000" y="8467"/>
                </a:moveTo>
                <a:lnTo>
                  <a:pt x="127000" y="8467"/>
                </a:lnTo>
                <a:lnTo>
                  <a:pt x="127000" y="8467"/>
                </a:lnTo>
                <a:lnTo>
                  <a:pt x="135468" y="8467"/>
                </a:lnTo>
                <a:lnTo>
                  <a:pt x="135468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4" y="8467"/>
                </a:lnTo>
                <a:lnTo>
                  <a:pt x="110068" y="8467"/>
                </a:lnTo>
                <a:lnTo>
                  <a:pt x="101601" y="8467"/>
                </a:lnTo>
                <a:lnTo>
                  <a:pt x="84667" y="16934"/>
                </a:lnTo>
                <a:lnTo>
                  <a:pt x="67734" y="25400"/>
                </a:lnTo>
                <a:lnTo>
                  <a:pt x="50800" y="33867"/>
                </a:lnTo>
                <a:lnTo>
                  <a:pt x="33868" y="50800"/>
                </a:lnTo>
                <a:lnTo>
                  <a:pt x="16934" y="50800"/>
                </a:lnTo>
                <a:lnTo>
                  <a:pt x="8467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16934" y="84667"/>
                </a:lnTo>
                <a:lnTo>
                  <a:pt x="33868" y="84667"/>
                </a:lnTo>
                <a:lnTo>
                  <a:pt x="50800" y="84667"/>
                </a:lnTo>
                <a:lnTo>
                  <a:pt x="67734" y="84667"/>
                </a:lnTo>
                <a:lnTo>
                  <a:pt x="84667" y="84667"/>
                </a:lnTo>
                <a:lnTo>
                  <a:pt x="110068" y="93134"/>
                </a:lnTo>
                <a:lnTo>
                  <a:pt x="118534" y="101600"/>
                </a:lnTo>
                <a:lnTo>
                  <a:pt x="135468" y="110067"/>
                </a:lnTo>
                <a:lnTo>
                  <a:pt x="143934" y="118534"/>
                </a:lnTo>
                <a:lnTo>
                  <a:pt x="143934" y="135467"/>
                </a:lnTo>
                <a:lnTo>
                  <a:pt x="143934" y="143934"/>
                </a:lnTo>
                <a:lnTo>
                  <a:pt x="135468" y="152400"/>
                </a:lnTo>
                <a:lnTo>
                  <a:pt x="127000" y="160867"/>
                </a:lnTo>
                <a:lnTo>
                  <a:pt x="118534" y="169334"/>
                </a:lnTo>
                <a:lnTo>
                  <a:pt x="101601" y="177800"/>
                </a:lnTo>
                <a:lnTo>
                  <a:pt x="93134" y="177800"/>
                </a:lnTo>
                <a:lnTo>
                  <a:pt x="76200" y="186267"/>
                </a:lnTo>
                <a:lnTo>
                  <a:pt x="59268" y="194734"/>
                </a:lnTo>
                <a:lnTo>
                  <a:pt x="42334" y="194734"/>
                </a:lnTo>
                <a:lnTo>
                  <a:pt x="25401" y="194734"/>
                </a:lnTo>
                <a:lnTo>
                  <a:pt x="16934" y="186267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60867"/>
                </a:lnTo>
                <a:lnTo>
                  <a:pt x="8467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49"/>
          <p:cNvSpPr/>
          <p:nvPr/>
        </p:nvSpPr>
        <p:spPr>
          <a:xfrm>
            <a:off x="10642600" y="76200"/>
            <a:ext cx="25401" cy="245534"/>
          </a:xfrm>
          <a:custGeom>
            <a:avLst/>
            <a:gdLst/>
            <a:ahLst/>
            <a:cxnLst/>
            <a:rect l="0" t="0" r="0" b="0"/>
            <a:pathLst>
              <a:path w="25401" h="2455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0133"/>
                </a:lnTo>
                <a:lnTo>
                  <a:pt x="8466" y="237067"/>
                </a:lnTo>
                <a:lnTo>
                  <a:pt x="16933" y="245533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0"/>
          <p:cNvSpPr/>
          <p:nvPr/>
        </p:nvSpPr>
        <p:spPr>
          <a:xfrm>
            <a:off x="10752667" y="169333"/>
            <a:ext cx="84668" cy="160868"/>
          </a:xfrm>
          <a:custGeom>
            <a:avLst/>
            <a:gdLst/>
            <a:ahLst/>
            <a:cxnLst/>
            <a:rect l="0" t="0" r="0" b="0"/>
            <a:pathLst>
              <a:path w="84668" h="1608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25400"/>
                </a:lnTo>
                <a:lnTo>
                  <a:pt x="8467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35467"/>
                </a:lnTo>
                <a:lnTo>
                  <a:pt x="25399" y="143934"/>
                </a:lnTo>
                <a:lnTo>
                  <a:pt x="33867" y="152400"/>
                </a:lnTo>
                <a:lnTo>
                  <a:pt x="42333" y="160867"/>
                </a:lnTo>
                <a:lnTo>
                  <a:pt x="50799" y="160867"/>
                </a:lnTo>
                <a:lnTo>
                  <a:pt x="59266" y="152400"/>
                </a:lnTo>
                <a:lnTo>
                  <a:pt x="67733" y="143934"/>
                </a:lnTo>
                <a:lnTo>
                  <a:pt x="76200" y="135467"/>
                </a:lnTo>
                <a:lnTo>
                  <a:pt x="84667" y="127000"/>
                </a:lnTo>
                <a:lnTo>
                  <a:pt x="84667" y="110067"/>
                </a:lnTo>
                <a:lnTo>
                  <a:pt x="76200" y="84667"/>
                </a:lnTo>
                <a:lnTo>
                  <a:pt x="76200" y="67734"/>
                </a:lnTo>
                <a:lnTo>
                  <a:pt x="67733" y="42334"/>
                </a:lnTo>
                <a:lnTo>
                  <a:pt x="59266" y="33867"/>
                </a:lnTo>
                <a:lnTo>
                  <a:pt x="50799" y="25400"/>
                </a:lnTo>
                <a:lnTo>
                  <a:pt x="42333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33867" y="16934"/>
                </a:lnTo>
                <a:lnTo>
                  <a:pt x="25399" y="16934"/>
                </a:lnTo>
                <a:lnTo>
                  <a:pt x="25399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1"/>
          <p:cNvSpPr/>
          <p:nvPr/>
        </p:nvSpPr>
        <p:spPr>
          <a:xfrm>
            <a:off x="10896600" y="211667"/>
            <a:ext cx="16935" cy="220134"/>
          </a:xfrm>
          <a:custGeom>
            <a:avLst/>
            <a:gdLst/>
            <a:ahLst/>
            <a:cxnLst/>
            <a:rect l="0" t="0" r="0" b="0"/>
            <a:pathLst>
              <a:path w="16935" h="220134">
                <a:moveTo>
                  <a:pt x="0" y="0"/>
                </a:moveTo>
                <a:lnTo>
                  <a:pt x="0" y="8466"/>
                </a:lnTo>
                <a:lnTo>
                  <a:pt x="0" y="16933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94733"/>
                </a:lnTo>
                <a:lnTo>
                  <a:pt x="8467" y="203200"/>
                </a:lnTo>
                <a:lnTo>
                  <a:pt x="16934" y="211666"/>
                </a:lnTo>
                <a:lnTo>
                  <a:pt x="16934" y="220133"/>
                </a:lnTo>
                <a:lnTo>
                  <a:pt x="16934" y="220133"/>
                </a:lnTo>
                <a:lnTo>
                  <a:pt x="16934" y="220133"/>
                </a:lnTo>
                <a:lnTo>
                  <a:pt x="16934" y="211666"/>
                </a:lnTo>
                <a:lnTo>
                  <a:pt x="16934" y="211666"/>
                </a:lnTo>
                <a:lnTo>
                  <a:pt x="16934" y="203200"/>
                </a:lnTo>
                <a:lnTo>
                  <a:pt x="16934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2"/>
          <p:cNvSpPr/>
          <p:nvPr/>
        </p:nvSpPr>
        <p:spPr>
          <a:xfrm>
            <a:off x="10879666" y="169333"/>
            <a:ext cx="110069" cy="135468"/>
          </a:xfrm>
          <a:custGeom>
            <a:avLst/>
            <a:gdLst/>
            <a:ahLst/>
            <a:cxnLst/>
            <a:rect l="0" t="0" r="0" b="0"/>
            <a:pathLst>
              <a:path w="110069" h="135468">
                <a:moveTo>
                  <a:pt x="8467" y="101600"/>
                </a:moveTo>
                <a:lnTo>
                  <a:pt x="8467" y="101600"/>
                </a:lnTo>
                <a:lnTo>
                  <a:pt x="8467" y="93134"/>
                </a:lnTo>
                <a:lnTo>
                  <a:pt x="8467" y="76200"/>
                </a:lnTo>
                <a:lnTo>
                  <a:pt x="0" y="67734"/>
                </a:lnTo>
                <a:lnTo>
                  <a:pt x="0" y="59267"/>
                </a:lnTo>
                <a:lnTo>
                  <a:pt x="0" y="42334"/>
                </a:lnTo>
                <a:lnTo>
                  <a:pt x="0" y="33867"/>
                </a:lnTo>
                <a:lnTo>
                  <a:pt x="8467" y="25400"/>
                </a:lnTo>
                <a:lnTo>
                  <a:pt x="16934" y="16934"/>
                </a:lnTo>
                <a:lnTo>
                  <a:pt x="25401" y="8467"/>
                </a:lnTo>
                <a:lnTo>
                  <a:pt x="42334" y="0"/>
                </a:lnTo>
                <a:lnTo>
                  <a:pt x="59268" y="0"/>
                </a:lnTo>
                <a:lnTo>
                  <a:pt x="76200" y="0"/>
                </a:lnTo>
                <a:lnTo>
                  <a:pt x="93134" y="0"/>
                </a:lnTo>
                <a:lnTo>
                  <a:pt x="101601" y="8467"/>
                </a:lnTo>
                <a:lnTo>
                  <a:pt x="101601" y="16934"/>
                </a:lnTo>
                <a:lnTo>
                  <a:pt x="110068" y="25400"/>
                </a:lnTo>
                <a:lnTo>
                  <a:pt x="110068" y="42334"/>
                </a:lnTo>
                <a:lnTo>
                  <a:pt x="110068" y="59267"/>
                </a:lnTo>
                <a:lnTo>
                  <a:pt x="101601" y="76200"/>
                </a:lnTo>
                <a:lnTo>
                  <a:pt x="93134" y="93134"/>
                </a:lnTo>
                <a:lnTo>
                  <a:pt x="84667" y="110067"/>
                </a:lnTo>
                <a:lnTo>
                  <a:pt x="76200" y="118534"/>
                </a:lnTo>
                <a:lnTo>
                  <a:pt x="67734" y="127000"/>
                </a:lnTo>
                <a:lnTo>
                  <a:pt x="59268" y="135467"/>
                </a:lnTo>
                <a:lnTo>
                  <a:pt x="50800" y="135467"/>
                </a:lnTo>
                <a:lnTo>
                  <a:pt x="42334" y="135467"/>
                </a:lnTo>
                <a:lnTo>
                  <a:pt x="33868" y="135467"/>
                </a:lnTo>
                <a:lnTo>
                  <a:pt x="33868" y="127000"/>
                </a:lnTo>
                <a:lnTo>
                  <a:pt x="33868" y="118534"/>
                </a:lnTo>
                <a:lnTo>
                  <a:pt x="33868" y="110067"/>
                </a:lnTo>
                <a:lnTo>
                  <a:pt x="42334" y="93134"/>
                </a:lnTo>
                <a:lnTo>
                  <a:pt x="59268" y="76200"/>
                </a:lnTo>
                <a:lnTo>
                  <a:pt x="59268" y="76200"/>
                </a:lnTo>
                <a:lnTo>
                  <a:pt x="67734" y="67734"/>
                </a:lnTo>
                <a:lnTo>
                  <a:pt x="67734" y="67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Freeform 353"/>
          <p:cNvSpPr/>
          <p:nvPr/>
        </p:nvSpPr>
        <p:spPr>
          <a:xfrm>
            <a:off x="11015134" y="152400"/>
            <a:ext cx="135467" cy="177801"/>
          </a:xfrm>
          <a:custGeom>
            <a:avLst/>
            <a:gdLst/>
            <a:ahLst/>
            <a:cxnLst/>
            <a:rect l="0" t="0" r="0" b="0"/>
            <a:pathLst>
              <a:path w="135467" h="177801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8466" y="59267"/>
                </a:lnTo>
                <a:lnTo>
                  <a:pt x="16932" y="67733"/>
                </a:lnTo>
                <a:lnTo>
                  <a:pt x="16932" y="67733"/>
                </a:lnTo>
                <a:lnTo>
                  <a:pt x="25399" y="76200"/>
                </a:lnTo>
                <a:lnTo>
                  <a:pt x="25399" y="84667"/>
                </a:lnTo>
                <a:lnTo>
                  <a:pt x="33866" y="93133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76200" y="93133"/>
                </a:lnTo>
                <a:lnTo>
                  <a:pt x="84666" y="93133"/>
                </a:lnTo>
                <a:lnTo>
                  <a:pt x="93132" y="84667"/>
                </a:lnTo>
                <a:lnTo>
                  <a:pt x="93132" y="76200"/>
                </a:lnTo>
                <a:lnTo>
                  <a:pt x="101599" y="67733"/>
                </a:lnTo>
                <a:lnTo>
                  <a:pt x="101599" y="59267"/>
                </a:lnTo>
                <a:lnTo>
                  <a:pt x="101599" y="42333"/>
                </a:lnTo>
                <a:lnTo>
                  <a:pt x="101599" y="33867"/>
                </a:lnTo>
                <a:lnTo>
                  <a:pt x="93132" y="16933"/>
                </a:lnTo>
                <a:lnTo>
                  <a:pt x="93132" y="8467"/>
                </a:lnTo>
                <a:lnTo>
                  <a:pt x="84666" y="8467"/>
                </a:lnTo>
                <a:lnTo>
                  <a:pt x="67732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6" y="16933"/>
                </a:lnTo>
                <a:lnTo>
                  <a:pt x="25399" y="25400"/>
                </a:lnTo>
                <a:lnTo>
                  <a:pt x="16932" y="33867"/>
                </a:lnTo>
                <a:lnTo>
                  <a:pt x="16932" y="50800"/>
                </a:lnTo>
                <a:lnTo>
                  <a:pt x="16932" y="67733"/>
                </a:lnTo>
                <a:lnTo>
                  <a:pt x="16932" y="93133"/>
                </a:lnTo>
                <a:lnTo>
                  <a:pt x="25399" y="110067"/>
                </a:lnTo>
                <a:lnTo>
                  <a:pt x="33866" y="127000"/>
                </a:lnTo>
                <a:lnTo>
                  <a:pt x="50800" y="152400"/>
                </a:lnTo>
                <a:lnTo>
                  <a:pt x="59266" y="160867"/>
                </a:lnTo>
                <a:lnTo>
                  <a:pt x="76200" y="169333"/>
                </a:lnTo>
                <a:lnTo>
                  <a:pt x="93132" y="177800"/>
                </a:lnTo>
                <a:lnTo>
                  <a:pt x="110066" y="177800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35466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4"/>
          <p:cNvSpPr/>
          <p:nvPr/>
        </p:nvSpPr>
        <p:spPr>
          <a:xfrm>
            <a:off x="11269133" y="50800"/>
            <a:ext cx="135468" cy="347134"/>
          </a:xfrm>
          <a:custGeom>
            <a:avLst/>
            <a:gdLst/>
            <a:ahLst/>
            <a:cxnLst/>
            <a:rect l="0" t="0" r="0" b="0"/>
            <a:pathLst>
              <a:path w="135468" h="347134">
                <a:moveTo>
                  <a:pt x="135467" y="8467"/>
                </a:moveTo>
                <a:lnTo>
                  <a:pt x="135467" y="0"/>
                </a:lnTo>
                <a:lnTo>
                  <a:pt x="135467" y="0"/>
                </a:lnTo>
                <a:lnTo>
                  <a:pt x="127001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1" y="8467"/>
                </a:lnTo>
                <a:lnTo>
                  <a:pt x="93134" y="8467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3" y="33867"/>
                </a:lnTo>
                <a:lnTo>
                  <a:pt x="59267" y="50800"/>
                </a:lnTo>
                <a:lnTo>
                  <a:pt x="50801" y="67733"/>
                </a:lnTo>
                <a:lnTo>
                  <a:pt x="42333" y="93133"/>
                </a:lnTo>
                <a:lnTo>
                  <a:pt x="33867" y="110067"/>
                </a:lnTo>
                <a:lnTo>
                  <a:pt x="16934" y="135467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7"/>
                </a:lnTo>
                <a:lnTo>
                  <a:pt x="8467" y="262467"/>
                </a:lnTo>
                <a:lnTo>
                  <a:pt x="8467" y="279400"/>
                </a:lnTo>
                <a:lnTo>
                  <a:pt x="16934" y="296333"/>
                </a:lnTo>
                <a:lnTo>
                  <a:pt x="25401" y="313267"/>
                </a:lnTo>
                <a:lnTo>
                  <a:pt x="42333" y="321733"/>
                </a:lnTo>
                <a:lnTo>
                  <a:pt x="59267" y="338667"/>
                </a:lnTo>
                <a:lnTo>
                  <a:pt x="76200" y="347133"/>
                </a:lnTo>
                <a:lnTo>
                  <a:pt x="93134" y="347133"/>
                </a:lnTo>
                <a:lnTo>
                  <a:pt x="93134" y="347133"/>
                </a:lnTo>
                <a:lnTo>
                  <a:pt x="110067" y="347133"/>
                </a:lnTo>
                <a:lnTo>
                  <a:pt x="110067" y="347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5"/>
          <p:cNvSpPr/>
          <p:nvPr/>
        </p:nvSpPr>
        <p:spPr>
          <a:xfrm>
            <a:off x="11438467" y="186267"/>
            <a:ext cx="93134" cy="160867"/>
          </a:xfrm>
          <a:custGeom>
            <a:avLst/>
            <a:gdLst/>
            <a:ahLst/>
            <a:cxnLst/>
            <a:rect l="0" t="0" r="0" b="0"/>
            <a:pathLst>
              <a:path w="93134" h="160867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8467" y="101600"/>
                </a:lnTo>
                <a:lnTo>
                  <a:pt x="8467" y="118533"/>
                </a:lnTo>
                <a:lnTo>
                  <a:pt x="16933" y="135466"/>
                </a:lnTo>
                <a:lnTo>
                  <a:pt x="25399" y="143933"/>
                </a:lnTo>
                <a:lnTo>
                  <a:pt x="33867" y="152400"/>
                </a:lnTo>
                <a:lnTo>
                  <a:pt x="42333" y="160866"/>
                </a:lnTo>
                <a:lnTo>
                  <a:pt x="50799" y="160866"/>
                </a:lnTo>
                <a:lnTo>
                  <a:pt x="59266" y="160866"/>
                </a:lnTo>
                <a:lnTo>
                  <a:pt x="67733" y="160866"/>
                </a:lnTo>
                <a:lnTo>
                  <a:pt x="84667" y="152400"/>
                </a:lnTo>
                <a:lnTo>
                  <a:pt x="84667" y="143933"/>
                </a:lnTo>
                <a:lnTo>
                  <a:pt x="93133" y="127000"/>
                </a:lnTo>
                <a:lnTo>
                  <a:pt x="84667" y="110066"/>
                </a:lnTo>
                <a:lnTo>
                  <a:pt x="84667" y="93133"/>
                </a:lnTo>
                <a:lnTo>
                  <a:pt x="76200" y="67733"/>
                </a:lnTo>
                <a:lnTo>
                  <a:pt x="76200" y="50800"/>
                </a:lnTo>
                <a:lnTo>
                  <a:pt x="67733" y="33866"/>
                </a:lnTo>
                <a:lnTo>
                  <a:pt x="59266" y="16933"/>
                </a:lnTo>
                <a:lnTo>
                  <a:pt x="42333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25399" y="8466"/>
                </a:lnTo>
                <a:lnTo>
                  <a:pt x="25399" y="8466"/>
                </a:lnTo>
                <a:lnTo>
                  <a:pt x="33867" y="8466"/>
                </a:lnTo>
                <a:lnTo>
                  <a:pt x="338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6"/>
          <p:cNvSpPr/>
          <p:nvPr/>
        </p:nvSpPr>
        <p:spPr>
          <a:xfrm>
            <a:off x="11582400" y="194733"/>
            <a:ext cx="25401" cy="245535"/>
          </a:xfrm>
          <a:custGeom>
            <a:avLst/>
            <a:gdLst/>
            <a:ahLst/>
            <a:cxnLst/>
            <a:rect l="0" t="0" r="0" b="0"/>
            <a:pathLst>
              <a:path w="25401" h="245535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16934" y="33867"/>
                </a:lnTo>
                <a:lnTo>
                  <a:pt x="16934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16934" y="203200"/>
                </a:lnTo>
                <a:lnTo>
                  <a:pt x="16934" y="220134"/>
                </a:lnTo>
                <a:lnTo>
                  <a:pt x="16934" y="237067"/>
                </a:lnTo>
                <a:lnTo>
                  <a:pt x="16934" y="245534"/>
                </a:lnTo>
                <a:lnTo>
                  <a:pt x="16934" y="245534"/>
                </a:lnTo>
                <a:lnTo>
                  <a:pt x="16934" y="245534"/>
                </a:lnTo>
                <a:lnTo>
                  <a:pt x="16934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11582400" y="177800"/>
            <a:ext cx="118535" cy="143934"/>
          </a:xfrm>
          <a:custGeom>
            <a:avLst/>
            <a:gdLst/>
            <a:ahLst/>
            <a:cxnLst/>
            <a:rect l="0" t="0" r="0" b="0"/>
            <a:pathLst>
              <a:path w="118535" h="1439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42334" y="8467"/>
                </a:lnTo>
                <a:lnTo>
                  <a:pt x="59266" y="0"/>
                </a:lnTo>
                <a:lnTo>
                  <a:pt x="67733" y="0"/>
                </a:lnTo>
                <a:lnTo>
                  <a:pt x="84667" y="0"/>
                </a:lnTo>
                <a:lnTo>
                  <a:pt x="93134" y="0"/>
                </a:lnTo>
                <a:lnTo>
                  <a:pt x="110066" y="0"/>
                </a:lnTo>
                <a:lnTo>
                  <a:pt x="110066" y="8467"/>
                </a:lnTo>
                <a:lnTo>
                  <a:pt x="118534" y="16933"/>
                </a:lnTo>
                <a:lnTo>
                  <a:pt x="118534" y="33867"/>
                </a:lnTo>
                <a:lnTo>
                  <a:pt x="110066" y="50800"/>
                </a:lnTo>
                <a:lnTo>
                  <a:pt x="110066" y="67733"/>
                </a:lnTo>
                <a:lnTo>
                  <a:pt x="101600" y="84667"/>
                </a:lnTo>
                <a:lnTo>
                  <a:pt x="93134" y="101600"/>
                </a:lnTo>
                <a:lnTo>
                  <a:pt x="84667" y="110067"/>
                </a:lnTo>
                <a:lnTo>
                  <a:pt x="76200" y="127000"/>
                </a:lnTo>
                <a:lnTo>
                  <a:pt x="67733" y="135467"/>
                </a:lnTo>
                <a:lnTo>
                  <a:pt x="50800" y="143933"/>
                </a:lnTo>
                <a:lnTo>
                  <a:pt x="42334" y="143933"/>
                </a:lnTo>
                <a:lnTo>
                  <a:pt x="42334" y="143933"/>
                </a:lnTo>
                <a:lnTo>
                  <a:pt x="42334" y="143933"/>
                </a:lnTo>
                <a:lnTo>
                  <a:pt x="33866" y="135467"/>
                </a:lnTo>
                <a:lnTo>
                  <a:pt x="33866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>
            <a:off x="11734800" y="194733"/>
            <a:ext cx="33867" cy="211668"/>
          </a:xfrm>
          <a:custGeom>
            <a:avLst/>
            <a:gdLst/>
            <a:ahLst/>
            <a:cxnLst/>
            <a:rect l="0" t="0" r="0" b="0"/>
            <a:pathLst>
              <a:path w="33867" h="211668">
                <a:moveTo>
                  <a:pt x="8467" y="0"/>
                </a:move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33866" y="42334"/>
                </a:lnTo>
                <a:lnTo>
                  <a:pt x="33866" y="67734"/>
                </a:lnTo>
                <a:lnTo>
                  <a:pt x="33866" y="84667"/>
                </a:lnTo>
                <a:lnTo>
                  <a:pt x="33866" y="110067"/>
                </a:lnTo>
                <a:lnTo>
                  <a:pt x="25400" y="143934"/>
                </a:lnTo>
                <a:lnTo>
                  <a:pt x="25400" y="160867"/>
                </a:lnTo>
                <a:lnTo>
                  <a:pt x="16934" y="186267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11667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Freeform 359"/>
          <p:cNvSpPr/>
          <p:nvPr/>
        </p:nvSpPr>
        <p:spPr>
          <a:xfrm>
            <a:off x="11743267" y="143933"/>
            <a:ext cx="143934" cy="118535"/>
          </a:xfrm>
          <a:custGeom>
            <a:avLst/>
            <a:gdLst/>
            <a:ahLst/>
            <a:cxnLst/>
            <a:rect l="0" t="0" r="0" b="0"/>
            <a:pathLst>
              <a:path w="143934" h="118535">
                <a:moveTo>
                  <a:pt x="0" y="42334"/>
                </a:moveTo>
                <a:lnTo>
                  <a:pt x="0" y="42334"/>
                </a:lnTo>
                <a:lnTo>
                  <a:pt x="0" y="42334"/>
                </a:lnTo>
                <a:lnTo>
                  <a:pt x="0" y="42334"/>
                </a:lnTo>
                <a:lnTo>
                  <a:pt x="8467" y="33867"/>
                </a:lnTo>
                <a:lnTo>
                  <a:pt x="16933" y="25400"/>
                </a:lnTo>
                <a:lnTo>
                  <a:pt x="25399" y="16934"/>
                </a:lnTo>
                <a:lnTo>
                  <a:pt x="33867" y="8467"/>
                </a:lnTo>
                <a:lnTo>
                  <a:pt x="42333" y="0"/>
                </a:lnTo>
                <a:lnTo>
                  <a:pt x="59266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8467"/>
                </a:lnTo>
                <a:lnTo>
                  <a:pt x="110067" y="16934"/>
                </a:lnTo>
                <a:lnTo>
                  <a:pt x="118533" y="25400"/>
                </a:lnTo>
                <a:lnTo>
                  <a:pt x="126999" y="42334"/>
                </a:lnTo>
                <a:lnTo>
                  <a:pt x="135466" y="59267"/>
                </a:lnTo>
                <a:lnTo>
                  <a:pt x="143933" y="76200"/>
                </a:lnTo>
                <a:lnTo>
                  <a:pt x="135466" y="84667"/>
                </a:lnTo>
                <a:lnTo>
                  <a:pt x="135466" y="93134"/>
                </a:lnTo>
                <a:lnTo>
                  <a:pt x="126999" y="101600"/>
                </a:lnTo>
                <a:lnTo>
                  <a:pt x="110067" y="110067"/>
                </a:lnTo>
                <a:lnTo>
                  <a:pt x="101599" y="110067"/>
                </a:lnTo>
                <a:lnTo>
                  <a:pt x="84667" y="118534"/>
                </a:lnTo>
                <a:lnTo>
                  <a:pt x="67733" y="118534"/>
                </a:lnTo>
                <a:lnTo>
                  <a:pt x="59266" y="118534"/>
                </a:lnTo>
                <a:lnTo>
                  <a:pt x="59266" y="118534"/>
                </a:lnTo>
                <a:lnTo>
                  <a:pt x="42333" y="118534"/>
                </a:lnTo>
                <a:lnTo>
                  <a:pt x="42333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0"/>
          <p:cNvSpPr/>
          <p:nvPr/>
        </p:nvSpPr>
        <p:spPr>
          <a:xfrm>
            <a:off x="11463866" y="474133"/>
            <a:ext cx="110068" cy="186268"/>
          </a:xfrm>
          <a:custGeom>
            <a:avLst/>
            <a:gdLst/>
            <a:ahLst/>
            <a:cxnLst/>
            <a:rect l="0" t="0" r="0" b="0"/>
            <a:pathLst>
              <a:path w="110068" h="186268">
                <a:moveTo>
                  <a:pt x="16934" y="16934"/>
                </a:moveTo>
                <a:lnTo>
                  <a:pt x="16934" y="16934"/>
                </a:lnTo>
                <a:lnTo>
                  <a:pt x="16934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25400" y="93134"/>
                </a:lnTo>
                <a:lnTo>
                  <a:pt x="33867" y="110067"/>
                </a:lnTo>
                <a:lnTo>
                  <a:pt x="33867" y="127000"/>
                </a:lnTo>
                <a:lnTo>
                  <a:pt x="33867" y="143934"/>
                </a:lnTo>
                <a:lnTo>
                  <a:pt x="33867" y="160867"/>
                </a:lnTo>
                <a:lnTo>
                  <a:pt x="33867" y="169334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177800"/>
                </a:lnTo>
                <a:lnTo>
                  <a:pt x="33867" y="177800"/>
                </a:lnTo>
                <a:lnTo>
                  <a:pt x="25400" y="169334"/>
                </a:lnTo>
                <a:lnTo>
                  <a:pt x="25400" y="152400"/>
                </a:lnTo>
                <a:lnTo>
                  <a:pt x="25400" y="135467"/>
                </a:lnTo>
                <a:lnTo>
                  <a:pt x="16934" y="110067"/>
                </a:lnTo>
                <a:lnTo>
                  <a:pt x="8468" y="84667"/>
                </a:lnTo>
                <a:lnTo>
                  <a:pt x="0" y="59267"/>
                </a:lnTo>
                <a:lnTo>
                  <a:pt x="0" y="42334"/>
                </a:lnTo>
                <a:lnTo>
                  <a:pt x="8468" y="25400"/>
                </a:lnTo>
                <a:lnTo>
                  <a:pt x="8468" y="16934"/>
                </a:lnTo>
                <a:lnTo>
                  <a:pt x="25400" y="16934"/>
                </a:lnTo>
                <a:lnTo>
                  <a:pt x="33867" y="8467"/>
                </a:lnTo>
                <a:lnTo>
                  <a:pt x="42334" y="0"/>
                </a:lnTo>
                <a:lnTo>
                  <a:pt x="59268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1"/>
          <p:cNvSpPr/>
          <p:nvPr/>
        </p:nvSpPr>
        <p:spPr>
          <a:xfrm>
            <a:off x="11599334" y="491067"/>
            <a:ext cx="93133" cy="127001"/>
          </a:xfrm>
          <a:custGeom>
            <a:avLst/>
            <a:gdLst/>
            <a:ahLst/>
            <a:cxnLst/>
            <a:rect l="0" t="0" r="0" b="0"/>
            <a:pathLst>
              <a:path w="93133" h="127001">
                <a:moveTo>
                  <a:pt x="50799" y="76200"/>
                </a:moveTo>
                <a:lnTo>
                  <a:pt x="50799" y="76200"/>
                </a:lnTo>
                <a:lnTo>
                  <a:pt x="50799" y="76200"/>
                </a:lnTo>
                <a:lnTo>
                  <a:pt x="59266" y="76200"/>
                </a:lnTo>
                <a:lnTo>
                  <a:pt x="67733" y="76200"/>
                </a:lnTo>
                <a:lnTo>
                  <a:pt x="67733" y="67733"/>
                </a:lnTo>
                <a:lnTo>
                  <a:pt x="76200" y="59266"/>
                </a:lnTo>
                <a:lnTo>
                  <a:pt x="84666" y="50800"/>
                </a:lnTo>
                <a:lnTo>
                  <a:pt x="84666" y="42333"/>
                </a:lnTo>
                <a:lnTo>
                  <a:pt x="84666" y="33866"/>
                </a:lnTo>
                <a:lnTo>
                  <a:pt x="84666" y="16933"/>
                </a:lnTo>
                <a:lnTo>
                  <a:pt x="84666" y="8466"/>
                </a:lnTo>
                <a:lnTo>
                  <a:pt x="67733" y="0"/>
                </a:lnTo>
                <a:lnTo>
                  <a:pt x="59266" y="0"/>
                </a:lnTo>
                <a:lnTo>
                  <a:pt x="50799" y="0"/>
                </a:lnTo>
                <a:lnTo>
                  <a:pt x="42332" y="0"/>
                </a:lnTo>
                <a:lnTo>
                  <a:pt x="25400" y="8466"/>
                </a:lnTo>
                <a:lnTo>
                  <a:pt x="16932" y="16933"/>
                </a:lnTo>
                <a:lnTo>
                  <a:pt x="16932" y="25400"/>
                </a:lnTo>
                <a:lnTo>
                  <a:pt x="8466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8466" y="93133"/>
                </a:lnTo>
                <a:lnTo>
                  <a:pt x="16932" y="110066"/>
                </a:lnTo>
                <a:lnTo>
                  <a:pt x="25400" y="118533"/>
                </a:lnTo>
                <a:lnTo>
                  <a:pt x="33866" y="118533"/>
                </a:lnTo>
                <a:lnTo>
                  <a:pt x="50799" y="127000"/>
                </a:lnTo>
                <a:lnTo>
                  <a:pt x="67733" y="118533"/>
                </a:lnTo>
                <a:lnTo>
                  <a:pt x="84666" y="118533"/>
                </a:lnTo>
                <a:lnTo>
                  <a:pt x="84666" y="118533"/>
                </a:lnTo>
                <a:lnTo>
                  <a:pt x="93132" y="110066"/>
                </a:lnTo>
                <a:lnTo>
                  <a:pt x="93132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2"/>
          <p:cNvSpPr/>
          <p:nvPr/>
        </p:nvSpPr>
        <p:spPr>
          <a:xfrm>
            <a:off x="11751734" y="474133"/>
            <a:ext cx="84667" cy="143935"/>
          </a:xfrm>
          <a:custGeom>
            <a:avLst/>
            <a:gdLst/>
            <a:ahLst/>
            <a:cxnLst/>
            <a:rect l="0" t="0" r="0" b="0"/>
            <a:pathLst>
              <a:path w="84667" h="143935">
                <a:moveTo>
                  <a:pt x="50799" y="0"/>
                </a:moveTo>
                <a:lnTo>
                  <a:pt x="50799" y="0"/>
                </a:lnTo>
                <a:lnTo>
                  <a:pt x="50799" y="8467"/>
                </a:lnTo>
                <a:lnTo>
                  <a:pt x="50799" y="8467"/>
                </a:lnTo>
                <a:lnTo>
                  <a:pt x="42332" y="8467"/>
                </a:lnTo>
                <a:lnTo>
                  <a:pt x="42332" y="8467"/>
                </a:lnTo>
                <a:lnTo>
                  <a:pt x="42332" y="16934"/>
                </a:lnTo>
                <a:lnTo>
                  <a:pt x="33866" y="16934"/>
                </a:lnTo>
                <a:lnTo>
                  <a:pt x="33866" y="33867"/>
                </a:lnTo>
                <a:lnTo>
                  <a:pt x="25400" y="42334"/>
                </a:lnTo>
                <a:lnTo>
                  <a:pt x="16932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8466" y="127000"/>
                </a:lnTo>
                <a:lnTo>
                  <a:pt x="16932" y="135467"/>
                </a:lnTo>
                <a:lnTo>
                  <a:pt x="33866" y="143934"/>
                </a:lnTo>
                <a:lnTo>
                  <a:pt x="42332" y="143934"/>
                </a:lnTo>
                <a:lnTo>
                  <a:pt x="59266" y="143934"/>
                </a:lnTo>
                <a:lnTo>
                  <a:pt x="76200" y="135467"/>
                </a:lnTo>
                <a:lnTo>
                  <a:pt x="76200" y="135467"/>
                </a:lnTo>
                <a:lnTo>
                  <a:pt x="84666" y="135467"/>
                </a:lnTo>
                <a:lnTo>
                  <a:pt x="84666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3"/>
          <p:cNvSpPr/>
          <p:nvPr/>
        </p:nvSpPr>
        <p:spPr>
          <a:xfrm>
            <a:off x="11878733" y="524933"/>
            <a:ext cx="16935" cy="67735"/>
          </a:xfrm>
          <a:custGeom>
            <a:avLst/>
            <a:gdLst/>
            <a:ahLst/>
            <a:cxnLst/>
            <a:rect l="0" t="0" r="0" b="0"/>
            <a:pathLst>
              <a:path w="16935" h="677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16934" y="67734"/>
                </a:lnTo>
                <a:lnTo>
                  <a:pt x="16934" y="67734"/>
                </a:lnTo>
                <a:lnTo>
                  <a:pt x="16934" y="67734"/>
                </a:lnTo>
                <a:lnTo>
                  <a:pt x="16934" y="67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4"/>
          <p:cNvSpPr/>
          <p:nvPr/>
        </p:nvSpPr>
        <p:spPr>
          <a:xfrm>
            <a:off x="11895667" y="440267"/>
            <a:ext cx="8468" cy="8467"/>
          </a:xfrm>
          <a:custGeom>
            <a:avLst/>
            <a:gdLst/>
            <a:ahLst/>
            <a:cxnLst/>
            <a:rect l="0" t="0" r="0" b="0"/>
            <a:pathLst>
              <a:path w="8468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5"/>
          <p:cNvSpPr/>
          <p:nvPr/>
        </p:nvSpPr>
        <p:spPr>
          <a:xfrm>
            <a:off x="11946466" y="474133"/>
            <a:ext cx="84668" cy="228601"/>
          </a:xfrm>
          <a:custGeom>
            <a:avLst/>
            <a:gdLst/>
            <a:ahLst/>
            <a:cxnLst/>
            <a:rect l="0" t="0" r="0" b="0"/>
            <a:pathLst>
              <a:path w="84668" h="228601">
                <a:moveTo>
                  <a:pt x="0" y="169334"/>
                </a:moveTo>
                <a:lnTo>
                  <a:pt x="0" y="177800"/>
                </a:lnTo>
                <a:lnTo>
                  <a:pt x="8467" y="186267"/>
                </a:lnTo>
                <a:lnTo>
                  <a:pt x="8467" y="203200"/>
                </a:lnTo>
                <a:lnTo>
                  <a:pt x="0" y="211667"/>
                </a:lnTo>
                <a:lnTo>
                  <a:pt x="0" y="220134"/>
                </a:lnTo>
                <a:lnTo>
                  <a:pt x="0" y="228600"/>
                </a:lnTo>
                <a:lnTo>
                  <a:pt x="0" y="228600"/>
                </a:lnTo>
                <a:lnTo>
                  <a:pt x="8467" y="220134"/>
                </a:lnTo>
                <a:lnTo>
                  <a:pt x="8467" y="220134"/>
                </a:lnTo>
                <a:lnTo>
                  <a:pt x="8467" y="203200"/>
                </a:lnTo>
                <a:lnTo>
                  <a:pt x="0" y="186267"/>
                </a:lnTo>
                <a:lnTo>
                  <a:pt x="0" y="160867"/>
                </a:lnTo>
                <a:lnTo>
                  <a:pt x="0" y="135467"/>
                </a:lnTo>
                <a:lnTo>
                  <a:pt x="8467" y="110067"/>
                </a:lnTo>
                <a:lnTo>
                  <a:pt x="8467" y="84667"/>
                </a:lnTo>
                <a:lnTo>
                  <a:pt x="8467" y="59267"/>
                </a:lnTo>
                <a:lnTo>
                  <a:pt x="8467" y="50800"/>
                </a:lnTo>
                <a:lnTo>
                  <a:pt x="16934" y="33867"/>
                </a:lnTo>
                <a:lnTo>
                  <a:pt x="16934" y="25400"/>
                </a:lnTo>
                <a:lnTo>
                  <a:pt x="33868" y="16934"/>
                </a:lnTo>
                <a:lnTo>
                  <a:pt x="42334" y="8467"/>
                </a:lnTo>
                <a:lnTo>
                  <a:pt x="50800" y="0"/>
                </a:lnTo>
                <a:lnTo>
                  <a:pt x="59268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8467"/>
                </a:lnTo>
                <a:lnTo>
                  <a:pt x="84667" y="16934"/>
                </a:lnTo>
                <a:lnTo>
                  <a:pt x="84667" y="33867"/>
                </a:lnTo>
                <a:lnTo>
                  <a:pt x="76200" y="42334"/>
                </a:lnTo>
                <a:lnTo>
                  <a:pt x="67734" y="59267"/>
                </a:lnTo>
                <a:lnTo>
                  <a:pt x="59268" y="67734"/>
                </a:lnTo>
                <a:lnTo>
                  <a:pt x="50800" y="84667"/>
                </a:lnTo>
                <a:lnTo>
                  <a:pt x="42334" y="93134"/>
                </a:lnTo>
                <a:lnTo>
                  <a:pt x="42334" y="93134"/>
                </a:lnTo>
                <a:lnTo>
                  <a:pt x="33868" y="101600"/>
                </a:lnTo>
                <a:lnTo>
                  <a:pt x="33868" y="110067"/>
                </a:lnTo>
                <a:lnTo>
                  <a:pt x="25401" y="110067"/>
                </a:lnTo>
                <a:lnTo>
                  <a:pt x="25401" y="101600"/>
                </a:lnTo>
                <a:lnTo>
                  <a:pt x="25401" y="101600"/>
                </a:lnTo>
                <a:lnTo>
                  <a:pt x="33868" y="93134"/>
                </a:lnTo>
                <a:lnTo>
                  <a:pt x="33868" y="93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6"/>
          <p:cNvSpPr/>
          <p:nvPr/>
        </p:nvSpPr>
        <p:spPr>
          <a:xfrm>
            <a:off x="11963400" y="93133"/>
            <a:ext cx="160868" cy="609601"/>
          </a:xfrm>
          <a:custGeom>
            <a:avLst/>
            <a:gdLst/>
            <a:ahLst/>
            <a:cxnLst/>
            <a:rect l="0" t="0" r="0" b="0"/>
            <a:pathLst>
              <a:path w="160868" h="6096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6" y="0"/>
                </a:lnTo>
                <a:lnTo>
                  <a:pt x="42334" y="0"/>
                </a:lnTo>
                <a:lnTo>
                  <a:pt x="50800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7" y="42334"/>
                </a:lnTo>
                <a:lnTo>
                  <a:pt x="93134" y="67734"/>
                </a:lnTo>
                <a:lnTo>
                  <a:pt x="110066" y="93134"/>
                </a:lnTo>
                <a:lnTo>
                  <a:pt x="118534" y="118534"/>
                </a:lnTo>
                <a:lnTo>
                  <a:pt x="127000" y="152400"/>
                </a:lnTo>
                <a:lnTo>
                  <a:pt x="135466" y="194734"/>
                </a:lnTo>
                <a:lnTo>
                  <a:pt x="143933" y="228600"/>
                </a:lnTo>
                <a:lnTo>
                  <a:pt x="152400" y="262467"/>
                </a:lnTo>
                <a:lnTo>
                  <a:pt x="152400" y="304800"/>
                </a:lnTo>
                <a:lnTo>
                  <a:pt x="152400" y="338667"/>
                </a:lnTo>
                <a:lnTo>
                  <a:pt x="152400" y="372534"/>
                </a:lnTo>
                <a:lnTo>
                  <a:pt x="160867" y="406400"/>
                </a:lnTo>
                <a:lnTo>
                  <a:pt x="152400" y="448734"/>
                </a:lnTo>
                <a:lnTo>
                  <a:pt x="143933" y="482600"/>
                </a:lnTo>
                <a:lnTo>
                  <a:pt x="135466" y="516467"/>
                </a:lnTo>
                <a:lnTo>
                  <a:pt x="127000" y="550334"/>
                </a:lnTo>
                <a:lnTo>
                  <a:pt x="110066" y="584200"/>
                </a:lnTo>
                <a:lnTo>
                  <a:pt x="110066" y="584200"/>
                </a:lnTo>
                <a:lnTo>
                  <a:pt x="93134" y="609600"/>
                </a:lnTo>
                <a:lnTo>
                  <a:pt x="93134" y="609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7"/>
          <p:cNvSpPr/>
          <p:nvPr/>
        </p:nvSpPr>
        <p:spPr>
          <a:xfrm>
            <a:off x="8492066" y="4021667"/>
            <a:ext cx="694269" cy="685801"/>
          </a:xfrm>
          <a:custGeom>
            <a:avLst/>
            <a:gdLst/>
            <a:ahLst/>
            <a:cxnLst/>
            <a:rect l="0" t="0" r="0" b="0"/>
            <a:pathLst>
              <a:path w="694269" h="685801">
                <a:moveTo>
                  <a:pt x="203201" y="643466"/>
                </a:moveTo>
                <a:lnTo>
                  <a:pt x="203201" y="651933"/>
                </a:lnTo>
                <a:lnTo>
                  <a:pt x="211667" y="651933"/>
                </a:lnTo>
                <a:lnTo>
                  <a:pt x="228600" y="651933"/>
                </a:lnTo>
                <a:lnTo>
                  <a:pt x="237068" y="660400"/>
                </a:lnTo>
                <a:lnTo>
                  <a:pt x="254001" y="660400"/>
                </a:lnTo>
                <a:lnTo>
                  <a:pt x="270934" y="668866"/>
                </a:lnTo>
                <a:lnTo>
                  <a:pt x="287867" y="668866"/>
                </a:lnTo>
                <a:lnTo>
                  <a:pt x="313268" y="677333"/>
                </a:lnTo>
                <a:lnTo>
                  <a:pt x="330201" y="677333"/>
                </a:lnTo>
                <a:lnTo>
                  <a:pt x="355601" y="685800"/>
                </a:lnTo>
                <a:lnTo>
                  <a:pt x="381000" y="685800"/>
                </a:lnTo>
                <a:lnTo>
                  <a:pt x="406401" y="685800"/>
                </a:lnTo>
                <a:lnTo>
                  <a:pt x="423334" y="685800"/>
                </a:lnTo>
                <a:lnTo>
                  <a:pt x="448734" y="685800"/>
                </a:lnTo>
                <a:lnTo>
                  <a:pt x="465668" y="677333"/>
                </a:lnTo>
                <a:lnTo>
                  <a:pt x="499534" y="677333"/>
                </a:lnTo>
                <a:lnTo>
                  <a:pt x="516467" y="677333"/>
                </a:lnTo>
                <a:lnTo>
                  <a:pt x="533400" y="668866"/>
                </a:lnTo>
                <a:lnTo>
                  <a:pt x="558801" y="660400"/>
                </a:lnTo>
                <a:lnTo>
                  <a:pt x="575734" y="651933"/>
                </a:lnTo>
                <a:lnTo>
                  <a:pt x="601134" y="643466"/>
                </a:lnTo>
                <a:lnTo>
                  <a:pt x="618068" y="626533"/>
                </a:lnTo>
                <a:lnTo>
                  <a:pt x="626534" y="618066"/>
                </a:lnTo>
                <a:lnTo>
                  <a:pt x="643467" y="601133"/>
                </a:lnTo>
                <a:lnTo>
                  <a:pt x="660401" y="584200"/>
                </a:lnTo>
                <a:lnTo>
                  <a:pt x="668867" y="567266"/>
                </a:lnTo>
                <a:lnTo>
                  <a:pt x="677334" y="550333"/>
                </a:lnTo>
                <a:lnTo>
                  <a:pt x="685800" y="524933"/>
                </a:lnTo>
                <a:lnTo>
                  <a:pt x="694268" y="508000"/>
                </a:lnTo>
                <a:lnTo>
                  <a:pt x="694268" y="482600"/>
                </a:lnTo>
                <a:lnTo>
                  <a:pt x="694268" y="465666"/>
                </a:lnTo>
                <a:lnTo>
                  <a:pt x="694268" y="440266"/>
                </a:lnTo>
                <a:lnTo>
                  <a:pt x="694268" y="414866"/>
                </a:lnTo>
                <a:lnTo>
                  <a:pt x="694268" y="389466"/>
                </a:lnTo>
                <a:lnTo>
                  <a:pt x="685800" y="372533"/>
                </a:lnTo>
                <a:lnTo>
                  <a:pt x="677334" y="347133"/>
                </a:lnTo>
                <a:lnTo>
                  <a:pt x="677334" y="321733"/>
                </a:lnTo>
                <a:lnTo>
                  <a:pt x="668867" y="296333"/>
                </a:lnTo>
                <a:lnTo>
                  <a:pt x="651934" y="270933"/>
                </a:lnTo>
                <a:lnTo>
                  <a:pt x="643467" y="245533"/>
                </a:lnTo>
                <a:lnTo>
                  <a:pt x="626534" y="228600"/>
                </a:lnTo>
                <a:lnTo>
                  <a:pt x="609600" y="203200"/>
                </a:lnTo>
                <a:lnTo>
                  <a:pt x="601134" y="186266"/>
                </a:lnTo>
                <a:lnTo>
                  <a:pt x="584201" y="160866"/>
                </a:lnTo>
                <a:lnTo>
                  <a:pt x="558801" y="143933"/>
                </a:lnTo>
                <a:lnTo>
                  <a:pt x="541868" y="118533"/>
                </a:lnTo>
                <a:lnTo>
                  <a:pt x="524934" y="101600"/>
                </a:lnTo>
                <a:lnTo>
                  <a:pt x="508001" y="84666"/>
                </a:lnTo>
                <a:lnTo>
                  <a:pt x="482601" y="67733"/>
                </a:lnTo>
                <a:lnTo>
                  <a:pt x="457200" y="50800"/>
                </a:lnTo>
                <a:lnTo>
                  <a:pt x="440267" y="42333"/>
                </a:lnTo>
                <a:lnTo>
                  <a:pt x="414867" y="25400"/>
                </a:lnTo>
                <a:lnTo>
                  <a:pt x="397934" y="16933"/>
                </a:lnTo>
                <a:lnTo>
                  <a:pt x="372534" y="8466"/>
                </a:lnTo>
                <a:lnTo>
                  <a:pt x="355601" y="8466"/>
                </a:lnTo>
                <a:lnTo>
                  <a:pt x="330201" y="0"/>
                </a:lnTo>
                <a:lnTo>
                  <a:pt x="304800" y="0"/>
                </a:lnTo>
                <a:lnTo>
                  <a:pt x="279401" y="0"/>
                </a:lnTo>
                <a:lnTo>
                  <a:pt x="262467" y="0"/>
                </a:lnTo>
                <a:lnTo>
                  <a:pt x="237068" y="0"/>
                </a:lnTo>
                <a:lnTo>
                  <a:pt x="211667" y="8466"/>
                </a:lnTo>
                <a:lnTo>
                  <a:pt x="194734" y="16933"/>
                </a:lnTo>
                <a:lnTo>
                  <a:pt x="177801" y="16933"/>
                </a:lnTo>
                <a:lnTo>
                  <a:pt x="152400" y="25400"/>
                </a:lnTo>
                <a:lnTo>
                  <a:pt x="135467" y="42333"/>
                </a:lnTo>
                <a:lnTo>
                  <a:pt x="118534" y="50800"/>
                </a:lnTo>
                <a:lnTo>
                  <a:pt x="101601" y="67733"/>
                </a:lnTo>
                <a:lnTo>
                  <a:pt x="84668" y="76200"/>
                </a:lnTo>
                <a:lnTo>
                  <a:pt x="67734" y="93133"/>
                </a:lnTo>
                <a:lnTo>
                  <a:pt x="59267" y="118533"/>
                </a:lnTo>
                <a:lnTo>
                  <a:pt x="42334" y="135466"/>
                </a:lnTo>
                <a:lnTo>
                  <a:pt x="33867" y="152400"/>
                </a:lnTo>
                <a:lnTo>
                  <a:pt x="25401" y="177800"/>
                </a:lnTo>
                <a:lnTo>
                  <a:pt x="16934" y="203200"/>
                </a:lnTo>
                <a:lnTo>
                  <a:pt x="16934" y="220133"/>
                </a:lnTo>
                <a:lnTo>
                  <a:pt x="8468" y="237066"/>
                </a:lnTo>
                <a:lnTo>
                  <a:pt x="8468" y="262466"/>
                </a:lnTo>
                <a:lnTo>
                  <a:pt x="0" y="287866"/>
                </a:lnTo>
                <a:lnTo>
                  <a:pt x="0" y="304800"/>
                </a:lnTo>
                <a:lnTo>
                  <a:pt x="0" y="330200"/>
                </a:lnTo>
                <a:lnTo>
                  <a:pt x="8468" y="355600"/>
                </a:lnTo>
                <a:lnTo>
                  <a:pt x="8468" y="372533"/>
                </a:lnTo>
                <a:lnTo>
                  <a:pt x="16934" y="397933"/>
                </a:lnTo>
                <a:lnTo>
                  <a:pt x="25401" y="414866"/>
                </a:lnTo>
                <a:lnTo>
                  <a:pt x="33867" y="440266"/>
                </a:lnTo>
                <a:lnTo>
                  <a:pt x="42334" y="465666"/>
                </a:lnTo>
                <a:lnTo>
                  <a:pt x="50801" y="482600"/>
                </a:lnTo>
                <a:lnTo>
                  <a:pt x="59267" y="499533"/>
                </a:lnTo>
                <a:lnTo>
                  <a:pt x="76200" y="516466"/>
                </a:lnTo>
                <a:lnTo>
                  <a:pt x="84668" y="533400"/>
                </a:lnTo>
                <a:lnTo>
                  <a:pt x="101601" y="541866"/>
                </a:lnTo>
                <a:lnTo>
                  <a:pt x="118534" y="558800"/>
                </a:lnTo>
                <a:lnTo>
                  <a:pt x="135467" y="575733"/>
                </a:lnTo>
                <a:lnTo>
                  <a:pt x="152400" y="584200"/>
                </a:lnTo>
                <a:lnTo>
                  <a:pt x="169334" y="601133"/>
                </a:lnTo>
                <a:lnTo>
                  <a:pt x="186267" y="609600"/>
                </a:lnTo>
                <a:lnTo>
                  <a:pt x="203201" y="618066"/>
                </a:lnTo>
                <a:lnTo>
                  <a:pt x="228600" y="626533"/>
                </a:lnTo>
                <a:lnTo>
                  <a:pt x="245534" y="635000"/>
                </a:lnTo>
                <a:lnTo>
                  <a:pt x="270934" y="643466"/>
                </a:lnTo>
                <a:lnTo>
                  <a:pt x="287867" y="643466"/>
                </a:lnTo>
                <a:lnTo>
                  <a:pt x="296334" y="651933"/>
                </a:lnTo>
                <a:lnTo>
                  <a:pt x="313268" y="660400"/>
                </a:lnTo>
                <a:lnTo>
                  <a:pt x="330201" y="660400"/>
                </a:lnTo>
                <a:lnTo>
                  <a:pt x="338667" y="660400"/>
                </a:lnTo>
                <a:lnTo>
                  <a:pt x="347134" y="660400"/>
                </a:lnTo>
                <a:lnTo>
                  <a:pt x="355601" y="660400"/>
                </a:lnTo>
                <a:lnTo>
                  <a:pt x="364067" y="660400"/>
                </a:lnTo>
                <a:lnTo>
                  <a:pt x="372534" y="660400"/>
                </a:lnTo>
                <a:lnTo>
                  <a:pt x="372534" y="651933"/>
                </a:lnTo>
                <a:lnTo>
                  <a:pt x="381000" y="651933"/>
                </a:lnTo>
                <a:lnTo>
                  <a:pt x="381000" y="651933"/>
                </a:lnTo>
                <a:lnTo>
                  <a:pt x="381000" y="651933"/>
                </a:lnTo>
                <a:lnTo>
                  <a:pt x="389468" y="643466"/>
                </a:lnTo>
                <a:lnTo>
                  <a:pt x="389468" y="643466"/>
                </a:lnTo>
                <a:lnTo>
                  <a:pt x="389468" y="635000"/>
                </a:lnTo>
                <a:lnTo>
                  <a:pt x="389468" y="635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 368"/>
          <p:cNvSpPr/>
          <p:nvPr/>
        </p:nvSpPr>
        <p:spPr>
          <a:xfrm>
            <a:off x="4555067" y="1913467"/>
            <a:ext cx="829734" cy="939801"/>
          </a:xfrm>
          <a:custGeom>
            <a:avLst/>
            <a:gdLst/>
            <a:ahLst/>
            <a:cxnLst/>
            <a:rect l="0" t="0" r="0" b="0"/>
            <a:pathLst>
              <a:path w="829734" h="939801">
                <a:moveTo>
                  <a:pt x="491066" y="880533"/>
                </a:moveTo>
                <a:lnTo>
                  <a:pt x="491066" y="880533"/>
                </a:lnTo>
                <a:lnTo>
                  <a:pt x="491066" y="889000"/>
                </a:lnTo>
                <a:lnTo>
                  <a:pt x="499533" y="889000"/>
                </a:lnTo>
                <a:lnTo>
                  <a:pt x="508000" y="889000"/>
                </a:lnTo>
                <a:lnTo>
                  <a:pt x="516466" y="889000"/>
                </a:lnTo>
                <a:lnTo>
                  <a:pt x="524933" y="880533"/>
                </a:lnTo>
                <a:lnTo>
                  <a:pt x="533400" y="880533"/>
                </a:lnTo>
                <a:lnTo>
                  <a:pt x="541866" y="880533"/>
                </a:lnTo>
                <a:lnTo>
                  <a:pt x="558800" y="872066"/>
                </a:lnTo>
                <a:lnTo>
                  <a:pt x="575733" y="872066"/>
                </a:lnTo>
                <a:lnTo>
                  <a:pt x="592666" y="863600"/>
                </a:lnTo>
                <a:lnTo>
                  <a:pt x="609600" y="855133"/>
                </a:lnTo>
                <a:lnTo>
                  <a:pt x="626533" y="846666"/>
                </a:lnTo>
                <a:lnTo>
                  <a:pt x="635000" y="838200"/>
                </a:lnTo>
                <a:lnTo>
                  <a:pt x="651933" y="829733"/>
                </a:lnTo>
                <a:lnTo>
                  <a:pt x="660400" y="821266"/>
                </a:lnTo>
                <a:lnTo>
                  <a:pt x="677333" y="812800"/>
                </a:lnTo>
                <a:lnTo>
                  <a:pt x="694266" y="795866"/>
                </a:lnTo>
                <a:lnTo>
                  <a:pt x="702733" y="778933"/>
                </a:lnTo>
                <a:lnTo>
                  <a:pt x="719666" y="762000"/>
                </a:lnTo>
                <a:lnTo>
                  <a:pt x="736600" y="745066"/>
                </a:lnTo>
                <a:lnTo>
                  <a:pt x="745066" y="719666"/>
                </a:lnTo>
                <a:lnTo>
                  <a:pt x="762000" y="702733"/>
                </a:lnTo>
                <a:lnTo>
                  <a:pt x="770466" y="677333"/>
                </a:lnTo>
                <a:lnTo>
                  <a:pt x="778933" y="651933"/>
                </a:lnTo>
                <a:lnTo>
                  <a:pt x="787400" y="626533"/>
                </a:lnTo>
                <a:lnTo>
                  <a:pt x="795866" y="601133"/>
                </a:lnTo>
                <a:lnTo>
                  <a:pt x="795866" y="575733"/>
                </a:lnTo>
                <a:lnTo>
                  <a:pt x="804333" y="550333"/>
                </a:lnTo>
                <a:lnTo>
                  <a:pt x="812800" y="524933"/>
                </a:lnTo>
                <a:lnTo>
                  <a:pt x="812800" y="491066"/>
                </a:lnTo>
                <a:lnTo>
                  <a:pt x="821266" y="465666"/>
                </a:lnTo>
                <a:lnTo>
                  <a:pt x="821266" y="431800"/>
                </a:lnTo>
                <a:lnTo>
                  <a:pt x="821266" y="406400"/>
                </a:lnTo>
                <a:lnTo>
                  <a:pt x="829733" y="372533"/>
                </a:lnTo>
                <a:lnTo>
                  <a:pt x="821266" y="338666"/>
                </a:lnTo>
                <a:lnTo>
                  <a:pt x="821266" y="313266"/>
                </a:lnTo>
                <a:lnTo>
                  <a:pt x="812800" y="279400"/>
                </a:lnTo>
                <a:lnTo>
                  <a:pt x="812800" y="254000"/>
                </a:lnTo>
                <a:lnTo>
                  <a:pt x="804333" y="228600"/>
                </a:lnTo>
                <a:lnTo>
                  <a:pt x="787400" y="194733"/>
                </a:lnTo>
                <a:lnTo>
                  <a:pt x="778933" y="169333"/>
                </a:lnTo>
                <a:lnTo>
                  <a:pt x="762000" y="143933"/>
                </a:lnTo>
                <a:lnTo>
                  <a:pt x="753533" y="127000"/>
                </a:lnTo>
                <a:lnTo>
                  <a:pt x="736600" y="101600"/>
                </a:lnTo>
                <a:lnTo>
                  <a:pt x="711200" y="84666"/>
                </a:lnTo>
                <a:lnTo>
                  <a:pt x="694266" y="67733"/>
                </a:lnTo>
                <a:lnTo>
                  <a:pt x="668866" y="50800"/>
                </a:lnTo>
                <a:lnTo>
                  <a:pt x="643466" y="33866"/>
                </a:lnTo>
                <a:lnTo>
                  <a:pt x="618066" y="25400"/>
                </a:lnTo>
                <a:lnTo>
                  <a:pt x="592666" y="16933"/>
                </a:lnTo>
                <a:lnTo>
                  <a:pt x="567266" y="8466"/>
                </a:lnTo>
                <a:lnTo>
                  <a:pt x="541866" y="8466"/>
                </a:lnTo>
                <a:lnTo>
                  <a:pt x="508000" y="0"/>
                </a:lnTo>
                <a:lnTo>
                  <a:pt x="474133" y="8466"/>
                </a:lnTo>
                <a:lnTo>
                  <a:pt x="440266" y="8466"/>
                </a:lnTo>
                <a:lnTo>
                  <a:pt x="406400" y="16933"/>
                </a:lnTo>
                <a:lnTo>
                  <a:pt x="372533" y="25400"/>
                </a:lnTo>
                <a:lnTo>
                  <a:pt x="338666" y="33866"/>
                </a:lnTo>
                <a:lnTo>
                  <a:pt x="304800" y="50800"/>
                </a:lnTo>
                <a:lnTo>
                  <a:pt x="270933" y="67733"/>
                </a:lnTo>
                <a:lnTo>
                  <a:pt x="237066" y="84666"/>
                </a:lnTo>
                <a:lnTo>
                  <a:pt x="203200" y="101600"/>
                </a:lnTo>
                <a:lnTo>
                  <a:pt x="177800" y="127000"/>
                </a:lnTo>
                <a:lnTo>
                  <a:pt x="152400" y="143933"/>
                </a:lnTo>
                <a:lnTo>
                  <a:pt x="127000" y="177800"/>
                </a:lnTo>
                <a:lnTo>
                  <a:pt x="101600" y="203200"/>
                </a:lnTo>
                <a:lnTo>
                  <a:pt x="76200" y="228600"/>
                </a:lnTo>
                <a:lnTo>
                  <a:pt x="59266" y="262466"/>
                </a:lnTo>
                <a:lnTo>
                  <a:pt x="42333" y="287866"/>
                </a:lnTo>
                <a:lnTo>
                  <a:pt x="25400" y="321733"/>
                </a:lnTo>
                <a:lnTo>
                  <a:pt x="16933" y="355600"/>
                </a:lnTo>
                <a:lnTo>
                  <a:pt x="8466" y="389466"/>
                </a:lnTo>
                <a:lnTo>
                  <a:pt x="0" y="414866"/>
                </a:lnTo>
                <a:lnTo>
                  <a:pt x="0" y="448733"/>
                </a:lnTo>
                <a:lnTo>
                  <a:pt x="0" y="482600"/>
                </a:lnTo>
                <a:lnTo>
                  <a:pt x="0" y="516466"/>
                </a:lnTo>
                <a:lnTo>
                  <a:pt x="0" y="550333"/>
                </a:lnTo>
                <a:lnTo>
                  <a:pt x="8466" y="584200"/>
                </a:lnTo>
                <a:lnTo>
                  <a:pt x="16933" y="609600"/>
                </a:lnTo>
                <a:lnTo>
                  <a:pt x="25400" y="643466"/>
                </a:lnTo>
                <a:lnTo>
                  <a:pt x="42333" y="668866"/>
                </a:lnTo>
                <a:lnTo>
                  <a:pt x="59266" y="694266"/>
                </a:lnTo>
                <a:lnTo>
                  <a:pt x="76200" y="728133"/>
                </a:lnTo>
                <a:lnTo>
                  <a:pt x="101600" y="753533"/>
                </a:lnTo>
                <a:lnTo>
                  <a:pt x="118533" y="778933"/>
                </a:lnTo>
                <a:lnTo>
                  <a:pt x="143933" y="804333"/>
                </a:lnTo>
                <a:lnTo>
                  <a:pt x="169333" y="821266"/>
                </a:lnTo>
                <a:lnTo>
                  <a:pt x="194733" y="846666"/>
                </a:lnTo>
                <a:lnTo>
                  <a:pt x="228600" y="863600"/>
                </a:lnTo>
                <a:lnTo>
                  <a:pt x="254000" y="880533"/>
                </a:lnTo>
                <a:lnTo>
                  <a:pt x="287866" y="897466"/>
                </a:lnTo>
                <a:lnTo>
                  <a:pt x="313266" y="905933"/>
                </a:lnTo>
                <a:lnTo>
                  <a:pt x="347133" y="922866"/>
                </a:lnTo>
                <a:lnTo>
                  <a:pt x="381000" y="931333"/>
                </a:lnTo>
                <a:lnTo>
                  <a:pt x="414866" y="939800"/>
                </a:lnTo>
                <a:lnTo>
                  <a:pt x="448733" y="939800"/>
                </a:lnTo>
                <a:lnTo>
                  <a:pt x="474133" y="939800"/>
                </a:lnTo>
                <a:lnTo>
                  <a:pt x="508000" y="939800"/>
                </a:lnTo>
                <a:lnTo>
                  <a:pt x="533400" y="931333"/>
                </a:lnTo>
                <a:lnTo>
                  <a:pt x="558800" y="922866"/>
                </a:lnTo>
                <a:lnTo>
                  <a:pt x="584200" y="922866"/>
                </a:lnTo>
                <a:lnTo>
                  <a:pt x="609600" y="914400"/>
                </a:lnTo>
                <a:lnTo>
                  <a:pt x="626533" y="905933"/>
                </a:lnTo>
                <a:lnTo>
                  <a:pt x="643466" y="897466"/>
                </a:lnTo>
                <a:lnTo>
                  <a:pt x="660400" y="880533"/>
                </a:lnTo>
                <a:lnTo>
                  <a:pt x="668866" y="872066"/>
                </a:lnTo>
                <a:lnTo>
                  <a:pt x="677333" y="872066"/>
                </a:lnTo>
                <a:lnTo>
                  <a:pt x="685800" y="863600"/>
                </a:lnTo>
                <a:lnTo>
                  <a:pt x="685800" y="863600"/>
                </a:lnTo>
                <a:lnTo>
                  <a:pt x="685800" y="863600"/>
                </a:lnTo>
                <a:lnTo>
                  <a:pt x="685800" y="863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Freeform 369"/>
          <p:cNvSpPr/>
          <p:nvPr/>
        </p:nvSpPr>
        <p:spPr>
          <a:xfrm>
            <a:off x="4064000" y="4758267"/>
            <a:ext cx="2294468" cy="1024467"/>
          </a:xfrm>
          <a:custGeom>
            <a:avLst/>
            <a:gdLst/>
            <a:ahLst/>
            <a:cxnLst/>
            <a:rect l="0" t="0" r="0" b="0"/>
            <a:pathLst>
              <a:path w="2294468" h="1024467">
                <a:moveTo>
                  <a:pt x="1828800" y="939800"/>
                </a:moveTo>
                <a:lnTo>
                  <a:pt x="1820333" y="939800"/>
                </a:lnTo>
                <a:lnTo>
                  <a:pt x="1803400" y="939800"/>
                </a:lnTo>
                <a:lnTo>
                  <a:pt x="1786467" y="948266"/>
                </a:lnTo>
                <a:lnTo>
                  <a:pt x="1761067" y="948266"/>
                </a:lnTo>
                <a:lnTo>
                  <a:pt x="1727200" y="956733"/>
                </a:lnTo>
                <a:lnTo>
                  <a:pt x="1693333" y="956733"/>
                </a:lnTo>
                <a:lnTo>
                  <a:pt x="1667933" y="965200"/>
                </a:lnTo>
                <a:lnTo>
                  <a:pt x="1634067" y="973666"/>
                </a:lnTo>
                <a:lnTo>
                  <a:pt x="1600200" y="973666"/>
                </a:lnTo>
                <a:lnTo>
                  <a:pt x="1557867" y="982133"/>
                </a:lnTo>
                <a:lnTo>
                  <a:pt x="1515533" y="982133"/>
                </a:lnTo>
                <a:lnTo>
                  <a:pt x="1473200" y="990600"/>
                </a:lnTo>
                <a:lnTo>
                  <a:pt x="1422400" y="990600"/>
                </a:lnTo>
                <a:lnTo>
                  <a:pt x="1380067" y="990600"/>
                </a:lnTo>
                <a:lnTo>
                  <a:pt x="1320800" y="990600"/>
                </a:lnTo>
                <a:lnTo>
                  <a:pt x="1261533" y="982133"/>
                </a:lnTo>
                <a:lnTo>
                  <a:pt x="1202267" y="982133"/>
                </a:lnTo>
                <a:lnTo>
                  <a:pt x="1143000" y="973666"/>
                </a:lnTo>
                <a:lnTo>
                  <a:pt x="1083733" y="965200"/>
                </a:lnTo>
                <a:lnTo>
                  <a:pt x="1016000" y="956733"/>
                </a:lnTo>
                <a:lnTo>
                  <a:pt x="956733" y="939800"/>
                </a:lnTo>
                <a:lnTo>
                  <a:pt x="889000" y="931333"/>
                </a:lnTo>
                <a:lnTo>
                  <a:pt x="821267" y="914400"/>
                </a:lnTo>
                <a:lnTo>
                  <a:pt x="753533" y="897466"/>
                </a:lnTo>
                <a:lnTo>
                  <a:pt x="694267" y="880533"/>
                </a:lnTo>
                <a:lnTo>
                  <a:pt x="626533" y="863600"/>
                </a:lnTo>
                <a:lnTo>
                  <a:pt x="567267" y="838200"/>
                </a:lnTo>
                <a:lnTo>
                  <a:pt x="508000" y="821266"/>
                </a:lnTo>
                <a:lnTo>
                  <a:pt x="448733" y="795866"/>
                </a:lnTo>
                <a:lnTo>
                  <a:pt x="389467" y="770466"/>
                </a:lnTo>
                <a:lnTo>
                  <a:pt x="338667" y="745066"/>
                </a:lnTo>
                <a:lnTo>
                  <a:pt x="287867" y="719666"/>
                </a:lnTo>
                <a:lnTo>
                  <a:pt x="245533" y="685800"/>
                </a:lnTo>
                <a:lnTo>
                  <a:pt x="203200" y="660400"/>
                </a:lnTo>
                <a:lnTo>
                  <a:pt x="160867" y="635000"/>
                </a:lnTo>
                <a:lnTo>
                  <a:pt x="127000" y="609600"/>
                </a:lnTo>
                <a:lnTo>
                  <a:pt x="93133" y="575733"/>
                </a:lnTo>
                <a:lnTo>
                  <a:pt x="67733" y="550333"/>
                </a:lnTo>
                <a:lnTo>
                  <a:pt x="42333" y="524933"/>
                </a:lnTo>
                <a:lnTo>
                  <a:pt x="25400" y="491066"/>
                </a:lnTo>
                <a:lnTo>
                  <a:pt x="8467" y="465666"/>
                </a:lnTo>
                <a:lnTo>
                  <a:pt x="0" y="431800"/>
                </a:lnTo>
                <a:lnTo>
                  <a:pt x="0" y="406400"/>
                </a:lnTo>
                <a:lnTo>
                  <a:pt x="0" y="372533"/>
                </a:lnTo>
                <a:lnTo>
                  <a:pt x="0" y="347133"/>
                </a:lnTo>
                <a:lnTo>
                  <a:pt x="8467" y="313266"/>
                </a:lnTo>
                <a:lnTo>
                  <a:pt x="25400" y="287866"/>
                </a:lnTo>
                <a:lnTo>
                  <a:pt x="33867" y="262466"/>
                </a:lnTo>
                <a:lnTo>
                  <a:pt x="59267" y="237066"/>
                </a:lnTo>
                <a:lnTo>
                  <a:pt x="76200" y="211666"/>
                </a:lnTo>
                <a:lnTo>
                  <a:pt x="101600" y="186266"/>
                </a:lnTo>
                <a:lnTo>
                  <a:pt x="135467" y="169333"/>
                </a:lnTo>
                <a:lnTo>
                  <a:pt x="160867" y="143933"/>
                </a:lnTo>
                <a:lnTo>
                  <a:pt x="203200" y="127000"/>
                </a:lnTo>
                <a:lnTo>
                  <a:pt x="237067" y="101600"/>
                </a:lnTo>
                <a:lnTo>
                  <a:pt x="279400" y="84666"/>
                </a:lnTo>
                <a:lnTo>
                  <a:pt x="321733" y="67733"/>
                </a:lnTo>
                <a:lnTo>
                  <a:pt x="364067" y="59266"/>
                </a:lnTo>
                <a:lnTo>
                  <a:pt x="406400" y="42333"/>
                </a:lnTo>
                <a:lnTo>
                  <a:pt x="465667" y="33866"/>
                </a:lnTo>
                <a:lnTo>
                  <a:pt x="516467" y="16933"/>
                </a:lnTo>
                <a:lnTo>
                  <a:pt x="567267" y="8466"/>
                </a:lnTo>
                <a:lnTo>
                  <a:pt x="626533" y="8466"/>
                </a:lnTo>
                <a:lnTo>
                  <a:pt x="677333" y="0"/>
                </a:lnTo>
                <a:lnTo>
                  <a:pt x="736600" y="0"/>
                </a:lnTo>
                <a:lnTo>
                  <a:pt x="795867" y="0"/>
                </a:lnTo>
                <a:lnTo>
                  <a:pt x="855133" y="0"/>
                </a:lnTo>
                <a:lnTo>
                  <a:pt x="914400" y="0"/>
                </a:lnTo>
                <a:lnTo>
                  <a:pt x="965200" y="0"/>
                </a:lnTo>
                <a:lnTo>
                  <a:pt x="1024467" y="8466"/>
                </a:lnTo>
                <a:lnTo>
                  <a:pt x="1083733" y="16933"/>
                </a:lnTo>
                <a:lnTo>
                  <a:pt x="1143000" y="16933"/>
                </a:lnTo>
                <a:lnTo>
                  <a:pt x="1202267" y="25400"/>
                </a:lnTo>
                <a:lnTo>
                  <a:pt x="1261533" y="33866"/>
                </a:lnTo>
                <a:lnTo>
                  <a:pt x="1329267" y="50800"/>
                </a:lnTo>
                <a:lnTo>
                  <a:pt x="1388533" y="59266"/>
                </a:lnTo>
                <a:lnTo>
                  <a:pt x="1447800" y="76200"/>
                </a:lnTo>
                <a:lnTo>
                  <a:pt x="1507067" y="84666"/>
                </a:lnTo>
                <a:lnTo>
                  <a:pt x="1566333" y="101600"/>
                </a:lnTo>
                <a:lnTo>
                  <a:pt x="1617133" y="118533"/>
                </a:lnTo>
                <a:lnTo>
                  <a:pt x="1676400" y="135466"/>
                </a:lnTo>
                <a:lnTo>
                  <a:pt x="1727200" y="160866"/>
                </a:lnTo>
                <a:lnTo>
                  <a:pt x="1778000" y="177800"/>
                </a:lnTo>
                <a:lnTo>
                  <a:pt x="1828800" y="194733"/>
                </a:lnTo>
                <a:lnTo>
                  <a:pt x="1879600" y="220133"/>
                </a:lnTo>
                <a:lnTo>
                  <a:pt x="1930400" y="237066"/>
                </a:lnTo>
                <a:lnTo>
                  <a:pt x="1972733" y="262466"/>
                </a:lnTo>
                <a:lnTo>
                  <a:pt x="2023533" y="287866"/>
                </a:lnTo>
                <a:lnTo>
                  <a:pt x="2065867" y="313266"/>
                </a:lnTo>
                <a:lnTo>
                  <a:pt x="2099733" y="338666"/>
                </a:lnTo>
                <a:lnTo>
                  <a:pt x="2142067" y="372533"/>
                </a:lnTo>
                <a:lnTo>
                  <a:pt x="2167467" y="397933"/>
                </a:lnTo>
                <a:lnTo>
                  <a:pt x="2201333" y="423333"/>
                </a:lnTo>
                <a:lnTo>
                  <a:pt x="2226733" y="457200"/>
                </a:lnTo>
                <a:lnTo>
                  <a:pt x="2243667" y="482600"/>
                </a:lnTo>
                <a:lnTo>
                  <a:pt x="2260600" y="516466"/>
                </a:lnTo>
                <a:lnTo>
                  <a:pt x="2277533" y="541866"/>
                </a:lnTo>
                <a:lnTo>
                  <a:pt x="2286000" y="575733"/>
                </a:lnTo>
                <a:lnTo>
                  <a:pt x="2286000" y="601133"/>
                </a:lnTo>
                <a:lnTo>
                  <a:pt x="2294467" y="635000"/>
                </a:lnTo>
                <a:lnTo>
                  <a:pt x="2294467" y="660400"/>
                </a:lnTo>
                <a:lnTo>
                  <a:pt x="2286000" y="694266"/>
                </a:lnTo>
                <a:lnTo>
                  <a:pt x="2286000" y="719666"/>
                </a:lnTo>
                <a:lnTo>
                  <a:pt x="2269067" y="745066"/>
                </a:lnTo>
                <a:lnTo>
                  <a:pt x="2260600" y="770466"/>
                </a:lnTo>
                <a:lnTo>
                  <a:pt x="2243667" y="795866"/>
                </a:lnTo>
                <a:lnTo>
                  <a:pt x="2226733" y="829733"/>
                </a:lnTo>
                <a:lnTo>
                  <a:pt x="2209800" y="855133"/>
                </a:lnTo>
                <a:lnTo>
                  <a:pt x="2184400" y="880533"/>
                </a:lnTo>
                <a:lnTo>
                  <a:pt x="2159000" y="905933"/>
                </a:lnTo>
                <a:lnTo>
                  <a:pt x="2133600" y="922866"/>
                </a:lnTo>
                <a:lnTo>
                  <a:pt x="2108200" y="948266"/>
                </a:lnTo>
                <a:lnTo>
                  <a:pt x="2074333" y="965200"/>
                </a:lnTo>
                <a:lnTo>
                  <a:pt x="2040467" y="982133"/>
                </a:lnTo>
                <a:lnTo>
                  <a:pt x="2006600" y="999066"/>
                </a:lnTo>
                <a:lnTo>
                  <a:pt x="1981200" y="1007533"/>
                </a:lnTo>
                <a:lnTo>
                  <a:pt x="1938867" y="1016000"/>
                </a:lnTo>
                <a:lnTo>
                  <a:pt x="1905000" y="1024466"/>
                </a:lnTo>
                <a:lnTo>
                  <a:pt x="1871133" y="1024466"/>
                </a:lnTo>
                <a:lnTo>
                  <a:pt x="1828800" y="1024466"/>
                </a:lnTo>
                <a:lnTo>
                  <a:pt x="1794933" y="1016000"/>
                </a:lnTo>
                <a:lnTo>
                  <a:pt x="1761067" y="1007533"/>
                </a:lnTo>
                <a:lnTo>
                  <a:pt x="1718733" y="999066"/>
                </a:lnTo>
                <a:lnTo>
                  <a:pt x="1676400" y="990600"/>
                </a:lnTo>
                <a:lnTo>
                  <a:pt x="1642533" y="982133"/>
                </a:lnTo>
                <a:lnTo>
                  <a:pt x="1600200" y="965200"/>
                </a:lnTo>
                <a:lnTo>
                  <a:pt x="1557867" y="956733"/>
                </a:lnTo>
                <a:lnTo>
                  <a:pt x="1515533" y="948266"/>
                </a:lnTo>
                <a:lnTo>
                  <a:pt x="1515533" y="948266"/>
                </a:lnTo>
                <a:lnTo>
                  <a:pt x="1490133" y="939800"/>
                </a:lnTo>
                <a:lnTo>
                  <a:pt x="1490133" y="939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 370"/>
          <p:cNvSpPr/>
          <p:nvPr/>
        </p:nvSpPr>
        <p:spPr>
          <a:xfrm>
            <a:off x="2751667" y="3081867"/>
            <a:ext cx="872067" cy="660401"/>
          </a:xfrm>
          <a:custGeom>
            <a:avLst/>
            <a:gdLst/>
            <a:ahLst/>
            <a:cxnLst/>
            <a:rect l="0" t="0" r="0" b="0"/>
            <a:pathLst>
              <a:path w="872067" h="660401">
                <a:moveTo>
                  <a:pt x="541866" y="67733"/>
                </a:moveTo>
                <a:lnTo>
                  <a:pt x="541866" y="59266"/>
                </a:lnTo>
                <a:lnTo>
                  <a:pt x="541866" y="50800"/>
                </a:lnTo>
                <a:lnTo>
                  <a:pt x="533400" y="42333"/>
                </a:lnTo>
                <a:lnTo>
                  <a:pt x="524933" y="33866"/>
                </a:lnTo>
                <a:lnTo>
                  <a:pt x="516466" y="25400"/>
                </a:lnTo>
                <a:lnTo>
                  <a:pt x="508000" y="16933"/>
                </a:lnTo>
                <a:lnTo>
                  <a:pt x="491066" y="8466"/>
                </a:lnTo>
                <a:lnTo>
                  <a:pt x="474133" y="8466"/>
                </a:lnTo>
                <a:lnTo>
                  <a:pt x="448733" y="8466"/>
                </a:lnTo>
                <a:lnTo>
                  <a:pt x="431800" y="8466"/>
                </a:lnTo>
                <a:lnTo>
                  <a:pt x="406400" y="8466"/>
                </a:lnTo>
                <a:lnTo>
                  <a:pt x="381000" y="8466"/>
                </a:lnTo>
                <a:lnTo>
                  <a:pt x="355600" y="8466"/>
                </a:lnTo>
                <a:lnTo>
                  <a:pt x="321733" y="16933"/>
                </a:lnTo>
                <a:lnTo>
                  <a:pt x="296333" y="25400"/>
                </a:lnTo>
                <a:lnTo>
                  <a:pt x="262466" y="33866"/>
                </a:lnTo>
                <a:lnTo>
                  <a:pt x="228600" y="50800"/>
                </a:lnTo>
                <a:lnTo>
                  <a:pt x="203200" y="67733"/>
                </a:lnTo>
                <a:lnTo>
                  <a:pt x="169333" y="84666"/>
                </a:lnTo>
                <a:lnTo>
                  <a:pt x="135466" y="101600"/>
                </a:lnTo>
                <a:lnTo>
                  <a:pt x="110066" y="127000"/>
                </a:lnTo>
                <a:lnTo>
                  <a:pt x="84666" y="143933"/>
                </a:lnTo>
                <a:lnTo>
                  <a:pt x="59266" y="169333"/>
                </a:lnTo>
                <a:lnTo>
                  <a:pt x="42333" y="203200"/>
                </a:lnTo>
                <a:lnTo>
                  <a:pt x="25400" y="228600"/>
                </a:lnTo>
                <a:lnTo>
                  <a:pt x="16933" y="254000"/>
                </a:lnTo>
                <a:lnTo>
                  <a:pt x="8466" y="287866"/>
                </a:lnTo>
                <a:lnTo>
                  <a:pt x="0" y="313266"/>
                </a:lnTo>
                <a:lnTo>
                  <a:pt x="0" y="347133"/>
                </a:lnTo>
                <a:lnTo>
                  <a:pt x="0" y="381000"/>
                </a:lnTo>
                <a:lnTo>
                  <a:pt x="8466" y="414866"/>
                </a:lnTo>
                <a:lnTo>
                  <a:pt x="16933" y="440266"/>
                </a:lnTo>
                <a:lnTo>
                  <a:pt x="33866" y="474133"/>
                </a:lnTo>
                <a:lnTo>
                  <a:pt x="59266" y="499533"/>
                </a:lnTo>
                <a:lnTo>
                  <a:pt x="84666" y="524933"/>
                </a:lnTo>
                <a:lnTo>
                  <a:pt x="110066" y="550333"/>
                </a:lnTo>
                <a:lnTo>
                  <a:pt x="143933" y="575733"/>
                </a:lnTo>
                <a:lnTo>
                  <a:pt x="177800" y="592666"/>
                </a:lnTo>
                <a:lnTo>
                  <a:pt x="220133" y="609600"/>
                </a:lnTo>
                <a:lnTo>
                  <a:pt x="262466" y="626533"/>
                </a:lnTo>
                <a:lnTo>
                  <a:pt x="296333" y="635000"/>
                </a:lnTo>
                <a:lnTo>
                  <a:pt x="338666" y="651933"/>
                </a:lnTo>
                <a:lnTo>
                  <a:pt x="381000" y="651933"/>
                </a:lnTo>
                <a:lnTo>
                  <a:pt x="423333" y="660400"/>
                </a:lnTo>
                <a:lnTo>
                  <a:pt x="465666" y="660400"/>
                </a:lnTo>
                <a:lnTo>
                  <a:pt x="508000" y="660400"/>
                </a:lnTo>
                <a:lnTo>
                  <a:pt x="550333" y="660400"/>
                </a:lnTo>
                <a:lnTo>
                  <a:pt x="584200" y="651933"/>
                </a:lnTo>
                <a:lnTo>
                  <a:pt x="626533" y="643466"/>
                </a:lnTo>
                <a:lnTo>
                  <a:pt x="660400" y="635000"/>
                </a:lnTo>
                <a:lnTo>
                  <a:pt x="694266" y="618066"/>
                </a:lnTo>
                <a:lnTo>
                  <a:pt x="728133" y="601133"/>
                </a:lnTo>
                <a:lnTo>
                  <a:pt x="753533" y="584200"/>
                </a:lnTo>
                <a:lnTo>
                  <a:pt x="778933" y="558800"/>
                </a:lnTo>
                <a:lnTo>
                  <a:pt x="804333" y="533400"/>
                </a:lnTo>
                <a:lnTo>
                  <a:pt x="821266" y="508000"/>
                </a:lnTo>
                <a:lnTo>
                  <a:pt x="838200" y="474133"/>
                </a:lnTo>
                <a:lnTo>
                  <a:pt x="855133" y="448733"/>
                </a:lnTo>
                <a:lnTo>
                  <a:pt x="863600" y="414866"/>
                </a:lnTo>
                <a:lnTo>
                  <a:pt x="872066" y="381000"/>
                </a:lnTo>
                <a:lnTo>
                  <a:pt x="872066" y="355600"/>
                </a:lnTo>
                <a:lnTo>
                  <a:pt x="872066" y="321733"/>
                </a:lnTo>
                <a:lnTo>
                  <a:pt x="863600" y="287866"/>
                </a:lnTo>
                <a:lnTo>
                  <a:pt x="846666" y="254000"/>
                </a:lnTo>
                <a:lnTo>
                  <a:pt x="829733" y="220133"/>
                </a:lnTo>
                <a:lnTo>
                  <a:pt x="812800" y="186266"/>
                </a:lnTo>
                <a:lnTo>
                  <a:pt x="795866" y="160866"/>
                </a:lnTo>
                <a:lnTo>
                  <a:pt x="770466" y="127000"/>
                </a:lnTo>
                <a:lnTo>
                  <a:pt x="736600" y="110066"/>
                </a:lnTo>
                <a:lnTo>
                  <a:pt x="711200" y="84666"/>
                </a:lnTo>
                <a:lnTo>
                  <a:pt x="677333" y="59266"/>
                </a:lnTo>
                <a:lnTo>
                  <a:pt x="635000" y="42333"/>
                </a:lnTo>
                <a:lnTo>
                  <a:pt x="592666" y="25400"/>
                </a:lnTo>
                <a:lnTo>
                  <a:pt x="550333" y="8466"/>
                </a:lnTo>
                <a:lnTo>
                  <a:pt x="499533" y="8466"/>
                </a:lnTo>
                <a:lnTo>
                  <a:pt x="448733" y="0"/>
                </a:lnTo>
                <a:lnTo>
                  <a:pt x="397933" y="0"/>
                </a:lnTo>
                <a:lnTo>
                  <a:pt x="355600" y="8466"/>
                </a:lnTo>
                <a:lnTo>
                  <a:pt x="304800" y="16933"/>
                </a:lnTo>
                <a:lnTo>
                  <a:pt x="262466" y="33866"/>
                </a:lnTo>
                <a:lnTo>
                  <a:pt x="262466" y="33866"/>
                </a:lnTo>
                <a:lnTo>
                  <a:pt x="228600" y="50800"/>
                </a:lnTo>
                <a:lnTo>
                  <a:pt x="228600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Freeform 371"/>
          <p:cNvSpPr/>
          <p:nvPr/>
        </p:nvSpPr>
        <p:spPr>
          <a:xfrm>
            <a:off x="6485467" y="897467"/>
            <a:ext cx="220134" cy="330201"/>
          </a:xfrm>
          <a:custGeom>
            <a:avLst/>
            <a:gdLst/>
            <a:ahLst/>
            <a:cxnLst/>
            <a:rect l="0" t="0" r="0" b="0"/>
            <a:pathLst>
              <a:path w="220134" h="330201">
                <a:moveTo>
                  <a:pt x="211666" y="33866"/>
                </a:moveTo>
                <a:lnTo>
                  <a:pt x="211666" y="33866"/>
                </a:lnTo>
                <a:lnTo>
                  <a:pt x="211666" y="25400"/>
                </a:lnTo>
                <a:lnTo>
                  <a:pt x="211666" y="25400"/>
                </a:lnTo>
                <a:lnTo>
                  <a:pt x="211666" y="16933"/>
                </a:lnTo>
                <a:lnTo>
                  <a:pt x="211666" y="16933"/>
                </a:lnTo>
                <a:lnTo>
                  <a:pt x="203200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86267" y="0"/>
                </a:lnTo>
                <a:lnTo>
                  <a:pt x="169333" y="0"/>
                </a:lnTo>
                <a:lnTo>
                  <a:pt x="160866" y="0"/>
                </a:lnTo>
                <a:lnTo>
                  <a:pt x="143933" y="0"/>
                </a:lnTo>
                <a:lnTo>
                  <a:pt x="127000" y="8466"/>
                </a:lnTo>
                <a:lnTo>
                  <a:pt x="110067" y="8466"/>
                </a:lnTo>
                <a:lnTo>
                  <a:pt x="93133" y="16933"/>
                </a:lnTo>
                <a:lnTo>
                  <a:pt x="76200" y="25400"/>
                </a:lnTo>
                <a:lnTo>
                  <a:pt x="59266" y="42333"/>
                </a:lnTo>
                <a:lnTo>
                  <a:pt x="42333" y="50800"/>
                </a:lnTo>
                <a:lnTo>
                  <a:pt x="25399" y="67733"/>
                </a:lnTo>
                <a:lnTo>
                  <a:pt x="16933" y="84666"/>
                </a:lnTo>
                <a:lnTo>
                  <a:pt x="8466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27000"/>
                </a:lnTo>
                <a:lnTo>
                  <a:pt x="8466" y="135466"/>
                </a:lnTo>
                <a:lnTo>
                  <a:pt x="8466" y="143933"/>
                </a:lnTo>
                <a:lnTo>
                  <a:pt x="16933" y="143933"/>
                </a:lnTo>
                <a:lnTo>
                  <a:pt x="25399" y="143933"/>
                </a:lnTo>
                <a:lnTo>
                  <a:pt x="42333" y="143933"/>
                </a:lnTo>
                <a:lnTo>
                  <a:pt x="59266" y="143933"/>
                </a:lnTo>
                <a:lnTo>
                  <a:pt x="76200" y="135466"/>
                </a:lnTo>
                <a:lnTo>
                  <a:pt x="93133" y="135466"/>
                </a:lnTo>
                <a:lnTo>
                  <a:pt x="110067" y="135466"/>
                </a:lnTo>
                <a:lnTo>
                  <a:pt x="127000" y="143933"/>
                </a:lnTo>
                <a:lnTo>
                  <a:pt x="152400" y="143933"/>
                </a:lnTo>
                <a:lnTo>
                  <a:pt x="169333" y="152400"/>
                </a:lnTo>
                <a:lnTo>
                  <a:pt x="186267" y="169333"/>
                </a:lnTo>
                <a:lnTo>
                  <a:pt x="194733" y="177800"/>
                </a:lnTo>
                <a:lnTo>
                  <a:pt x="211666" y="194733"/>
                </a:lnTo>
                <a:lnTo>
                  <a:pt x="211666" y="211666"/>
                </a:lnTo>
                <a:lnTo>
                  <a:pt x="220133" y="228600"/>
                </a:lnTo>
                <a:lnTo>
                  <a:pt x="211666" y="245533"/>
                </a:lnTo>
                <a:lnTo>
                  <a:pt x="211666" y="254000"/>
                </a:lnTo>
                <a:lnTo>
                  <a:pt x="194733" y="270933"/>
                </a:lnTo>
                <a:lnTo>
                  <a:pt x="186267" y="287866"/>
                </a:lnTo>
                <a:lnTo>
                  <a:pt x="169333" y="296333"/>
                </a:lnTo>
                <a:lnTo>
                  <a:pt x="160866" y="304800"/>
                </a:lnTo>
                <a:lnTo>
                  <a:pt x="135466" y="313266"/>
                </a:lnTo>
                <a:lnTo>
                  <a:pt x="118533" y="321733"/>
                </a:lnTo>
                <a:lnTo>
                  <a:pt x="101599" y="330200"/>
                </a:lnTo>
                <a:lnTo>
                  <a:pt x="84666" y="330200"/>
                </a:lnTo>
                <a:lnTo>
                  <a:pt x="76200" y="330200"/>
                </a:lnTo>
                <a:lnTo>
                  <a:pt x="67733" y="330200"/>
                </a:lnTo>
                <a:lnTo>
                  <a:pt x="59266" y="321733"/>
                </a:lnTo>
                <a:lnTo>
                  <a:pt x="50800" y="313266"/>
                </a:lnTo>
                <a:lnTo>
                  <a:pt x="59266" y="296333"/>
                </a:lnTo>
                <a:lnTo>
                  <a:pt x="59266" y="296333"/>
                </a:lnTo>
                <a:lnTo>
                  <a:pt x="59266" y="287866"/>
                </a:lnTo>
                <a:lnTo>
                  <a:pt x="59266" y="287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 372"/>
          <p:cNvSpPr/>
          <p:nvPr/>
        </p:nvSpPr>
        <p:spPr>
          <a:xfrm>
            <a:off x="6790267" y="982133"/>
            <a:ext cx="8467" cy="194735"/>
          </a:xfrm>
          <a:custGeom>
            <a:avLst/>
            <a:gdLst/>
            <a:ahLst/>
            <a:cxnLst/>
            <a:rect l="0" t="0" r="0" b="0"/>
            <a:pathLst>
              <a:path w="8467" h="194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8466" y="76200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94734"/>
                </a:lnTo>
                <a:lnTo>
                  <a:pt x="0" y="186267"/>
                </a:lnTo>
                <a:lnTo>
                  <a:pt x="0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373"/>
          <p:cNvSpPr/>
          <p:nvPr/>
        </p:nvSpPr>
        <p:spPr>
          <a:xfrm>
            <a:off x="6781800" y="897467"/>
            <a:ext cx="25401" cy="8467"/>
          </a:xfrm>
          <a:custGeom>
            <a:avLst/>
            <a:gdLst/>
            <a:ahLst/>
            <a:cxnLst/>
            <a:rect l="0" t="0" r="0" b="0"/>
            <a:pathLst>
              <a:path w="25401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 374"/>
          <p:cNvSpPr/>
          <p:nvPr/>
        </p:nvSpPr>
        <p:spPr>
          <a:xfrm>
            <a:off x="6858000" y="829733"/>
            <a:ext cx="152401" cy="338668"/>
          </a:xfrm>
          <a:custGeom>
            <a:avLst/>
            <a:gdLst/>
            <a:ahLst/>
            <a:cxnLst/>
            <a:rect l="0" t="0" r="0" b="0"/>
            <a:pathLst>
              <a:path w="152401" h="338668">
                <a:moveTo>
                  <a:pt x="135467" y="127000"/>
                </a:moveTo>
                <a:lnTo>
                  <a:pt x="135467" y="127000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35467" y="135467"/>
                </a:lnTo>
                <a:lnTo>
                  <a:pt x="127000" y="127000"/>
                </a:lnTo>
                <a:lnTo>
                  <a:pt x="118534" y="127000"/>
                </a:lnTo>
                <a:lnTo>
                  <a:pt x="110066" y="118534"/>
                </a:lnTo>
                <a:lnTo>
                  <a:pt x="101600" y="118534"/>
                </a:lnTo>
                <a:lnTo>
                  <a:pt x="84667" y="118534"/>
                </a:lnTo>
                <a:lnTo>
                  <a:pt x="76200" y="127000"/>
                </a:lnTo>
                <a:lnTo>
                  <a:pt x="59267" y="135467"/>
                </a:lnTo>
                <a:lnTo>
                  <a:pt x="42334" y="143934"/>
                </a:lnTo>
                <a:lnTo>
                  <a:pt x="25400" y="152400"/>
                </a:lnTo>
                <a:lnTo>
                  <a:pt x="16933" y="169334"/>
                </a:lnTo>
                <a:lnTo>
                  <a:pt x="8467" y="194734"/>
                </a:lnTo>
                <a:lnTo>
                  <a:pt x="0" y="211667"/>
                </a:lnTo>
                <a:lnTo>
                  <a:pt x="0" y="237067"/>
                </a:lnTo>
                <a:lnTo>
                  <a:pt x="0" y="254000"/>
                </a:lnTo>
                <a:lnTo>
                  <a:pt x="8467" y="279400"/>
                </a:lnTo>
                <a:lnTo>
                  <a:pt x="8467" y="296334"/>
                </a:lnTo>
                <a:lnTo>
                  <a:pt x="16933" y="313267"/>
                </a:lnTo>
                <a:lnTo>
                  <a:pt x="25400" y="321734"/>
                </a:lnTo>
                <a:lnTo>
                  <a:pt x="33866" y="330200"/>
                </a:lnTo>
                <a:lnTo>
                  <a:pt x="50800" y="330200"/>
                </a:lnTo>
                <a:lnTo>
                  <a:pt x="67733" y="330200"/>
                </a:lnTo>
                <a:lnTo>
                  <a:pt x="76200" y="330200"/>
                </a:lnTo>
                <a:lnTo>
                  <a:pt x="93133" y="321734"/>
                </a:lnTo>
                <a:lnTo>
                  <a:pt x="101600" y="313267"/>
                </a:lnTo>
                <a:lnTo>
                  <a:pt x="118534" y="296334"/>
                </a:lnTo>
                <a:lnTo>
                  <a:pt x="127000" y="279400"/>
                </a:lnTo>
                <a:lnTo>
                  <a:pt x="135467" y="254000"/>
                </a:lnTo>
                <a:lnTo>
                  <a:pt x="143933" y="228600"/>
                </a:lnTo>
                <a:lnTo>
                  <a:pt x="143933" y="203200"/>
                </a:lnTo>
                <a:lnTo>
                  <a:pt x="143933" y="169334"/>
                </a:lnTo>
                <a:lnTo>
                  <a:pt x="152400" y="143934"/>
                </a:lnTo>
                <a:lnTo>
                  <a:pt x="152400" y="118534"/>
                </a:lnTo>
                <a:lnTo>
                  <a:pt x="143933" y="93134"/>
                </a:lnTo>
                <a:lnTo>
                  <a:pt x="143933" y="67734"/>
                </a:lnTo>
                <a:lnTo>
                  <a:pt x="143933" y="50800"/>
                </a:lnTo>
                <a:lnTo>
                  <a:pt x="143933" y="33867"/>
                </a:lnTo>
                <a:lnTo>
                  <a:pt x="143933" y="16934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16934"/>
                </a:lnTo>
                <a:lnTo>
                  <a:pt x="143933" y="33867"/>
                </a:lnTo>
                <a:lnTo>
                  <a:pt x="135467" y="59267"/>
                </a:lnTo>
                <a:lnTo>
                  <a:pt x="135467" y="84667"/>
                </a:lnTo>
                <a:lnTo>
                  <a:pt x="127000" y="110067"/>
                </a:lnTo>
                <a:lnTo>
                  <a:pt x="127000" y="135467"/>
                </a:lnTo>
                <a:lnTo>
                  <a:pt x="127000" y="169334"/>
                </a:lnTo>
                <a:lnTo>
                  <a:pt x="127000" y="194734"/>
                </a:lnTo>
                <a:lnTo>
                  <a:pt x="127000" y="220134"/>
                </a:lnTo>
                <a:lnTo>
                  <a:pt x="127000" y="245534"/>
                </a:lnTo>
                <a:lnTo>
                  <a:pt x="127000" y="279400"/>
                </a:lnTo>
                <a:lnTo>
                  <a:pt x="127000" y="296334"/>
                </a:lnTo>
                <a:lnTo>
                  <a:pt x="127000" y="313267"/>
                </a:lnTo>
                <a:lnTo>
                  <a:pt x="135467" y="330200"/>
                </a:lnTo>
                <a:lnTo>
                  <a:pt x="135467" y="338667"/>
                </a:lnTo>
                <a:lnTo>
                  <a:pt x="135467" y="338667"/>
                </a:lnTo>
                <a:lnTo>
                  <a:pt x="135467" y="338667"/>
                </a:lnTo>
                <a:lnTo>
                  <a:pt x="143933" y="330200"/>
                </a:lnTo>
                <a:lnTo>
                  <a:pt x="143933" y="321734"/>
                </a:lnTo>
                <a:lnTo>
                  <a:pt x="143933" y="321734"/>
                </a:lnTo>
                <a:lnTo>
                  <a:pt x="152400" y="304800"/>
                </a:lnTo>
                <a:lnTo>
                  <a:pt x="152400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Freeform 375"/>
          <p:cNvSpPr/>
          <p:nvPr/>
        </p:nvSpPr>
        <p:spPr>
          <a:xfrm>
            <a:off x="7052734" y="905933"/>
            <a:ext cx="194734" cy="237068"/>
          </a:xfrm>
          <a:custGeom>
            <a:avLst/>
            <a:gdLst/>
            <a:ahLst/>
            <a:cxnLst/>
            <a:rect l="0" t="0" r="0" b="0"/>
            <a:pathLst>
              <a:path w="194734" h="237068">
                <a:moveTo>
                  <a:pt x="110066" y="50800"/>
                </a:moveTo>
                <a:lnTo>
                  <a:pt x="110066" y="42334"/>
                </a:lnTo>
                <a:lnTo>
                  <a:pt x="110066" y="42334"/>
                </a:lnTo>
                <a:lnTo>
                  <a:pt x="110066" y="42334"/>
                </a:lnTo>
                <a:lnTo>
                  <a:pt x="110066" y="42334"/>
                </a:lnTo>
                <a:lnTo>
                  <a:pt x="101599" y="42334"/>
                </a:lnTo>
                <a:lnTo>
                  <a:pt x="93133" y="42334"/>
                </a:lnTo>
                <a:lnTo>
                  <a:pt x="76200" y="42334"/>
                </a:lnTo>
                <a:lnTo>
                  <a:pt x="59266" y="50800"/>
                </a:lnTo>
                <a:lnTo>
                  <a:pt x="42333" y="59267"/>
                </a:lnTo>
                <a:lnTo>
                  <a:pt x="33866" y="67734"/>
                </a:lnTo>
                <a:lnTo>
                  <a:pt x="25399" y="76200"/>
                </a:lnTo>
                <a:lnTo>
                  <a:pt x="16933" y="76200"/>
                </a:lnTo>
                <a:lnTo>
                  <a:pt x="8466" y="84667"/>
                </a:lnTo>
                <a:lnTo>
                  <a:pt x="8466" y="84667"/>
                </a:lnTo>
                <a:lnTo>
                  <a:pt x="8466" y="84667"/>
                </a:lnTo>
                <a:lnTo>
                  <a:pt x="8466" y="84667"/>
                </a:lnTo>
                <a:lnTo>
                  <a:pt x="8466" y="84667"/>
                </a:lnTo>
                <a:lnTo>
                  <a:pt x="16933" y="84667"/>
                </a:lnTo>
                <a:lnTo>
                  <a:pt x="25399" y="84667"/>
                </a:lnTo>
                <a:lnTo>
                  <a:pt x="33866" y="84667"/>
                </a:lnTo>
                <a:lnTo>
                  <a:pt x="42333" y="93134"/>
                </a:lnTo>
                <a:lnTo>
                  <a:pt x="50799" y="93134"/>
                </a:lnTo>
                <a:lnTo>
                  <a:pt x="67732" y="93134"/>
                </a:lnTo>
                <a:lnTo>
                  <a:pt x="84666" y="101600"/>
                </a:lnTo>
                <a:lnTo>
                  <a:pt x="101599" y="101600"/>
                </a:lnTo>
                <a:lnTo>
                  <a:pt x="110066" y="101600"/>
                </a:lnTo>
                <a:lnTo>
                  <a:pt x="135466" y="93134"/>
                </a:lnTo>
                <a:lnTo>
                  <a:pt x="143932" y="93134"/>
                </a:lnTo>
                <a:lnTo>
                  <a:pt x="160866" y="84667"/>
                </a:lnTo>
                <a:lnTo>
                  <a:pt x="169333" y="76200"/>
                </a:lnTo>
                <a:lnTo>
                  <a:pt x="186266" y="67734"/>
                </a:lnTo>
                <a:lnTo>
                  <a:pt x="186266" y="59267"/>
                </a:lnTo>
                <a:lnTo>
                  <a:pt x="194733" y="50800"/>
                </a:lnTo>
                <a:lnTo>
                  <a:pt x="194733" y="42334"/>
                </a:lnTo>
                <a:lnTo>
                  <a:pt x="194733" y="33867"/>
                </a:lnTo>
                <a:lnTo>
                  <a:pt x="186266" y="33867"/>
                </a:lnTo>
                <a:lnTo>
                  <a:pt x="186266" y="25400"/>
                </a:lnTo>
                <a:lnTo>
                  <a:pt x="169333" y="16934"/>
                </a:lnTo>
                <a:lnTo>
                  <a:pt x="160866" y="8467"/>
                </a:lnTo>
                <a:lnTo>
                  <a:pt x="152400" y="8467"/>
                </a:lnTo>
                <a:lnTo>
                  <a:pt x="135466" y="0"/>
                </a:lnTo>
                <a:lnTo>
                  <a:pt x="118533" y="0"/>
                </a:lnTo>
                <a:lnTo>
                  <a:pt x="101599" y="0"/>
                </a:lnTo>
                <a:lnTo>
                  <a:pt x="84666" y="8467"/>
                </a:lnTo>
                <a:lnTo>
                  <a:pt x="67732" y="16934"/>
                </a:lnTo>
                <a:lnTo>
                  <a:pt x="50799" y="33867"/>
                </a:lnTo>
                <a:lnTo>
                  <a:pt x="33866" y="42334"/>
                </a:lnTo>
                <a:lnTo>
                  <a:pt x="25399" y="67734"/>
                </a:lnTo>
                <a:lnTo>
                  <a:pt x="8466" y="93134"/>
                </a:lnTo>
                <a:lnTo>
                  <a:pt x="0" y="118534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4"/>
                </a:lnTo>
                <a:lnTo>
                  <a:pt x="8466" y="211667"/>
                </a:lnTo>
                <a:lnTo>
                  <a:pt x="25399" y="220134"/>
                </a:lnTo>
                <a:lnTo>
                  <a:pt x="33866" y="228600"/>
                </a:lnTo>
                <a:lnTo>
                  <a:pt x="50799" y="237067"/>
                </a:lnTo>
                <a:lnTo>
                  <a:pt x="59266" y="237067"/>
                </a:lnTo>
                <a:lnTo>
                  <a:pt x="84666" y="228600"/>
                </a:lnTo>
                <a:lnTo>
                  <a:pt x="101599" y="228600"/>
                </a:lnTo>
                <a:lnTo>
                  <a:pt x="101599" y="228600"/>
                </a:lnTo>
                <a:lnTo>
                  <a:pt x="110066" y="220134"/>
                </a:lnTo>
                <a:lnTo>
                  <a:pt x="110066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Freeform 376"/>
          <p:cNvSpPr/>
          <p:nvPr/>
        </p:nvSpPr>
        <p:spPr>
          <a:xfrm>
            <a:off x="7247467" y="922867"/>
            <a:ext cx="135467" cy="245534"/>
          </a:xfrm>
          <a:custGeom>
            <a:avLst/>
            <a:gdLst/>
            <a:ahLst/>
            <a:cxnLst/>
            <a:rect l="0" t="0" r="0" b="0"/>
            <a:pathLst>
              <a:path w="135467" h="245534">
                <a:moveTo>
                  <a:pt x="93133" y="0"/>
                </a:moveTo>
                <a:lnTo>
                  <a:pt x="84666" y="8466"/>
                </a:lnTo>
                <a:lnTo>
                  <a:pt x="84666" y="8466"/>
                </a:lnTo>
                <a:lnTo>
                  <a:pt x="76200" y="16933"/>
                </a:lnTo>
                <a:lnTo>
                  <a:pt x="59266" y="16933"/>
                </a:lnTo>
                <a:lnTo>
                  <a:pt x="50800" y="25400"/>
                </a:lnTo>
                <a:lnTo>
                  <a:pt x="42333" y="33866"/>
                </a:lnTo>
                <a:lnTo>
                  <a:pt x="33867" y="42333"/>
                </a:lnTo>
                <a:lnTo>
                  <a:pt x="25399" y="59266"/>
                </a:lnTo>
                <a:lnTo>
                  <a:pt x="16933" y="59266"/>
                </a:lnTo>
                <a:lnTo>
                  <a:pt x="16933" y="67733"/>
                </a:lnTo>
                <a:lnTo>
                  <a:pt x="16933" y="76200"/>
                </a:lnTo>
                <a:lnTo>
                  <a:pt x="16933" y="84666"/>
                </a:lnTo>
                <a:lnTo>
                  <a:pt x="25399" y="84666"/>
                </a:lnTo>
                <a:lnTo>
                  <a:pt x="33867" y="93133"/>
                </a:lnTo>
                <a:lnTo>
                  <a:pt x="50800" y="101600"/>
                </a:lnTo>
                <a:lnTo>
                  <a:pt x="67733" y="110066"/>
                </a:lnTo>
                <a:lnTo>
                  <a:pt x="84666" y="118533"/>
                </a:lnTo>
                <a:lnTo>
                  <a:pt x="101599" y="127000"/>
                </a:lnTo>
                <a:lnTo>
                  <a:pt x="118533" y="135466"/>
                </a:lnTo>
                <a:lnTo>
                  <a:pt x="127000" y="143933"/>
                </a:lnTo>
                <a:lnTo>
                  <a:pt x="135466" y="160866"/>
                </a:lnTo>
                <a:lnTo>
                  <a:pt x="135466" y="169333"/>
                </a:lnTo>
                <a:lnTo>
                  <a:pt x="127000" y="186266"/>
                </a:lnTo>
                <a:lnTo>
                  <a:pt x="127000" y="194733"/>
                </a:lnTo>
                <a:lnTo>
                  <a:pt x="118533" y="203200"/>
                </a:lnTo>
                <a:lnTo>
                  <a:pt x="101599" y="211666"/>
                </a:lnTo>
                <a:lnTo>
                  <a:pt x="84666" y="220133"/>
                </a:lnTo>
                <a:lnTo>
                  <a:pt x="67733" y="237066"/>
                </a:lnTo>
                <a:lnTo>
                  <a:pt x="50800" y="237066"/>
                </a:lnTo>
                <a:lnTo>
                  <a:pt x="33867" y="245533"/>
                </a:lnTo>
                <a:lnTo>
                  <a:pt x="16933" y="245533"/>
                </a:lnTo>
                <a:lnTo>
                  <a:pt x="8466" y="245533"/>
                </a:lnTo>
                <a:lnTo>
                  <a:pt x="0" y="245533"/>
                </a:lnTo>
                <a:lnTo>
                  <a:pt x="0" y="237066"/>
                </a:lnTo>
                <a:lnTo>
                  <a:pt x="0" y="228600"/>
                </a:lnTo>
                <a:lnTo>
                  <a:pt x="8466" y="211666"/>
                </a:lnTo>
                <a:lnTo>
                  <a:pt x="8466" y="211666"/>
                </a:lnTo>
                <a:lnTo>
                  <a:pt x="16933" y="194733"/>
                </a:lnTo>
                <a:lnTo>
                  <a:pt x="16933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7"/>
          <p:cNvSpPr/>
          <p:nvPr/>
        </p:nvSpPr>
        <p:spPr>
          <a:xfrm>
            <a:off x="7298267" y="762000"/>
            <a:ext cx="372534" cy="558801"/>
          </a:xfrm>
          <a:custGeom>
            <a:avLst/>
            <a:gdLst/>
            <a:ahLst/>
            <a:cxnLst/>
            <a:rect l="0" t="0" r="0" b="0"/>
            <a:pathLst>
              <a:path w="372534" h="558801">
                <a:moveTo>
                  <a:pt x="338666" y="0"/>
                </a:moveTo>
                <a:lnTo>
                  <a:pt x="347133" y="0"/>
                </a:lnTo>
                <a:lnTo>
                  <a:pt x="347133" y="0"/>
                </a:lnTo>
                <a:lnTo>
                  <a:pt x="355599" y="0"/>
                </a:lnTo>
                <a:lnTo>
                  <a:pt x="364067" y="0"/>
                </a:lnTo>
                <a:lnTo>
                  <a:pt x="364067" y="0"/>
                </a:lnTo>
                <a:lnTo>
                  <a:pt x="364067" y="0"/>
                </a:lnTo>
                <a:lnTo>
                  <a:pt x="372533" y="0"/>
                </a:lnTo>
                <a:lnTo>
                  <a:pt x="372533" y="0"/>
                </a:lnTo>
                <a:lnTo>
                  <a:pt x="372533" y="8467"/>
                </a:lnTo>
                <a:lnTo>
                  <a:pt x="364067" y="16933"/>
                </a:lnTo>
                <a:lnTo>
                  <a:pt x="355599" y="25400"/>
                </a:lnTo>
                <a:lnTo>
                  <a:pt x="347133" y="42333"/>
                </a:lnTo>
                <a:lnTo>
                  <a:pt x="338666" y="59267"/>
                </a:lnTo>
                <a:lnTo>
                  <a:pt x="321733" y="84667"/>
                </a:lnTo>
                <a:lnTo>
                  <a:pt x="296333" y="110067"/>
                </a:lnTo>
                <a:lnTo>
                  <a:pt x="279399" y="135467"/>
                </a:lnTo>
                <a:lnTo>
                  <a:pt x="254000" y="169333"/>
                </a:lnTo>
                <a:lnTo>
                  <a:pt x="228600" y="203200"/>
                </a:lnTo>
                <a:lnTo>
                  <a:pt x="194733" y="237067"/>
                </a:lnTo>
                <a:lnTo>
                  <a:pt x="169333" y="279400"/>
                </a:lnTo>
                <a:lnTo>
                  <a:pt x="143933" y="321733"/>
                </a:lnTo>
                <a:lnTo>
                  <a:pt x="118533" y="355600"/>
                </a:lnTo>
                <a:lnTo>
                  <a:pt x="93133" y="389467"/>
                </a:lnTo>
                <a:lnTo>
                  <a:pt x="76200" y="423333"/>
                </a:lnTo>
                <a:lnTo>
                  <a:pt x="50799" y="457200"/>
                </a:lnTo>
                <a:lnTo>
                  <a:pt x="33866" y="482600"/>
                </a:lnTo>
                <a:lnTo>
                  <a:pt x="16933" y="508000"/>
                </a:lnTo>
                <a:lnTo>
                  <a:pt x="8466" y="533400"/>
                </a:lnTo>
                <a:lnTo>
                  <a:pt x="0" y="550333"/>
                </a:lnTo>
                <a:lnTo>
                  <a:pt x="0" y="558800"/>
                </a:lnTo>
                <a:lnTo>
                  <a:pt x="0" y="558800"/>
                </a:lnTo>
                <a:lnTo>
                  <a:pt x="0" y="558800"/>
                </a:lnTo>
                <a:lnTo>
                  <a:pt x="0" y="558800"/>
                </a:lnTo>
                <a:lnTo>
                  <a:pt x="0" y="558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reeform 378"/>
          <p:cNvSpPr/>
          <p:nvPr/>
        </p:nvSpPr>
        <p:spPr>
          <a:xfrm>
            <a:off x="7814734" y="787400"/>
            <a:ext cx="16934" cy="321734"/>
          </a:xfrm>
          <a:custGeom>
            <a:avLst/>
            <a:gdLst/>
            <a:ahLst/>
            <a:cxnLst/>
            <a:rect l="0" t="0" r="0" b="0"/>
            <a:pathLst>
              <a:path w="16934" h="321734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8466" y="25400"/>
                </a:lnTo>
                <a:lnTo>
                  <a:pt x="16933" y="42333"/>
                </a:lnTo>
                <a:lnTo>
                  <a:pt x="8466" y="67733"/>
                </a:lnTo>
                <a:lnTo>
                  <a:pt x="8466" y="93133"/>
                </a:lnTo>
                <a:lnTo>
                  <a:pt x="8466" y="118533"/>
                </a:lnTo>
                <a:lnTo>
                  <a:pt x="0" y="152400"/>
                </a:lnTo>
                <a:lnTo>
                  <a:pt x="0" y="186267"/>
                </a:lnTo>
                <a:lnTo>
                  <a:pt x="0" y="220133"/>
                </a:lnTo>
                <a:lnTo>
                  <a:pt x="0" y="254000"/>
                </a:lnTo>
                <a:lnTo>
                  <a:pt x="8466" y="279400"/>
                </a:lnTo>
                <a:lnTo>
                  <a:pt x="8466" y="296333"/>
                </a:lnTo>
                <a:lnTo>
                  <a:pt x="8466" y="304800"/>
                </a:lnTo>
                <a:lnTo>
                  <a:pt x="8466" y="321733"/>
                </a:lnTo>
                <a:lnTo>
                  <a:pt x="8466" y="321733"/>
                </a:lnTo>
                <a:lnTo>
                  <a:pt x="8466" y="321733"/>
                </a:lnTo>
                <a:lnTo>
                  <a:pt x="8466" y="321733"/>
                </a:lnTo>
                <a:lnTo>
                  <a:pt x="8466" y="321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Freeform 379"/>
          <p:cNvSpPr/>
          <p:nvPr/>
        </p:nvSpPr>
        <p:spPr>
          <a:xfrm>
            <a:off x="7662334" y="965200"/>
            <a:ext cx="203200" cy="203201"/>
          </a:xfrm>
          <a:custGeom>
            <a:avLst/>
            <a:gdLst/>
            <a:ahLst/>
            <a:cxnLst/>
            <a:rect l="0" t="0" r="0" b="0"/>
            <a:pathLst>
              <a:path w="203200" h="203201">
                <a:moveTo>
                  <a:pt x="152400" y="118533"/>
                </a:moveTo>
                <a:lnTo>
                  <a:pt x="152400" y="118533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52400" y="118533"/>
                </a:lnTo>
                <a:lnTo>
                  <a:pt x="160866" y="118533"/>
                </a:lnTo>
                <a:lnTo>
                  <a:pt x="160866" y="118533"/>
                </a:lnTo>
                <a:lnTo>
                  <a:pt x="160866" y="110067"/>
                </a:lnTo>
                <a:lnTo>
                  <a:pt x="160866" y="93133"/>
                </a:lnTo>
                <a:lnTo>
                  <a:pt x="152400" y="84667"/>
                </a:lnTo>
                <a:lnTo>
                  <a:pt x="152400" y="67733"/>
                </a:lnTo>
                <a:lnTo>
                  <a:pt x="152400" y="50800"/>
                </a:lnTo>
                <a:lnTo>
                  <a:pt x="143932" y="33867"/>
                </a:lnTo>
                <a:lnTo>
                  <a:pt x="135466" y="16933"/>
                </a:lnTo>
                <a:lnTo>
                  <a:pt x="126999" y="8467"/>
                </a:lnTo>
                <a:lnTo>
                  <a:pt x="110066" y="0"/>
                </a:lnTo>
                <a:lnTo>
                  <a:pt x="93133" y="0"/>
                </a:lnTo>
                <a:lnTo>
                  <a:pt x="84666" y="0"/>
                </a:lnTo>
                <a:lnTo>
                  <a:pt x="67732" y="0"/>
                </a:lnTo>
                <a:lnTo>
                  <a:pt x="50799" y="8467"/>
                </a:lnTo>
                <a:lnTo>
                  <a:pt x="42333" y="16933"/>
                </a:lnTo>
                <a:lnTo>
                  <a:pt x="33866" y="33867"/>
                </a:lnTo>
                <a:lnTo>
                  <a:pt x="16933" y="42333"/>
                </a:lnTo>
                <a:lnTo>
                  <a:pt x="8466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16933" y="143933"/>
                </a:lnTo>
                <a:lnTo>
                  <a:pt x="25399" y="160867"/>
                </a:lnTo>
                <a:lnTo>
                  <a:pt x="42333" y="177800"/>
                </a:lnTo>
                <a:lnTo>
                  <a:pt x="67732" y="186267"/>
                </a:lnTo>
                <a:lnTo>
                  <a:pt x="84666" y="194733"/>
                </a:lnTo>
                <a:lnTo>
                  <a:pt x="110066" y="203200"/>
                </a:lnTo>
                <a:lnTo>
                  <a:pt x="126999" y="203200"/>
                </a:lnTo>
                <a:lnTo>
                  <a:pt x="152400" y="203200"/>
                </a:lnTo>
                <a:lnTo>
                  <a:pt x="177799" y="194733"/>
                </a:lnTo>
                <a:lnTo>
                  <a:pt x="186266" y="186267"/>
                </a:lnTo>
                <a:lnTo>
                  <a:pt x="186266" y="186267"/>
                </a:lnTo>
                <a:lnTo>
                  <a:pt x="203199" y="177800"/>
                </a:lnTo>
                <a:lnTo>
                  <a:pt x="203199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 380"/>
          <p:cNvSpPr/>
          <p:nvPr/>
        </p:nvSpPr>
        <p:spPr>
          <a:xfrm>
            <a:off x="7967134" y="973667"/>
            <a:ext cx="8467" cy="160867"/>
          </a:xfrm>
          <a:custGeom>
            <a:avLst/>
            <a:gdLst/>
            <a:ahLst/>
            <a:cxnLst/>
            <a:rect l="0" t="0" r="0" b="0"/>
            <a:pathLst>
              <a:path w="8467" h="160867">
                <a:moveTo>
                  <a:pt x="8466" y="0"/>
                </a:move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0866"/>
                </a:lnTo>
                <a:lnTo>
                  <a:pt x="8466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Freeform 381"/>
          <p:cNvSpPr/>
          <p:nvPr/>
        </p:nvSpPr>
        <p:spPr>
          <a:xfrm>
            <a:off x="7958666" y="922867"/>
            <a:ext cx="50802" cy="8467"/>
          </a:xfrm>
          <a:custGeom>
            <a:avLst/>
            <a:gdLst/>
            <a:ahLst/>
            <a:cxnLst/>
            <a:rect l="0" t="0" r="0" b="0"/>
            <a:pathLst>
              <a:path w="50802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25401" y="0"/>
                </a:lnTo>
                <a:lnTo>
                  <a:pt x="42334" y="0"/>
                </a:lnTo>
                <a:lnTo>
                  <a:pt x="42334" y="0"/>
                </a:lnTo>
                <a:lnTo>
                  <a:pt x="50801" y="0"/>
                </a:lnTo>
                <a:lnTo>
                  <a:pt x="5080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reeform 382"/>
          <p:cNvSpPr/>
          <p:nvPr/>
        </p:nvSpPr>
        <p:spPr>
          <a:xfrm>
            <a:off x="8043334" y="939800"/>
            <a:ext cx="177800" cy="194734"/>
          </a:xfrm>
          <a:custGeom>
            <a:avLst/>
            <a:gdLst/>
            <a:ahLst/>
            <a:cxnLst/>
            <a:rect l="0" t="0" r="0" b="0"/>
            <a:pathLst>
              <a:path w="177800" h="194734">
                <a:moveTo>
                  <a:pt x="110066" y="0"/>
                </a:move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0"/>
                </a:lnTo>
                <a:lnTo>
                  <a:pt x="101599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50799" y="0"/>
                </a:lnTo>
                <a:lnTo>
                  <a:pt x="33866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8466" y="143933"/>
                </a:lnTo>
                <a:lnTo>
                  <a:pt x="16933" y="152400"/>
                </a:lnTo>
                <a:lnTo>
                  <a:pt x="25399" y="169333"/>
                </a:lnTo>
                <a:lnTo>
                  <a:pt x="25399" y="177800"/>
                </a:lnTo>
                <a:lnTo>
                  <a:pt x="33866" y="186267"/>
                </a:lnTo>
                <a:lnTo>
                  <a:pt x="42333" y="186267"/>
                </a:lnTo>
                <a:lnTo>
                  <a:pt x="50799" y="194733"/>
                </a:lnTo>
                <a:lnTo>
                  <a:pt x="67732" y="186267"/>
                </a:lnTo>
                <a:lnTo>
                  <a:pt x="76200" y="186267"/>
                </a:lnTo>
                <a:lnTo>
                  <a:pt x="84666" y="177800"/>
                </a:lnTo>
                <a:lnTo>
                  <a:pt x="93133" y="160867"/>
                </a:lnTo>
                <a:lnTo>
                  <a:pt x="93133" y="152400"/>
                </a:lnTo>
                <a:lnTo>
                  <a:pt x="101599" y="135467"/>
                </a:lnTo>
                <a:lnTo>
                  <a:pt x="101599" y="118533"/>
                </a:lnTo>
                <a:lnTo>
                  <a:pt x="101599" y="101600"/>
                </a:lnTo>
                <a:lnTo>
                  <a:pt x="101599" y="84667"/>
                </a:lnTo>
                <a:lnTo>
                  <a:pt x="101599" y="67733"/>
                </a:lnTo>
                <a:lnTo>
                  <a:pt x="101599" y="59267"/>
                </a:lnTo>
                <a:lnTo>
                  <a:pt x="101599" y="50800"/>
                </a:lnTo>
                <a:lnTo>
                  <a:pt x="101599" y="50800"/>
                </a:lnTo>
                <a:lnTo>
                  <a:pt x="101599" y="50800"/>
                </a:lnTo>
                <a:lnTo>
                  <a:pt x="101599" y="50800"/>
                </a:lnTo>
                <a:lnTo>
                  <a:pt x="101599" y="50800"/>
                </a:lnTo>
                <a:lnTo>
                  <a:pt x="101599" y="59267"/>
                </a:lnTo>
                <a:lnTo>
                  <a:pt x="101599" y="76200"/>
                </a:lnTo>
                <a:lnTo>
                  <a:pt x="101599" y="93133"/>
                </a:lnTo>
                <a:lnTo>
                  <a:pt x="101599" y="110067"/>
                </a:lnTo>
                <a:lnTo>
                  <a:pt x="110066" y="135467"/>
                </a:lnTo>
                <a:lnTo>
                  <a:pt x="110066" y="152400"/>
                </a:lnTo>
                <a:lnTo>
                  <a:pt x="118533" y="169333"/>
                </a:lnTo>
                <a:lnTo>
                  <a:pt x="126999" y="186267"/>
                </a:lnTo>
                <a:lnTo>
                  <a:pt x="135466" y="194733"/>
                </a:lnTo>
                <a:lnTo>
                  <a:pt x="143932" y="194733"/>
                </a:lnTo>
                <a:lnTo>
                  <a:pt x="152400" y="194733"/>
                </a:lnTo>
                <a:lnTo>
                  <a:pt x="169333" y="194733"/>
                </a:lnTo>
                <a:lnTo>
                  <a:pt x="169333" y="194733"/>
                </a:lnTo>
                <a:lnTo>
                  <a:pt x="177799" y="186267"/>
                </a:lnTo>
                <a:lnTo>
                  <a:pt x="177799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Freeform 383"/>
          <p:cNvSpPr/>
          <p:nvPr/>
        </p:nvSpPr>
        <p:spPr>
          <a:xfrm>
            <a:off x="8229600" y="948267"/>
            <a:ext cx="118535" cy="406401"/>
          </a:xfrm>
          <a:custGeom>
            <a:avLst/>
            <a:gdLst/>
            <a:ahLst/>
            <a:cxnLst/>
            <a:rect l="0" t="0" r="0" b="0"/>
            <a:pathLst>
              <a:path w="118535" h="406401">
                <a:moveTo>
                  <a:pt x="118534" y="8466"/>
                </a:moveTo>
                <a:lnTo>
                  <a:pt x="110066" y="8466"/>
                </a:lnTo>
                <a:lnTo>
                  <a:pt x="110066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50800" y="25400"/>
                </a:lnTo>
                <a:lnTo>
                  <a:pt x="33866" y="33866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8467" y="169333"/>
                </a:lnTo>
                <a:lnTo>
                  <a:pt x="16933" y="177800"/>
                </a:lnTo>
                <a:lnTo>
                  <a:pt x="25400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59267" y="169333"/>
                </a:lnTo>
                <a:lnTo>
                  <a:pt x="67733" y="160866"/>
                </a:lnTo>
                <a:lnTo>
                  <a:pt x="76200" y="143933"/>
                </a:lnTo>
                <a:lnTo>
                  <a:pt x="84667" y="127000"/>
                </a:lnTo>
                <a:lnTo>
                  <a:pt x="84667" y="110066"/>
                </a:lnTo>
                <a:lnTo>
                  <a:pt x="84667" y="84666"/>
                </a:lnTo>
                <a:lnTo>
                  <a:pt x="84667" y="67733"/>
                </a:lnTo>
                <a:lnTo>
                  <a:pt x="84667" y="50800"/>
                </a:lnTo>
                <a:lnTo>
                  <a:pt x="84667" y="33866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25400"/>
                </a:lnTo>
                <a:lnTo>
                  <a:pt x="84667" y="33866"/>
                </a:lnTo>
                <a:lnTo>
                  <a:pt x="84667" y="42333"/>
                </a:lnTo>
                <a:lnTo>
                  <a:pt x="93133" y="59266"/>
                </a:lnTo>
                <a:lnTo>
                  <a:pt x="101600" y="84666"/>
                </a:lnTo>
                <a:lnTo>
                  <a:pt x="101600" y="101600"/>
                </a:lnTo>
                <a:lnTo>
                  <a:pt x="101600" y="127000"/>
                </a:lnTo>
                <a:lnTo>
                  <a:pt x="110066" y="160866"/>
                </a:lnTo>
                <a:lnTo>
                  <a:pt x="110066" y="186266"/>
                </a:lnTo>
                <a:lnTo>
                  <a:pt x="110066" y="211666"/>
                </a:lnTo>
                <a:lnTo>
                  <a:pt x="110066" y="237066"/>
                </a:lnTo>
                <a:lnTo>
                  <a:pt x="110066" y="254000"/>
                </a:lnTo>
                <a:lnTo>
                  <a:pt x="110066" y="279400"/>
                </a:lnTo>
                <a:lnTo>
                  <a:pt x="101600" y="304800"/>
                </a:lnTo>
                <a:lnTo>
                  <a:pt x="84667" y="321733"/>
                </a:lnTo>
                <a:lnTo>
                  <a:pt x="76200" y="347133"/>
                </a:lnTo>
                <a:lnTo>
                  <a:pt x="67733" y="364066"/>
                </a:lnTo>
                <a:lnTo>
                  <a:pt x="50800" y="381000"/>
                </a:lnTo>
                <a:lnTo>
                  <a:pt x="42334" y="397933"/>
                </a:lnTo>
                <a:lnTo>
                  <a:pt x="33866" y="406400"/>
                </a:lnTo>
                <a:lnTo>
                  <a:pt x="25400" y="406400"/>
                </a:lnTo>
                <a:lnTo>
                  <a:pt x="16933" y="406400"/>
                </a:lnTo>
                <a:lnTo>
                  <a:pt x="8467" y="397933"/>
                </a:lnTo>
                <a:lnTo>
                  <a:pt x="8467" y="381000"/>
                </a:lnTo>
                <a:lnTo>
                  <a:pt x="8467" y="355600"/>
                </a:lnTo>
                <a:lnTo>
                  <a:pt x="8467" y="330200"/>
                </a:lnTo>
                <a:lnTo>
                  <a:pt x="8467" y="330200"/>
                </a:lnTo>
                <a:lnTo>
                  <a:pt x="16933" y="304800"/>
                </a:lnTo>
                <a:lnTo>
                  <a:pt x="16933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Freeform 384"/>
          <p:cNvSpPr/>
          <p:nvPr/>
        </p:nvSpPr>
        <p:spPr>
          <a:xfrm>
            <a:off x="8407400" y="990600"/>
            <a:ext cx="152401" cy="245534"/>
          </a:xfrm>
          <a:custGeom>
            <a:avLst/>
            <a:gdLst/>
            <a:ahLst/>
            <a:cxnLst/>
            <a:rect l="0" t="0" r="0" b="0"/>
            <a:pathLst>
              <a:path w="152401" h="245534">
                <a:moveTo>
                  <a:pt x="84666" y="0"/>
                </a:moveTo>
                <a:lnTo>
                  <a:pt x="84666" y="0"/>
                </a:lnTo>
                <a:lnTo>
                  <a:pt x="84666" y="0"/>
                </a:lnTo>
                <a:lnTo>
                  <a:pt x="93134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67733" y="8467"/>
                </a:lnTo>
                <a:lnTo>
                  <a:pt x="59267" y="8467"/>
                </a:lnTo>
                <a:lnTo>
                  <a:pt x="50800" y="25400"/>
                </a:lnTo>
                <a:lnTo>
                  <a:pt x="33867" y="33867"/>
                </a:lnTo>
                <a:lnTo>
                  <a:pt x="16934" y="42333"/>
                </a:lnTo>
                <a:lnTo>
                  <a:pt x="8466" y="59267"/>
                </a:lnTo>
                <a:lnTo>
                  <a:pt x="0" y="67733"/>
                </a:lnTo>
                <a:lnTo>
                  <a:pt x="0" y="67733"/>
                </a:lnTo>
                <a:lnTo>
                  <a:pt x="0" y="76200"/>
                </a:lnTo>
                <a:lnTo>
                  <a:pt x="0" y="84667"/>
                </a:lnTo>
                <a:lnTo>
                  <a:pt x="8466" y="84667"/>
                </a:lnTo>
                <a:lnTo>
                  <a:pt x="16934" y="84667"/>
                </a:lnTo>
                <a:lnTo>
                  <a:pt x="33867" y="93133"/>
                </a:lnTo>
                <a:lnTo>
                  <a:pt x="50800" y="93133"/>
                </a:lnTo>
                <a:lnTo>
                  <a:pt x="67733" y="84667"/>
                </a:lnTo>
                <a:lnTo>
                  <a:pt x="84666" y="93133"/>
                </a:lnTo>
                <a:lnTo>
                  <a:pt x="110067" y="101600"/>
                </a:lnTo>
                <a:lnTo>
                  <a:pt x="118533" y="110067"/>
                </a:lnTo>
                <a:lnTo>
                  <a:pt x="135467" y="118533"/>
                </a:lnTo>
                <a:lnTo>
                  <a:pt x="143933" y="135467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43933" y="186267"/>
                </a:lnTo>
                <a:lnTo>
                  <a:pt x="135467" y="203200"/>
                </a:lnTo>
                <a:lnTo>
                  <a:pt x="127000" y="211667"/>
                </a:lnTo>
                <a:lnTo>
                  <a:pt x="110067" y="228600"/>
                </a:lnTo>
                <a:lnTo>
                  <a:pt x="101600" y="237067"/>
                </a:lnTo>
                <a:lnTo>
                  <a:pt x="84666" y="245533"/>
                </a:lnTo>
                <a:lnTo>
                  <a:pt x="76200" y="245533"/>
                </a:lnTo>
                <a:lnTo>
                  <a:pt x="67733" y="245533"/>
                </a:lnTo>
                <a:lnTo>
                  <a:pt x="59267" y="237067"/>
                </a:lnTo>
                <a:lnTo>
                  <a:pt x="59267" y="237067"/>
                </a:lnTo>
                <a:lnTo>
                  <a:pt x="67733" y="228600"/>
                </a:lnTo>
                <a:lnTo>
                  <a:pt x="67733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Freeform 385"/>
          <p:cNvSpPr/>
          <p:nvPr/>
        </p:nvSpPr>
        <p:spPr>
          <a:xfrm>
            <a:off x="8746067" y="804333"/>
            <a:ext cx="42334" cy="101601"/>
          </a:xfrm>
          <a:custGeom>
            <a:avLst/>
            <a:gdLst/>
            <a:ahLst/>
            <a:cxnLst/>
            <a:rect l="0" t="0" r="0" b="0"/>
            <a:pathLst>
              <a:path w="42334" h="101601">
                <a:moveTo>
                  <a:pt x="25400" y="93134"/>
                </a:moveTo>
                <a:lnTo>
                  <a:pt x="25400" y="93134"/>
                </a:lnTo>
                <a:lnTo>
                  <a:pt x="25400" y="93134"/>
                </a:lnTo>
                <a:lnTo>
                  <a:pt x="16933" y="93134"/>
                </a:lnTo>
                <a:lnTo>
                  <a:pt x="16933" y="93134"/>
                </a:lnTo>
                <a:lnTo>
                  <a:pt x="8466" y="93134"/>
                </a:lnTo>
                <a:lnTo>
                  <a:pt x="8466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93134"/>
                </a:lnTo>
                <a:lnTo>
                  <a:pt x="8466" y="84667"/>
                </a:lnTo>
                <a:lnTo>
                  <a:pt x="8466" y="76200"/>
                </a:lnTo>
                <a:lnTo>
                  <a:pt x="16933" y="59267"/>
                </a:lnTo>
                <a:lnTo>
                  <a:pt x="25400" y="50800"/>
                </a:lnTo>
                <a:lnTo>
                  <a:pt x="25400" y="33867"/>
                </a:lnTo>
                <a:lnTo>
                  <a:pt x="33866" y="2540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reeform 386"/>
          <p:cNvSpPr/>
          <p:nvPr/>
        </p:nvSpPr>
        <p:spPr>
          <a:xfrm>
            <a:off x="8813800" y="804333"/>
            <a:ext cx="50801" cy="127001"/>
          </a:xfrm>
          <a:custGeom>
            <a:avLst/>
            <a:gdLst/>
            <a:ahLst/>
            <a:cxnLst/>
            <a:rect l="0" t="0" r="0" b="0"/>
            <a:pathLst>
              <a:path w="50801" h="1270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25400" y="101600"/>
                </a:lnTo>
                <a:lnTo>
                  <a:pt x="33867" y="110067"/>
                </a:lnTo>
                <a:lnTo>
                  <a:pt x="42333" y="118534"/>
                </a:lnTo>
                <a:lnTo>
                  <a:pt x="42333" y="118534"/>
                </a:lnTo>
                <a:lnTo>
                  <a:pt x="50800" y="127000"/>
                </a:lnTo>
                <a:lnTo>
                  <a:pt x="50800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Freeform 387"/>
          <p:cNvSpPr/>
          <p:nvPr/>
        </p:nvSpPr>
        <p:spPr>
          <a:xfrm>
            <a:off x="8898467" y="922867"/>
            <a:ext cx="8467" cy="8467"/>
          </a:xfrm>
          <a:custGeom>
            <a:avLst/>
            <a:gdLst/>
            <a:ahLst/>
            <a:cxnLst/>
            <a:rect l="0" t="0" r="0" b="0"/>
            <a:pathLst>
              <a:path w="8467" h="8467">
                <a:moveTo>
                  <a:pt x="0" y="8466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Freeform 388"/>
          <p:cNvSpPr/>
          <p:nvPr/>
        </p:nvSpPr>
        <p:spPr>
          <a:xfrm>
            <a:off x="8949266" y="855133"/>
            <a:ext cx="8469" cy="25401"/>
          </a:xfrm>
          <a:custGeom>
            <a:avLst/>
            <a:gdLst/>
            <a:ahLst/>
            <a:cxnLst/>
            <a:rect l="0" t="0" r="0" b="0"/>
            <a:pathLst>
              <a:path w="8469" h="25401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8467"/>
                </a:lnTo>
                <a:lnTo>
                  <a:pt x="8468" y="0"/>
                </a:lnTo>
                <a:lnTo>
                  <a:pt x="846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Freeform 389"/>
          <p:cNvSpPr/>
          <p:nvPr/>
        </p:nvSpPr>
        <p:spPr>
          <a:xfrm>
            <a:off x="8957734" y="872067"/>
            <a:ext cx="8467" cy="8467"/>
          </a:xfrm>
          <a:custGeom>
            <a:avLst/>
            <a:gdLst/>
            <a:ahLst/>
            <a:cxnLst/>
            <a:rect l="0" t="0" r="0" b="0"/>
            <a:pathLst>
              <a:path w="8467" h="8467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Freeform 390"/>
          <p:cNvSpPr/>
          <p:nvPr/>
        </p:nvSpPr>
        <p:spPr>
          <a:xfrm>
            <a:off x="8746067" y="1058333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Freeform 391"/>
          <p:cNvSpPr/>
          <p:nvPr/>
        </p:nvSpPr>
        <p:spPr>
          <a:xfrm>
            <a:off x="8805334" y="1049867"/>
            <a:ext cx="42334" cy="1"/>
          </a:xfrm>
          <a:custGeom>
            <a:avLst/>
            <a:gdLst/>
            <a:ahLst/>
            <a:cxnLst/>
            <a:rect l="0" t="0" r="0" b="0"/>
            <a:pathLst>
              <a:path w="42334" h="1">
                <a:moveTo>
                  <a:pt x="0" y="0"/>
                </a:moveTo>
                <a:lnTo>
                  <a:pt x="0" y="0"/>
                </a:lnTo>
                <a:lnTo>
                  <a:pt x="16933" y="0"/>
                </a:lnTo>
                <a:lnTo>
                  <a:pt x="25399" y="0"/>
                </a:lnTo>
                <a:lnTo>
                  <a:pt x="25399" y="0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Freeform 392"/>
          <p:cNvSpPr/>
          <p:nvPr/>
        </p:nvSpPr>
        <p:spPr>
          <a:xfrm>
            <a:off x="8890000" y="10583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Freeform 393"/>
          <p:cNvSpPr/>
          <p:nvPr/>
        </p:nvSpPr>
        <p:spPr>
          <a:xfrm>
            <a:off x="8915400" y="10583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 394"/>
          <p:cNvSpPr/>
          <p:nvPr/>
        </p:nvSpPr>
        <p:spPr>
          <a:xfrm>
            <a:off x="8746067" y="1193800"/>
            <a:ext cx="127000" cy="8468"/>
          </a:xfrm>
          <a:custGeom>
            <a:avLst/>
            <a:gdLst/>
            <a:ahLst/>
            <a:cxnLst/>
            <a:rect l="0" t="0" r="0" b="0"/>
            <a:pathLst>
              <a:path w="127000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42333" y="0"/>
                </a:lnTo>
                <a:lnTo>
                  <a:pt x="50799" y="0"/>
                </a:lnTo>
                <a:lnTo>
                  <a:pt x="67733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26999" y="8467"/>
                </a:lnTo>
                <a:lnTo>
                  <a:pt x="126999" y="84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395"/>
          <p:cNvSpPr/>
          <p:nvPr/>
        </p:nvSpPr>
        <p:spPr>
          <a:xfrm>
            <a:off x="8906933" y="1210733"/>
            <a:ext cx="8468" cy="1"/>
          </a:xfrm>
          <a:custGeom>
            <a:avLst/>
            <a:gdLst/>
            <a:ahLst/>
            <a:cxnLst/>
            <a:rect l="0" t="0" r="0" b="0"/>
            <a:pathLst>
              <a:path w="8468" h="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reeform 396"/>
          <p:cNvSpPr/>
          <p:nvPr/>
        </p:nvSpPr>
        <p:spPr>
          <a:xfrm>
            <a:off x="8771467" y="1032933"/>
            <a:ext cx="287867" cy="16935"/>
          </a:xfrm>
          <a:custGeom>
            <a:avLst/>
            <a:gdLst/>
            <a:ahLst/>
            <a:cxnLst/>
            <a:rect l="0" t="0" r="0" b="0"/>
            <a:pathLst>
              <a:path w="287867" h="16935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25399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101599" y="16934"/>
                </a:lnTo>
                <a:lnTo>
                  <a:pt x="118533" y="16934"/>
                </a:lnTo>
                <a:lnTo>
                  <a:pt x="135466" y="16934"/>
                </a:lnTo>
                <a:lnTo>
                  <a:pt x="152400" y="16934"/>
                </a:lnTo>
                <a:lnTo>
                  <a:pt x="169333" y="16934"/>
                </a:lnTo>
                <a:lnTo>
                  <a:pt x="186267" y="8467"/>
                </a:lnTo>
                <a:lnTo>
                  <a:pt x="194733" y="8467"/>
                </a:lnTo>
                <a:lnTo>
                  <a:pt x="211666" y="8467"/>
                </a:lnTo>
                <a:lnTo>
                  <a:pt x="220133" y="8467"/>
                </a:lnTo>
                <a:lnTo>
                  <a:pt x="237066" y="8467"/>
                </a:lnTo>
                <a:lnTo>
                  <a:pt x="245533" y="8467"/>
                </a:lnTo>
                <a:lnTo>
                  <a:pt x="253999" y="8467"/>
                </a:lnTo>
                <a:lnTo>
                  <a:pt x="253999" y="8467"/>
                </a:lnTo>
                <a:lnTo>
                  <a:pt x="262467" y="8467"/>
                </a:lnTo>
                <a:lnTo>
                  <a:pt x="270933" y="8467"/>
                </a:lnTo>
                <a:lnTo>
                  <a:pt x="270933" y="8467"/>
                </a:lnTo>
                <a:lnTo>
                  <a:pt x="279400" y="16934"/>
                </a:lnTo>
                <a:lnTo>
                  <a:pt x="279400" y="16934"/>
                </a:lnTo>
                <a:lnTo>
                  <a:pt x="279400" y="16934"/>
                </a:lnTo>
                <a:lnTo>
                  <a:pt x="287866" y="16934"/>
                </a:lnTo>
                <a:lnTo>
                  <a:pt x="287866" y="16934"/>
                </a:lnTo>
                <a:lnTo>
                  <a:pt x="287866" y="16934"/>
                </a:lnTo>
                <a:lnTo>
                  <a:pt x="287866" y="16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Freeform 397"/>
          <p:cNvSpPr/>
          <p:nvPr/>
        </p:nvSpPr>
        <p:spPr>
          <a:xfrm>
            <a:off x="8779933" y="1159933"/>
            <a:ext cx="270935" cy="42335"/>
          </a:xfrm>
          <a:custGeom>
            <a:avLst/>
            <a:gdLst/>
            <a:ahLst/>
            <a:cxnLst/>
            <a:rect l="0" t="0" r="0" b="0"/>
            <a:pathLst>
              <a:path w="270935" h="42335">
                <a:moveTo>
                  <a:pt x="8467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59267" y="33867"/>
                </a:lnTo>
                <a:lnTo>
                  <a:pt x="76200" y="33867"/>
                </a:lnTo>
                <a:lnTo>
                  <a:pt x="101601" y="33867"/>
                </a:lnTo>
                <a:lnTo>
                  <a:pt x="118534" y="33867"/>
                </a:lnTo>
                <a:lnTo>
                  <a:pt x="135467" y="33867"/>
                </a:lnTo>
                <a:lnTo>
                  <a:pt x="152400" y="33867"/>
                </a:lnTo>
                <a:lnTo>
                  <a:pt x="177801" y="42334"/>
                </a:lnTo>
                <a:lnTo>
                  <a:pt x="194734" y="42334"/>
                </a:lnTo>
                <a:lnTo>
                  <a:pt x="211667" y="42334"/>
                </a:lnTo>
                <a:lnTo>
                  <a:pt x="228600" y="42334"/>
                </a:lnTo>
                <a:lnTo>
                  <a:pt x="237067" y="42334"/>
                </a:lnTo>
                <a:lnTo>
                  <a:pt x="245533" y="42334"/>
                </a:lnTo>
                <a:lnTo>
                  <a:pt x="262467" y="33867"/>
                </a:lnTo>
                <a:lnTo>
                  <a:pt x="270934" y="33867"/>
                </a:lnTo>
                <a:lnTo>
                  <a:pt x="270934" y="33867"/>
                </a:lnTo>
                <a:lnTo>
                  <a:pt x="270934" y="25400"/>
                </a:lnTo>
                <a:lnTo>
                  <a:pt x="270934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Freeform 398"/>
          <p:cNvSpPr/>
          <p:nvPr/>
        </p:nvSpPr>
        <p:spPr>
          <a:xfrm>
            <a:off x="8771467" y="812800"/>
            <a:ext cx="279401" cy="177801"/>
          </a:xfrm>
          <a:custGeom>
            <a:avLst/>
            <a:gdLst/>
            <a:ahLst/>
            <a:cxnLst/>
            <a:rect l="0" t="0" r="0" b="0"/>
            <a:pathLst>
              <a:path w="279401" h="177801">
                <a:moveTo>
                  <a:pt x="0" y="143933"/>
                </a:move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35467"/>
                </a:lnTo>
                <a:lnTo>
                  <a:pt x="0" y="135467"/>
                </a:lnTo>
                <a:lnTo>
                  <a:pt x="8466" y="127000"/>
                </a:lnTo>
                <a:lnTo>
                  <a:pt x="8466" y="118533"/>
                </a:lnTo>
                <a:lnTo>
                  <a:pt x="8466" y="110067"/>
                </a:lnTo>
                <a:lnTo>
                  <a:pt x="8466" y="93133"/>
                </a:lnTo>
                <a:lnTo>
                  <a:pt x="8466" y="84667"/>
                </a:lnTo>
                <a:lnTo>
                  <a:pt x="16933" y="76200"/>
                </a:lnTo>
                <a:lnTo>
                  <a:pt x="16933" y="67733"/>
                </a:lnTo>
                <a:lnTo>
                  <a:pt x="25399" y="59267"/>
                </a:lnTo>
                <a:lnTo>
                  <a:pt x="33867" y="59267"/>
                </a:lnTo>
                <a:lnTo>
                  <a:pt x="42333" y="50800"/>
                </a:lnTo>
                <a:lnTo>
                  <a:pt x="50800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67733" y="50800"/>
                </a:lnTo>
                <a:lnTo>
                  <a:pt x="76200" y="50800"/>
                </a:lnTo>
                <a:lnTo>
                  <a:pt x="76200" y="59267"/>
                </a:lnTo>
                <a:lnTo>
                  <a:pt x="84666" y="59267"/>
                </a:lnTo>
                <a:lnTo>
                  <a:pt x="84666" y="67733"/>
                </a:lnTo>
                <a:lnTo>
                  <a:pt x="84666" y="76200"/>
                </a:lnTo>
                <a:lnTo>
                  <a:pt x="93133" y="84667"/>
                </a:lnTo>
                <a:lnTo>
                  <a:pt x="101599" y="93133"/>
                </a:lnTo>
                <a:lnTo>
                  <a:pt x="101599" y="110067"/>
                </a:lnTo>
                <a:lnTo>
                  <a:pt x="101599" y="118533"/>
                </a:lnTo>
                <a:lnTo>
                  <a:pt x="110067" y="127000"/>
                </a:lnTo>
                <a:lnTo>
                  <a:pt x="110067" y="143933"/>
                </a:lnTo>
                <a:lnTo>
                  <a:pt x="118533" y="152400"/>
                </a:lnTo>
                <a:lnTo>
                  <a:pt x="118533" y="160867"/>
                </a:lnTo>
                <a:lnTo>
                  <a:pt x="127000" y="169333"/>
                </a:lnTo>
                <a:lnTo>
                  <a:pt x="127000" y="177800"/>
                </a:lnTo>
                <a:lnTo>
                  <a:pt x="135466" y="177800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60866" y="169333"/>
                </a:lnTo>
                <a:lnTo>
                  <a:pt x="160866" y="169333"/>
                </a:lnTo>
                <a:lnTo>
                  <a:pt x="169333" y="152400"/>
                </a:lnTo>
                <a:lnTo>
                  <a:pt x="177799" y="143933"/>
                </a:lnTo>
                <a:lnTo>
                  <a:pt x="186267" y="127000"/>
                </a:lnTo>
                <a:lnTo>
                  <a:pt x="194733" y="118533"/>
                </a:lnTo>
                <a:lnTo>
                  <a:pt x="203200" y="101600"/>
                </a:lnTo>
                <a:lnTo>
                  <a:pt x="211666" y="93133"/>
                </a:lnTo>
                <a:lnTo>
                  <a:pt x="220133" y="76200"/>
                </a:lnTo>
                <a:lnTo>
                  <a:pt x="228600" y="67733"/>
                </a:lnTo>
                <a:lnTo>
                  <a:pt x="237066" y="59267"/>
                </a:lnTo>
                <a:lnTo>
                  <a:pt x="245533" y="42333"/>
                </a:lnTo>
                <a:lnTo>
                  <a:pt x="253999" y="33867"/>
                </a:lnTo>
                <a:lnTo>
                  <a:pt x="253999" y="33867"/>
                </a:lnTo>
                <a:lnTo>
                  <a:pt x="262467" y="25400"/>
                </a:lnTo>
                <a:lnTo>
                  <a:pt x="270933" y="16933"/>
                </a:lnTo>
                <a:lnTo>
                  <a:pt x="270933" y="8467"/>
                </a:lnTo>
                <a:lnTo>
                  <a:pt x="279400" y="8467"/>
                </a:lnTo>
                <a:lnTo>
                  <a:pt x="279400" y="8467"/>
                </a:lnTo>
                <a:lnTo>
                  <a:pt x="279400" y="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Freeform 399"/>
          <p:cNvSpPr/>
          <p:nvPr/>
        </p:nvSpPr>
        <p:spPr>
          <a:xfrm>
            <a:off x="9457267" y="821267"/>
            <a:ext cx="330200" cy="355601"/>
          </a:xfrm>
          <a:custGeom>
            <a:avLst/>
            <a:gdLst/>
            <a:ahLst/>
            <a:cxnLst/>
            <a:rect l="0" t="0" r="0" b="0"/>
            <a:pathLst>
              <a:path w="330200" h="355601">
                <a:moveTo>
                  <a:pt x="160866" y="186266"/>
                </a:moveTo>
                <a:lnTo>
                  <a:pt x="160866" y="186266"/>
                </a:lnTo>
                <a:lnTo>
                  <a:pt x="160866" y="186266"/>
                </a:lnTo>
                <a:lnTo>
                  <a:pt x="160866" y="186266"/>
                </a:lnTo>
                <a:lnTo>
                  <a:pt x="160866" y="186266"/>
                </a:lnTo>
                <a:lnTo>
                  <a:pt x="169333" y="186266"/>
                </a:lnTo>
                <a:lnTo>
                  <a:pt x="169333" y="177800"/>
                </a:lnTo>
                <a:lnTo>
                  <a:pt x="169333" y="169333"/>
                </a:lnTo>
                <a:lnTo>
                  <a:pt x="169333" y="160866"/>
                </a:lnTo>
                <a:lnTo>
                  <a:pt x="169333" y="143933"/>
                </a:lnTo>
                <a:lnTo>
                  <a:pt x="160866" y="135466"/>
                </a:lnTo>
                <a:lnTo>
                  <a:pt x="152400" y="118533"/>
                </a:lnTo>
                <a:lnTo>
                  <a:pt x="143933" y="101600"/>
                </a:lnTo>
                <a:lnTo>
                  <a:pt x="135466" y="93133"/>
                </a:lnTo>
                <a:lnTo>
                  <a:pt x="127000" y="84666"/>
                </a:lnTo>
                <a:lnTo>
                  <a:pt x="110067" y="76200"/>
                </a:lnTo>
                <a:lnTo>
                  <a:pt x="101599" y="76200"/>
                </a:lnTo>
                <a:lnTo>
                  <a:pt x="84666" y="76200"/>
                </a:lnTo>
                <a:lnTo>
                  <a:pt x="76200" y="84666"/>
                </a:lnTo>
                <a:lnTo>
                  <a:pt x="67733" y="93133"/>
                </a:lnTo>
                <a:lnTo>
                  <a:pt x="50800" y="110066"/>
                </a:lnTo>
                <a:lnTo>
                  <a:pt x="33867" y="127000"/>
                </a:lnTo>
                <a:lnTo>
                  <a:pt x="25399" y="152400"/>
                </a:lnTo>
                <a:lnTo>
                  <a:pt x="16933" y="169333"/>
                </a:lnTo>
                <a:lnTo>
                  <a:pt x="8466" y="194733"/>
                </a:lnTo>
                <a:lnTo>
                  <a:pt x="0" y="220133"/>
                </a:lnTo>
                <a:lnTo>
                  <a:pt x="0" y="237066"/>
                </a:lnTo>
                <a:lnTo>
                  <a:pt x="0" y="262466"/>
                </a:lnTo>
                <a:lnTo>
                  <a:pt x="8466" y="287866"/>
                </a:lnTo>
                <a:lnTo>
                  <a:pt x="16933" y="304800"/>
                </a:lnTo>
                <a:lnTo>
                  <a:pt x="16933" y="321733"/>
                </a:lnTo>
                <a:lnTo>
                  <a:pt x="25399" y="330200"/>
                </a:lnTo>
                <a:lnTo>
                  <a:pt x="42333" y="338666"/>
                </a:lnTo>
                <a:lnTo>
                  <a:pt x="50800" y="347133"/>
                </a:lnTo>
                <a:lnTo>
                  <a:pt x="67733" y="355600"/>
                </a:lnTo>
                <a:lnTo>
                  <a:pt x="76200" y="355600"/>
                </a:lnTo>
                <a:lnTo>
                  <a:pt x="93133" y="355600"/>
                </a:lnTo>
                <a:lnTo>
                  <a:pt x="101599" y="347133"/>
                </a:lnTo>
                <a:lnTo>
                  <a:pt x="118533" y="338666"/>
                </a:lnTo>
                <a:lnTo>
                  <a:pt x="127000" y="321733"/>
                </a:lnTo>
                <a:lnTo>
                  <a:pt x="143933" y="313266"/>
                </a:lnTo>
                <a:lnTo>
                  <a:pt x="160866" y="287866"/>
                </a:lnTo>
                <a:lnTo>
                  <a:pt x="169333" y="262466"/>
                </a:lnTo>
                <a:lnTo>
                  <a:pt x="177799" y="237066"/>
                </a:lnTo>
                <a:lnTo>
                  <a:pt x="186267" y="211666"/>
                </a:lnTo>
                <a:lnTo>
                  <a:pt x="194733" y="177800"/>
                </a:lnTo>
                <a:lnTo>
                  <a:pt x="194733" y="152400"/>
                </a:lnTo>
                <a:lnTo>
                  <a:pt x="203200" y="127000"/>
                </a:lnTo>
                <a:lnTo>
                  <a:pt x="203200" y="101600"/>
                </a:lnTo>
                <a:lnTo>
                  <a:pt x="203200" y="76200"/>
                </a:lnTo>
                <a:lnTo>
                  <a:pt x="211666" y="50800"/>
                </a:lnTo>
                <a:lnTo>
                  <a:pt x="211666" y="33866"/>
                </a:lnTo>
                <a:lnTo>
                  <a:pt x="211666" y="25400"/>
                </a:lnTo>
                <a:lnTo>
                  <a:pt x="220133" y="16933"/>
                </a:lnTo>
                <a:lnTo>
                  <a:pt x="220133" y="8466"/>
                </a:lnTo>
                <a:lnTo>
                  <a:pt x="220133" y="8466"/>
                </a:lnTo>
                <a:lnTo>
                  <a:pt x="220133" y="0"/>
                </a:lnTo>
                <a:lnTo>
                  <a:pt x="228600" y="0"/>
                </a:lnTo>
                <a:lnTo>
                  <a:pt x="228600" y="8466"/>
                </a:lnTo>
                <a:lnTo>
                  <a:pt x="237066" y="8466"/>
                </a:lnTo>
                <a:lnTo>
                  <a:pt x="237066" y="16933"/>
                </a:lnTo>
                <a:lnTo>
                  <a:pt x="237066" y="25400"/>
                </a:lnTo>
                <a:lnTo>
                  <a:pt x="237066" y="42333"/>
                </a:lnTo>
                <a:lnTo>
                  <a:pt x="237066" y="59266"/>
                </a:lnTo>
                <a:lnTo>
                  <a:pt x="228600" y="84666"/>
                </a:lnTo>
                <a:lnTo>
                  <a:pt x="228600" y="101600"/>
                </a:lnTo>
                <a:lnTo>
                  <a:pt x="228600" y="118533"/>
                </a:lnTo>
                <a:lnTo>
                  <a:pt x="220133" y="143933"/>
                </a:lnTo>
                <a:lnTo>
                  <a:pt x="220133" y="160866"/>
                </a:lnTo>
                <a:lnTo>
                  <a:pt x="220133" y="186266"/>
                </a:lnTo>
                <a:lnTo>
                  <a:pt x="220133" y="203200"/>
                </a:lnTo>
                <a:lnTo>
                  <a:pt x="220133" y="220133"/>
                </a:lnTo>
                <a:lnTo>
                  <a:pt x="228600" y="245533"/>
                </a:lnTo>
                <a:lnTo>
                  <a:pt x="237066" y="254000"/>
                </a:lnTo>
                <a:lnTo>
                  <a:pt x="245533" y="270933"/>
                </a:lnTo>
                <a:lnTo>
                  <a:pt x="253999" y="287866"/>
                </a:lnTo>
                <a:lnTo>
                  <a:pt x="262467" y="296333"/>
                </a:lnTo>
                <a:lnTo>
                  <a:pt x="279400" y="296333"/>
                </a:lnTo>
                <a:lnTo>
                  <a:pt x="296333" y="304800"/>
                </a:lnTo>
                <a:lnTo>
                  <a:pt x="304800" y="304800"/>
                </a:lnTo>
                <a:lnTo>
                  <a:pt x="313267" y="304800"/>
                </a:lnTo>
                <a:lnTo>
                  <a:pt x="321733" y="304800"/>
                </a:lnTo>
                <a:lnTo>
                  <a:pt x="321733" y="304800"/>
                </a:lnTo>
                <a:lnTo>
                  <a:pt x="330199" y="304800"/>
                </a:lnTo>
                <a:lnTo>
                  <a:pt x="330199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Freeform 400"/>
          <p:cNvSpPr/>
          <p:nvPr/>
        </p:nvSpPr>
        <p:spPr>
          <a:xfrm>
            <a:off x="9846734" y="999067"/>
            <a:ext cx="8467" cy="118534"/>
          </a:xfrm>
          <a:custGeom>
            <a:avLst/>
            <a:gdLst/>
            <a:ahLst/>
            <a:cxnLst/>
            <a:rect l="0" t="0" r="0" b="0"/>
            <a:pathLst>
              <a:path w="8467" h="118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18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Freeform 401"/>
          <p:cNvSpPr/>
          <p:nvPr/>
        </p:nvSpPr>
        <p:spPr>
          <a:xfrm>
            <a:off x="9855200" y="939800"/>
            <a:ext cx="50801" cy="16934"/>
          </a:xfrm>
          <a:custGeom>
            <a:avLst/>
            <a:gdLst/>
            <a:ahLst/>
            <a:cxnLst/>
            <a:rect l="0" t="0" r="0" b="0"/>
            <a:pathLst>
              <a:path w="50801" h="16934">
                <a:moveTo>
                  <a:pt x="0" y="16933"/>
                </a:move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Freeform 402"/>
          <p:cNvSpPr/>
          <p:nvPr/>
        </p:nvSpPr>
        <p:spPr>
          <a:xfrm>
            <a:off x="9931400" y="922867"/>
            <a:ext cx="169335" cy="254001"/>
          </a:xfrm>
          <a:custGeom>
            <a:avLst/>
            <a:gdLst/>
            <a:ahLst/>
            <a:cxnLst/>
            <a:rect l="0" t="0" r="0" b="0"/>
            <a:pathLst>
              <a:path w="169335" h="254001">
                <a:moveTo>
                  <a:pt x="93134" y="0"/>
                </a:moveTo>
                <a:lnTo>
                  <a:pt x="93134" y="0"/>
                </a:lnTo>
                <a:lnTo>
                  <a:pt x="93134" y="0"/>
                </a:lnTo>
                <a:lnTo>
                  <a:pt x="93134" y="0"/>
                </a:lnTo>
                <a:lnTo>
                  <a:pt x="93134" y="8466"/>
                </a:lnTo>
                <a:lnTo>
                  <a:pt x="93134" y="8466"/>
                </a:lnTo>
                <a:lnTo>
                  <a:pt x="84666" y="8466"/>
                </a:lnTo>
                <a:lnTo>
                  <a:pt x="84666" y="8466"/>
                </a:lnTo>
                <a:lnTo>
                  <a:pt x="67734" y="16933"/>
                </a:lnTo>
                <a:lnTo>
                  <a:pt x="59267" y="25400"/>
                </a:lnTo>
                <a:lnTo>
                  <a:pt x="42333" y="33866"/>
                </a:lnTo>
                <a:lnTo>
                  <a:pt x="25400" y="42333"/>
                </a:lnTo>
                <a:lnTo>
                  <a:pt x="16934" y="50800"/>
                </a:lnTo>
                <a:lnTo>
                  <a:pt x="8466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8466" y="93133"/>
                </a:lnTo>
                <a:lnTo>
                  <a:pt x="16934" y="93133"/>
                </a:lnTo>
                <a:lnTo>
                  <a:pt x="33866" y="101600"/>
                </a:lnTo>
                <a:lnTo>
                  <a:pt x="42333" y="110066"/>
                </a:lnTo>
                <a:lnTo>
                  <a:pt x="59267" y="110066"/>
                </a:lnTo>
                <a:lnTo>
                  <a:pt x="84666" y="118533"/>
                </a:lnTo>
                <a:lnTo>
                  <a:pt x="101600" y="127000"/>
                </a:lnTo>
                <a:lnTo>
                  <a:pt x="118533" y="135466"/>
                </a:lnTo>
                <a:lnTo>
                  <a:pt x="135467" y="143933"/>
                </a:lnTo>
                <a:lnTo>
                  <a:pt x="152400" y="152400"/>
                </a:lnTo>
                <a:lnTo>
                  <a:pt x="160866" y="169333"/>
                </a:lnTo>
                <a:lnTo>
                  <a:pt x="169334" y="177800"/>
                </a:lnTo>
                <a:lnTo>
                  <a:pt x="169334" y="194733"/>
                </a:lnTo>
                <a:lnTo>
                  <a:pt x="169334" y="203200"/>
                </a:lnTo>
                <a:lnTo>
                  <a:pt x="160866" y="211666"/>
                </a:lnTo>
                <a:lnTo>
                  <a:pt x="152400" y="228600"/>
                </a:lnTo>
                <a:lnTo>
                  <a:pt x="143934" y="237066"/>
                </a:lnTo>
                <a:lnTo>
                  <a:pt x="127000" y="245533"/>
                </a:lnTo>
                <a:lnTo>
                  <a:pt x="110066" y="245533"/>
                </a:lnTo>
                <a:lnTo>
                  <a:pt x="93134" y="254000"/>
                </a:lnTo>
                <a:lnTo>
                  <a:pt x="84666" y="254000"/>
                </a:lnTo>
                <a:lnTo>
                  <a:pt x="67734" y="254000"/>
                </a:lnTo>
                <a:lnTo>
                  <a:pt x="59267" y="254000"/>
                </a:lnTo>
                <a:lnTo>
                  <a:pt x="50800" y="245533"/>
                </a:lnTo>
                <a:lnTo>
                  <a:pt x="50800" y="237066"/>
                </a:lnTo>
                <a:lnTo>
                  <a:pt x="50800" y="237066"/>
                </a:lnTo>
                <a:lnTo>
                  <a:pt x="42333" y="228600"/>
                </a:lnTo>
                <a:lnTo>
                  <a:pt x="42333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Freeform 403"/>
          <p:cNvSpPr/>
          <p:nvPr/>
        </p:nvSpPr>
        <p:spPr>
          <a:xfrm>
            <a:off x="10168466" y="846667"/>
            <a:ext cx="42335" cy="321734"/>
          </a:xfrm>
          <a:custGeom>
            <a:avLst/>
            <a:gdLst/>
            <a:ahLst/>
            <a:cxnLst/>
            <a:rect l="0" t="0" r="0" b="0"/>
            <a:pathLst>
              <a:path w="42335" h="321734">
                <a:moveTo>
                  <a:pt x="0" y="0"/>
                </a:move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33867" y="67733"/>
                </a:lnTo>
                <a:lnTo>
                  <a:pt x="33867" y="93133"/>
                </a:lnTo>
                <a:lnTo>
                  <a:pt x="33867" y="118533"/>
                </a:lnTo>
                <a:lnTo>
                  <a:pt x="42334" y="143933"/>
                </a:lnTo>
                <a:lnTo>
                  <a:pt x="42334" y="169333"/>
                </a:lnTo>
                <a:lnTo>
                  <a:pt x="42334" y="203200"/>
                </a:lnTo>
                <a:lnTo>
                  <a:pt x="33867" y="228600"/>
                </a:lnTo>
                <a:lnTo>
                  <a:pt x="33867" y="254000"/>
                </a:lnTo>
                <a:lnTo>
                  <a:pt x="33867" y="279400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21733"/>
                </a:lnTo>
                <a:lnTo>
                  <a:pt x="25400" y="321733"/>
                </a:lnTo>
                <a:lnTo>
                  <a:pt x="25400" y="321733"/>
                </a:lnTo>
                <a:lnTo>
                  <a:pt x="25400" y="313266"/>
                </a:lnTo>
                <a:lnTo>
                  <a:pt x="25400" y="313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Freeform 404"/>
          <p:cNvSpPr/>
          <p:nvPr/>
        </p:nvSpPr>
        <p:spPr>
          <a:xfrm>
            <a:off x="10109200" y="982133"/>
            <a:ext cx="220135" cy="25401"/>
          </a:xfrm>
          <a:custGeom>
            <a:avLst/>
            <a:gdLst/>
            <a:ahLst/>
            <a:cxnLst/>
            <a:rect l="0" t="0" r="0" b="0"/>
            <a:pathLst>
              <a:path w="2201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16934"/>
                </a:lnTo>
                <a:lnTo>
                  <a:pt x="67734" y="8467"/>
                </a:lnTo>
                <a:lnTo>
                  <a:pt x="93133" y="8467"/>
                </a:lnTo>
                <a:lnTo>
                  <a:pt x="110067" y="0"/>
                </a:lnTo>
                <a:lnTo>
                  <a:pt x="135466" y="0"/>
                </a:lnTo>
                <a:lnTo>
                  <a:pt x="152400" y="0"/>
                </a:lnTo>
                <a:lnTo>
                  <a:pt x="177800" y="0"/>
                </a:lnTo>
                <a:lnTo>
                  <a:pt x="194734" y="0"/>
                </a:lnTo>
                <a:lnTo>
                  <a:pt x="203200" y="0"/>
                </a:lnTo>
                <a:lnTo>
                  <a:pt x="220134" y="0"/>
                </a:lnTo>
                <a:lnTo>
                  <a:pt x="220134" y="0"/>
                </a:lnTo>
                <a:lnTo>
                  <a:pt x="220134" y="0"/>
                </a:lnTo>
                <a:lnTo>
                  <a:pt x="220134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Freeform 405"/>
          <p:cNvSpPr/>
          <p:nvPr/>
        </p:nvSpPr>
        <p:spPr>
          <a:xfrm>
            <a:off x="10320866" y="956733"/>
            <a:ext cx="203202" cy="194735"/>
          </a:xfrm>
          <a:custGeom>
            <a:avLst/>
            <a:gdLst/>
            <a:ahLst/>
            <a:cxnLst/>
            <a:rect l="0" t="0" r="0" b="0"/>
            <a:pathLst>
              <a:path w="203202" h="194735">
                <a:moveTo>
                  <a:pt x="118534" y="50800"/>
                </a:moveTo>
                <a:lnTo>
                  <a:pt x="118534" y="50800"/>
                </a:lnTo>
                <a:lnTo>
                  <a:pt x="118534" y="42334"/>
                </a:lnTo>
                <a:lnTo>
                  <a:pt x="118534" y="42334"/>
                </a:lnTo>
                <a:lnTo>
                  <a:pt x="118534" y="33867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16934"/>
                </a:lnTo>
                <a:lnTo>
                  <a:pt x="110067" y="8467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8" y="16934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8468" y="67734"/>
                </a:lnTo>
                <a:lnTo>
                  <a:pt x="8468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35467"/>
                </a:lnTo>
                <a:lnTo>
                  <a:pt x="8468" y="152400"/>
                </a:lnTo>
                <a:lnTo>
                  <a:pt x="16934" y="160867"/>
                </a:lnTo>
                <a:lnTo>
                  <a:pt x="25400" y="169334"/>
                </a:lnTo>
                <a:lnTo>
                  <a:pt x="33867" y="169334"/>
                </a:lnTo>
                <a:lnTo>
                  <a:pt x="42334" y="177800"/>
                </a:lnTo>
                <a:lnTo>
                  <a:pt x="50801" y="177800"/>
                </a:lnTo>
                <a:lnTo>
                  <a:pt x="59268" y="177800"/>
                </a:lnTo>
                <a:lnTo>
                  <a:pt x="67734" y="169334"/>
                </a:lnTo>
                <a:lnTo>
                  <a:pt x="84668" y="169334"/>
                </a:lnTo>
                <a:lnTo>
                  <a:pt x="93134" y="160867"/>
                </a:lnTo>
                <a:lnTo>
                  <a:pt x="101600" y="152400"/>
                </a:lnTo>
                <a:lnTo>
                  <a:pt x="110067" y="143934"/>
                </a:lnTo>
                <a:lnTo>
                  <a:pt x="118534" y="127000"/>
                </a:lnTo>
                <a:lnTo>
                  <a:pt x="118534" y="110067"/>
                </a:lnTo>
                <a:lnTo>
                  <a:pt x="127001" y="93134"/>
                </a:lnTo>
                <a:lnTo>
                  <a:pt x="135468" y="76200"/>
                </a:lnTo>
                <a:lnTo>
                  <a:pt x="135468" y="67734"/>
                </a:lnTo>
                <a:lnTo>
                  <a:pt x="135468" y="59267"/>
                </a:lnTo>
                <a:lnTo>
                  <a:pt x="135468" y="50800"/>
                </a:lnTo>
                <a:lnTo>
                  <a:pt x="135468" y="50800"/>
                </a:lnTo>
                <a:lnTo>
                  <a:pt x="135468" y="50800"/>
                </a:lnTo>
                <a:lnTo>
                  <a:pt x="135468" y="50800"/>
                </a:lnTo>
                <a:lnTo>
                  <a:pt x="135468" y="50800"/>
                </a:lnTo>
                <a:lnTo>
                  <a:pt x="135468" y="50800"/>
                </a:lnTo>
                <a:lnTo>
                  <a:pt x="143934" y="50800"/>
                </a:lnTo>
                <a:lnTo>
                  <a:pt x="143934" y="59267"/>
                </a:lnTo>
                <a:lnTo>
                  <a:pt x="143934" y="67734"/>
                </a:lnTo>
                <a:lnTo>
                  <a:pt x="143934" y="76200"/>
                </a:lnTo>
                <a:lnTo>
                  <a:pt x="143934" y="93134"/>
                </a:lnTo>
                <a:lnTo>
                  <a:pt x="152400" y="110067"/>
                </a:lnTo>
                <a:lnTo>
                  <a:pt x="152400" y="118534"/>
                </a:lnTo>
                <a:lnTo>
                  <a:pt x="152400" y="135467"/>
                </a:lnTo>
                <a:lnTo>
                  <a:pt x="160868" y="152400"/>
                </a:lnTo>
                <a:lnTo>
                  <a:pt x="169334" y="160867"/>
                </a:lnTo>
                <a:lnTo>
                  <a:pt x="169334" y="177800"/>
                </a:lnTo>
                <a:lnTo>
                  <a:pt x="177800" y="186267"/>
                </a:lnTo>
                <a:lnTo>
                  <a:pt x="177800" y="186267"/>
                </a:lnTo>
                <a:lnTo>
                  <a:pt x="186267" y="194734"/>
                </a:lnTo>
                <a:lnTo>
                  <a:pt x="186267" y="194734"/>
                </a:lnTo>
                <a:lnTo>
                  <a:pt x="194734" y="194734"/>
                </a:lnTo>
                <a:lnTo>
                  <a:pt x="194734" y="186267"/>
                </a:lnTo>
                <a:lnTo>
                  <a:pt x="194734" y="186267"/>
                </a:lnTo>
                <a:lnTo>
                  <a:pt x="203201" y="177800"/>
                </a:lnTo>
                <a:lnTo>
                  <a:pt x="203201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Freeform 406"/>
          <p:cNvSpPr/>
          <p:nvPr/>
        </p:nvSpPr>
        <p:spPr>
          <a:xfrm>
            <a:off x="10583333" y="939800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8467" y="143933"/>
                </a:lnTo>
                <a:lnTo>
                  <a:pt x="0" y="169333"/>
                </a:lnTo>
                <a:lnTo>
                  <a:pt x="0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7"/>
                </a:lnTo>
                <a:lnTo>
                  <a:pt x="0" y="169333"/>
                </a:lnTo>
                <a:lnTo>
                  <a:pt x="0" y="152400"/>
                </a:lnTo>
                <a:lnTo>
                  <a:pt x="0" y="127000"/>
                </a:lnTo>
                <a:lnTo>
                  <a:pt x="0" y="101600"/>
                </a:lnTo>
                <a:lnTo>
                  <a:pt x="8467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16934" y="33867"/>
                </a:lnTo>
                <a:lnTo>
                  <a:pt x="25401" y="25400"/>
                </a:lnTo>
                <a:lnTo>
                  <a:pt x="33867" y="8467"/>
                </a:lnTo>
                <a:lnTo>
                  <a:pt x="50801" y="8467"/>
                </a:lnTo>
                <a:lnTo>
                  <a:pt x="59267" y="0"/>
                </a:lnTo>
                <a:lnTo>
                  <a:pt x="76200" y="0"/>
                </a:lnTo>
                <a:lnTo>
                  <a:pt x="93134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1" y="42333"/>
                </a:lnTo>
                <a:lnTo>
                  <a:pt x="143933" y="50800"/>
                </a:lnTo>
                <a:lnTo>
                  <a:pt x="152400" y="67733"/>
                </a:lnTo>
                <a:lnTo>
                  <a:pt x="152400" y="84667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52400" y="135467"/>
                </a:lnTo>
                <a:lnTo>
                  <a:pt x="143933" y="152400"/>
                </a:lnTo>
                <a:lnTo>
                  <a:pt x="143933" y="169333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43933" y="186267"/>
                </a:lnTo>
                <a:lnTo>
                  <a:pt x="143933" y="186267"/>
                </a:lnTo>
                <a:lnTo>
                  <a:pt x="143933" y="186267"/>
                </a:lnTo>
                <a:lnTo>
                  <a:pt x="152400" y="186267"/>
                </a:lnTo>
                <a:lnTo>
                  <a:pt x="152400" y="186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Freeform 407"/>
          <p:cNvSpPr/>
          <p:nvPr/>
        </p:nvSpPr>
        <p:spPr>
          <a:xfrm>
            <a:off x="10811933" y="922867"/>
            <a:ext cx="118534" cy="203201"/>
          </a:xfrm>
          <a:custGeom>
            <a:avLst/>
            <a:gdLst/>
            <a:ahLst/>
            <a:cxnLst/>
            <a:rect l="0" t="0" r="0" b="0"/>
            <a:pathLst>
              <a:path w="118534" h="203201">
                <a:moveTo>
                  <a:pt x="118533" y="8466"/>
                </a:moveTo>
                <a:lnTo>
                  <a:pt x="118533" y="8466"/>
                </a:lnTo>
                <a:lnTo>
                  <a:pt x="118533" y="8466"/>
                </a:lnTo>
                <a:lnTo>
                  <a:pt x="118533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1" y="0"/>
                </a:lnTo>
                <a:lnTo>
                  <a:pt x="93134" y="8466"/>
                </a:lnTo>
                <a:lnTo>
                  <a:pt x="67733" y="16933"/>
                </a:lnTo>
                <a:lnTo>
                  <a:pt x="50801" y="25400"/>
                </a:lnTo>
                <a:lnTo>
                  <a:pt x="42333" y="33866"/>
                </a:lnTo>
                <a:lnTo>
                  <a:pt x="25401" y="50800"/>
                </a:lnTo>
                <a:lnTo>
                  <a:pt x="16934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25401" y="177800"/>
                </a:lnTo>
                <a:lnTo>
                  <a:pt x="33867" y="186266"/>
                </a:lnTo>
                <a:lnTo>
                  <a:pt x="42333" y="194733"/>
                </a:lnTo>
                <a:lnTo>
                  <a:pt x="50801" y="203200"/>
                </a:lnTo>
                <a:lnTo>
                  <a:pt x="67733" y="203200"/>
                </a:lnTo>
                <a:lnTo>
                  <a:pt x="76200" y="194733"/>
                </a:lnTo>
                <a:lnTo>
                  <a:pt x="76200" y="194733"/>
                </a:lnTo>
                <a:lnTo>
                  <a:pt x="84667" y="194733"/>
                </a:lnTo>
                <a:lnTo>
                  <a:pt x="84667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eform 408"/>
          <p:cNvSpPr/>
          <p:nvPr/>
        </p:nvSpPr>
        <p:spPr>
          <a:xfrm>
            <a:off x="10964333" y="939800"/>
            <a:ext cx="93135" cy="194734"/>
          </a:xfrm>
          <a:custGeom>
            <a:avLst/>
            <a:gdLst/>
            <a:ahLst/>
            <a:cxnLst/>
            <a:rect l="0" t="0" r="0" b="0"/>
            <a:pathLst>
              <a:path w="93135" h="194734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7" y="93133"/>
                </a:lnTo>
                <a:lnTo>
                  <a:pt x="16934" y="93133"/>
                </a:lnTo>
                <a:lnTo>
                  <a:pt x="25401" y="101600"/>
                </a:lnTo>
                <a:lnTo>
                  <a:pt x="42333" y="101600"/>
                </a:lnTo>
                <a:lnTo>
                  <a:pt x="50801" y="93133"/>
                </a:lnTo>
                <a:lnTo>
                  <a:pt x="59267" y="93133"/>
                </a:lnTo>
                <a:lnTo>
                  <a:pt x="59267" y="84667"/>
                </a:lnTo>
                <a:lnTo>
                  <a:pt x="67733" y="76200"/>
                </a:lnTo>
                <a:lnTo>
                  <a:pt x="76200" y="67733"/>
                </a:lnTo>
                <a:lnTo>
                  <a:pt x="76200" y="59267"/>
                </a:lnTo>
                <a:lnTo>
                  <a:pt x="84667" y="42333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1" y="8467"/>
                </a:lnTo>
                <a:lnTo>
                  <a:pt x="42333" y="8467"/>
                </a:lnTo>
                <a:lnTo>
                  <a:pt x="33867" y="16933"/>
                </a:lnTo>
                <a:lnTo>
                  <a:pt x="25401" y="25400"/>
                </a:lnTo>
                <a:lnTo>
                  <a:pt x="16934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9333"/>
                </a:lnTo>
                <a:lnTo>
                  <a:pt x="16934" y="177800"/>
                </a:lnTo>
                <a:lnTo>
                  <a:pt x="33867" y="186267"/>
                </a:lnTo>
                <a:lnTo>
                  <a:pt x="42333" y="194733"/>
                </a:lnTo>
                <a:lnTo>
                  <a:pt x="59267" y="194733"/>
                </a:lnTo>
                <a:lnTo>
                  <a:pt x="76200" y="194733"/>
                </a:lnTo>
                <a:lnTo>
                  <a:pt x="76200" y="194733"/>
                </a:lnTo>
                <a:lnTo>
                  <a:pt x="93134" y="194733"/>
                </a:lnTo>
                <a:lnTo>
                  <a:pt x="93134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Freeform 409"/>
          <p:cNvSpPr/>
          <p:nvPr/>
        </p:nvSpPr>
        <p:spPr>
          <a:xfrm>
            <a:off x="11370734" y="736600"/>
            <a:ext cx="143934" cy="347134"/>
          </a:xfrm>
          <a:custGeom>
            <a:avLst/>
            <a:gdLst/>
            <a:ahLst/>
            <a:cxnLst/>
            <a:rect l="0" t="0" r="0" b="0"/>
            <a:pathLst>
              <a:path w="143934" h="347134">
                <a:moveTo>
                  <a:pt x="135466" y="110067"/>
                </a:moveTo>
                <a:lnTo>
                  <a:pt x="135466" y="110067"/>
                </a:lnTo>
                <a:lnTo>
                  <a:pt x="135466" y="101600"/>
                </a:lnTo>
                <a:lnTo>
                  <a:pt x="143933" y="84667"/>
                </a:lnTo>
                <a:lnTo>
                  <a:pt x="143933" y="76200"/>
                </a:lnTo>
                <a:lnTo>
                  <a:pt x="143933" y="67733"/>
                </a:lnTo>
                <a:lnTo>
                  <a:pt x="143933" y="50800"/>
                </a:lnTo>
                <a:lnTo>
                  <a:pt x="143933" y="42333"/>
                </a:lnTo>
                <a:lnTo>
                  <a:pt x="143933" y="33867"/>
                </a:lnTo>
                <a:lnTo>
                  <a:pt x="135466" y="33867"/>
                </a:lnTo>
                <a:lnTo>
                  <a:pt x="126999" y="16933"/>
                </a:lnTo>
                <a:lnTo>
                  <a:pt x="118532" y="16933"/>
                </a:lnTo>
                <a:lnTo>
                  <a:pt x="110066" y="8467"/>
                </a:lnTo>
                <a:lnTo>
                  <a:pt x="93132" y="8467"/>
                </a:lnTo>
                <a:lnTo>
                  <a:pt x="84666" y="0"/>
                </a:lnTo>
                <a:lnTo>
                  <a:pt x="76200" y="0"/>
                </a:lnTo>
                <a:lnTo>
                  <a:pt x="59266" y="0"/>
                </a:lnTo>
                <a:lnTo>
                  <a:pt x="50799" y="8467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2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86267"/>
                </a:lnTo>
                <a:lnTo>
                  <a:pt x="8466" y="211667"/>
                </a:lnTo>
                <a:lnTo>
                  <a:pt x="8466" y="237067"/>
                </a:lnTo>
                <a:lnTo>
                  <a:pt x="8466" y="254000"/>
                </a:lnTo>
                <a:lnTo>
                  <a:pt x="8466" y="279400"/>
                </a:lnTo>
                <a:lnTo>
                  <a:pt x="8466" y="296333"/>
                </a:lnTo>
                <a:lnTo>
                  <a:pt x="8466" y="313267"/>
                </a:lnTo>
                <a:lnTo>
                  <a:pt x="8466" y="330200"/>
                </a:lnTo>
                <a:lnTo>
                  <a:pt x="8466" y="338667"/>
                </a:lnTo>
                <a:lnTo>
                  <a:pt x="8466" y="347133"/>
                </a:lnTo>
                <a:lnTo>
                  <a:pt x="8466" y="347133"/>
                </a:lnTo>
                <a:lnTo>
                  <a:pt x="8466" y="347133"/>
                </a:lnTo>
                <a:lnTo>
                  <a:pt x="8466" y="338667"/>
                </a:lnTo>
                <a:lnTo>
                  <a:pt x="8466" y="338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eform 410"/>
          <p:cNvSpPr/>
          <p:nvPr/>
        </p:nvSpPr>
        <p:spPr>
          <a:xfrm>
            <a:off x="11294534" y="905933"/>
            <a:ext cx="194733" cy="8468"/>
          </a:xfrm>
          <a:custGeom>
            <a:avLst/>
            <a:gdLst/>
            <a:ahLst/>
            <a:cxnLst/>
            <a:rect l="0" t="0" r="0" b="0"/>
            <a:pathLst>
              <a:path w="194733" h="8468">
                <a:moveTo>
                  <a:pt x="0" y="8467"/>
                </a:moveTo>
                <a:lnTo>
                  <a:pt x="8466" y="8467"/>
                </a:lnTo>
                <a:lnTo>
                  <a:pt x="16932" y="0"/>
                </a:lnTo>
                <a:lnTo>
                  <a:pt x="16932" y="0"/>
                </a:lnTo>
                <a:lnTo>
                  <a:pt x="33866" y="0"/>
                </a:lnTo>
                <a:lnTo>
                  <a:pt x="50799" y="0"/>
                </a:lnTo>
                <a:lnTo>
                  <a:pt x="59266" y="0"/>
                </a:lnTo>
                <a:lnTo>
                  <a:pt x="84666" y="0"/>
                </a:lnTo>
                <a:lnTo>
                  <a:pt x="101600" y="0"/>
                </a:lnTo>
                <a:lnTo>
                  <a:pt x="126999" y="0"/>
                </a:lnTo>
                <a:lnTo>
                  <a:pt x="152400" y="8467"/>
                </a:lnTo>
                <a:lnTo>
                  <a:pt x="160866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94732" y="0"/>
                </a:lnTo>
                <a:lnTo>
                  <a:pt x="194732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Freeform 411"/>
          <p:cNvSpPr/>
          <p:nvPr/>
        </p:nvSpPr>
        <p:spPr>
          <a:xfrm>
            <a:off x="11531600" y="897467"/>
            <a:ext cx="118534" cy="143934"/>
          </a:xfrm>
          <a:custGeom>
            <a:avLst/>
            <a:gdLst/>
            <a:ahLst/>
            <a:cxnLst/>
            <a:rect l="0" t="0" r="0" b="0"/>
            <a:pathLst>
              <a:path w="118534" h="143934">
                <a:moveTo>
                  <a:pt x="0" y="50800"/>
                </a:moveTo>
                <a:lnTo>
                  <a:pt x="8466" y="50800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16934" y="110066"/>
                </a:lnTo>
                <a:lnTo>
                  <a:pt x="16934" y="127000"/>
                </a:lnTo>
                <a:lnTo>
                  <a:pt x="16934" y="135466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43933"/>
                </a:lnTo>
                <a:lnTo>
                  <a:pt x="16934" y="143933"/>
                </a:lnTo>
                <a:lnTo>
                  <a:pt x="16934" y="135466"/>
                </a:lnTo>
                <a:lnTo>
                  <a:pt x="16934" y="118533"/>
                </a:lnTo>
                <a:lnTo>
                  <a:pt x="16934" y="101600"/>
                </a:lnTo>
                <a:lnTo>
                  <a:pt x="16934" y="84666"/>
                </a:lnTo>
                <a:lnTo>
                  <a:pt x="16934" y="67733"/>
                </a:lnTo>
                <a:lnTo>
                  <a:pt x="25400" y="50800"/>
                </a:lnTo>
                <a:lnTo>
                  <a:pt x="33866" y="42333"/>
                </a:lnTo>
                <a:lnTo>
                  <a:pt x="42333" y="25400"/>
                </a:lnTo>
                <a:lnTo>
                  <a:pt x="50800" y="16933"/>
                </a:lnTo>
                <a:lnTo>
                  <a:pt x="59267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Freeform 412"/>
          <p:cNvSpPr/>
          <p:nvPr/>
        </p:nvSpPr>
        <p:spPr>
          <a:xfrm>
            <a:off x="11684000" y="897467"/>
            <a:ext cx="76201" cy="152401"/>
          </a:xfrm>
          <a:custGeom>
            <a:avLst/>
            <a:gdLst/>
            <a:ahLst/>
            <a:cxnLst/>
            <a:rect l="0" t="0" r="0" b="0"/>
            <a:pathLst>
              <a:path w="76201" h="152401">
                <a:moveTo>
                  <a:pt x="42333" y="8466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4" y="33866"/>
                </a:lnTo>
                <a:lnTo>
                  <a:pt x="8466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0" y="84666"/>
                </a:lnTo>
                <a:lnTo>
                  <a:pt x="0" y="101600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4" y="135466"/>
                </a:lnTo>
                <a:lnTo>
                  <a:pt x="25400" y="143933"/>
                </a:lnTo>
                <a:lnTo>
                  <a:pt x="33866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67734" y="143933"/>
                </a:lnTo>
                <a:lnTo>
                  <a:pt x="76200" y="135466"/>
                </a:lnTo>
                <a:lnTo>
                  <a:pt x="76200" y="127000"/>
                </a:lnTo>
                <a:lnTo>
                  <a:pt x="76200" y="110066"/>
                </a:lnTo>
                <a:lnTo>
                  <a:pt x="76200" y="93133"/>
                </a:lnTo>
                <a:lnTo>
                  <a:pt x="76200" y="67733"/>
                </a:lnTo>
                <a:lnTo>
                  <a:pt x="67734" y="50800"/>
                </a:lnTo>
                <a:lnTo>
                  <a:pt x="59267" y="33866"/>
                </a:lnTo>
                <a:lnTo>
                  <a:pt x="50800" y="25400"/>
                </a:lnTo>
                <a:lnTo>
                  <a:pt x="42333" y="8466"/>
                </a:lnTo>
                <a:lnTo>
                  <a:pt x="33866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Freeform 413"/>
          <p:cNvSpPr/>
          <p:nvPr/>
        </p:nvSpPr>
        <p:spPr>
          <a:xfrm>
            <a:off x="11658600" y="939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Freeform 414"/>
          <p:cNvSpPr/>
          <p:nvPr/>
        </p:nvSpPr>
        <p:spPr>
          <a:xfrm>
            <a:off x="11582400" y="889000"/>
            <a:ext cx="160868" cy="152401"/>
          </a:xfrm>
          <a:custGeom>
            <a:avLst/>
            <a:gdLst/>
            <a:ahLst/>
            <a:cxnLst/>
            <a:rect l="0" t="0" r="0" b="0"/>
            <a:pathLst>
              <a:path w="160868" h="152401">
                <a:moveTo>
                  <a:pt x="84667" y="8467"/>
                </a:move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0800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6" y="16933"/>
                </a:lnTo>
                <a:lnTo>
                  <a:pt x="33866" y="33867"/>
                </a:lnTo>
                <a:lnTo>
                  <a:pt x="25400" y="42333"/>
                </a:lnTo>
                <a:lnTo>
                  <a:pt x="25400" y="59267"/>
                </a:lnTo>
                <a:lnTo>
                  <a:pt x="16934" y="67733"/>
                </a:lnTo>
                <a:lnTo>
                  <a:pt x="16934" y="84667"/>
                </a:lnTo>
                <a:lnTo>
                  <a:pt x="25400" y="93133"/>
                </a:lnTo>
                <a:lnTo>
                  <a:pt x="25400" y="110067"/>
                </a:lnTo>
                <a:lnTo>
                  <a:pt x="33866" y="118533"/>
                </a:lnTo>
                <a:lnTo>
                  <a:pt x="42334" y="127000"/>
                </a:lnTo>
                <a:lnTo>
                  <a:pt x="50800" y="135467"/>
                </a:lnTo>
                <a:lnTo>
                  <a:pt x="67733" y="143933"/>
                </a:lnTo>
                <a:lnTo>
                  <a:pt x="76200" y="152400"/>
                </a:lnTo>
                <a:lnTo>
                  <a:pt x="93134" y="152400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27000" y="152400"/>
                </a:lnTo>
                <a:lnTo>
                  <a:pt x="135466" y="143933"/>
                </a:lnTo>
                <a:lnTo>
                  <a:pt x="143933" y="135467"/>
                </a:lnTo>
                <a:lnTo>
                  <a:pt x="152400" y="127000"/>
                </a:lnTo>
                <a:lnTo>
                  <a:pt x="160867" y="110067"/>
                </a:lnTo>
                <a:lnTo>
                  <a:pt x="160867" y="101600"/>
                </a:lnTo>
                <a:lnTo>
                  <a:pt x="160867" y="84667"/>
                </a:lnTo>
                <a:lnTo>
                  <a:pt x="160867" y="76200"/>
                </a:lnTo>
                <a:lnTo>
                  <a:pt x="160867" y="59267"/>
                </a:lnTo>
                <a:lnTo>
                  <a:pt x="160867" y="50800"/>
                </a:lnTo>
                <a:lnTo>
                  <a:pt x="152400" y="42333"/>
                </a:lnTo>
                <a:lnTo>
                  <a:pt x="152400" y="33867"/>
                </a:lnTo>
                <a:lnTo>
                  <a:pt x="143933" y="25400"/>
                </a:lnTo>
                <a:lnTo>
                  <a:pt x="127000" y="16933"/>
                </a:lnTo>
                <a:lnTo>
                  <a:pt x="110066" y="8467"/>
                </a:lnTo>
                <a:lnTo>
                  <a:pt x="101600" y="8467"/>
                </a:lnTo>
                <a:lnTo>
                  <a:pt x="84667" y="0"/>
                </a:lnTo>
                <a:lnTo>
                  <a:pt x="76200" y="0"/>
                </a:lnTo>
                <a:lnTo>
                  <a:pt x="50800" y="0"/>
                </a:lnTo>
                <a:lnTo>
                  <a:pt x="42334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8467" y="76200"/>
                </a:lnTo>
                <a:lnTo>
                  <a:pt x="16934" y="76200"/>
                </a:lnTo>
                <a:lnTo>
                  <a:pt x="16934" y="76200"/>
                </a:lnTo>
                <a:lnTo>
                  <a:pt x="25400" y="84667"/>
                </a:lnTo>
                <a:lnTo>
                  <a:pt x="25400" y="84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Freeform 415"/>
          <p:cNvSpPr/>
          <p:nvPr/>
        </p:nvSpPr>
        <p:spPr>
          <a:xfrm>
            <a:off x="11785600" y="872067"/>
            <a:ext cx="160867" cy="186267"/>
          </a:xfrm>
          <a:custGeom>
            <a:avLst/>
            <a:gdLst/>
            <a:ahLst/>
            <a:cxnLst/>
            <a:rect l="0" t="0" r="0" b="0"/>
            <a:pathLst>
              <a:path w="160867" h="186267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59266"/>
                </a:lnTo>
                <a:lnTo>
                  <a:pt x="25400" y="67733"/>
                </a:lnTo>
                <a:lnTo>
                  <a:pt x="25400" y="84666"/>
                </a:lnTo>
                <a:lnTo>
                  <a:pt x="33867" y="101600"/>
                </a:lnTo>
                <a:lnTo>
                  <a:pt x="33867" y="127000"/>
                </a:lnTo>
                <a:lnTo>
                  <a:pt x="33867" y="135466"/>
                </a:lnTo>
                <a:lnTo>
                  <a:pt x="42334" y="152400"/>
                </a:lnTo>
                <a:lnTo>
                  <a:pt x="42334" y="160866"/>
                </a:lnTo>
                <a:lnTo>
                  <a:pt x="42334" y="169333"/>
                </a:lnTo>
                <a:lnTo>
                  <a:pt x="42334" y="177800"/>
                </a:lnTo>
                <a:lnTo>
                  <a:pt x="42334" y="186266"/>
                </a:lnTo>
                <a:lnTo>
                  <a:pt x="42334" y="186266"/>
                </a:lnTo>
                <a:lnTo>
                  <a:pt x="42334" y="186266"/>
                </a:lnTo>
                <a:lnTo>
                  <a:pt x="42334" y="177800"/>
                </a:lnTo>
                <a:lnTo>
                  <a:pt x="42334" y="169333"/>
                </a:lnTo>
                <a:lnTo>
                  <a:pt x="42334" y="160866"/>
                </a:lnTo>
                <a:lnTo>
                  <a:pt x="42334" y="152400"/>
                </a:lnTo>
                <a:lnTo>
                  <a:pt x="42334" y="135466"/>
                </a:lnTo>
                <a:lnTo>
                  <a:pt x="33867" y="110066"/>
                </a:lnTo>
                <a:lnTo>
                  <a:pt x="33867" y="93133"/>
                </a:lnTo>
                <a:lnTo>
                  <a:pt x="42334" y="76200"/>
                </a:lnTo>
                <a:lnTo>
                  <a:pt x="42334" y="59266"/>
                </a:lnTo>
                <a:lnTo>
                  <a:pt x="42334" y="50800"/>
                </a:lnTo>
                <a:lnTo>
                  <a:pt x="50800" y="33866"/>
                </a:lnTo>
                <a:lnTo>
                  <a:pt x="59266" y="33866"/>
                </a:lnTo>
                <a:lnTo>
                  <a:pt x="76200" y="25400"/>
                </a:lnTo>
                <a:lnTo>
                  <a:pt x="93133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43934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Freeform 416"/>
          <p:cNvSpPr/>
          <p:nvPr/>
        </p:nvSpPr>
        <p:spPr>
          <a:xfrm>
            <a:off x="11971867" y="872067"/>
            <a:ext cx="169334" cy="177801"/>
          </a:xfrm>
          <a:custGeom>
            <a:avLst/>
            <a:gdLst/>
            <a:ahLst/>
            <a:cxnLst/>
            <a:rect l="0" t="0" r="0" b="0"/>
            <a:pathLst>
              <a:path w="169334" h="1778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110066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60866"/>
                </a:lnTo>
                <a:lnTo>
                  <a:pt x="0" y="169333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69333"/>
                </a:lnTo>
                <a:lnTo>
                  <a:pt x="0" y="160866"/>
                </a:lnTo>
                <a:lnTo>
                  <a:pt x="0" y="152400"/>
                </a:lnTo>
                <a:lnTo>
                  <a:pt x="8467" y="135466"/>
                </a:lnTo>
                <a:lnTo>
                  <a:pt x="8467" y="110066"/>
                </a:lnTo>
                <a:lnTo>
                  <a:pt x="16933" y="93133"/>
                </a:lnTo>
                <a:lnTo>
                  <a:pt x="16933" y="67733"/>
                </a:lnTo>
                <a:lnTo>
                  <a:pt x="25399" y="50800"/>
                </a:lnTo>
                <a:lnTo>
                  <a:pt x="33867" y="33866"/>
                </a:lnTo>
                <a:lnTo>
                  <a:pt x="33867" y="16933"/>
                </a:lnTo>
                <a:lnTo>
                  <a:pt x="42333" y="8466"/>
                </a:lnTo>
                <a:lnTo>
                  <a:pt x="59266" y="0"/>
                </a:lnTo>
                <a:lnTo>
                  <a:pt x="59266" y="0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16933"/>
                </a:lnTo>
                <a:lnTo>
                  <a:pt x="84667" y="33866"/>
                </a:lnTo>
                <a:lnTo>
                  <a:pt x="84667" y="42333"/>
                </a:lnTo>
                <a:lnTo>
                  <a:pt x="84667" y="59266"/>
                </a:lnTo>
                <a:lnTo>
                  <a:pt x="84667" y="67733"/>
                </a:lnTo>
                <a:lnTo>
                  <a:pt x="76200" y="84666"/>
                </a:lnTo>
                <a:lnTo>
                  <a:pt x="76200" y="101600"/>
                </a:lnTo>
                <a:lnTo>
                  <a:pt x="76200" y="110066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0066"/>
                </a:lnTo>
                <a:lnTo>
                  <a:pt x="84667" y="93133"/>
                </a:lnTo>
                <a:lnTo>
                  <a:pt x="84667" y="84666"/>
                </a:lnTo>
                <a:lnTo>
                  <a:pt x="93133" y="67733"/>
                </a:lnTo>
                <a:lnTo>
                  <a:pt x="101599" y="50800"/>
                </a:lnTo>
                <a:lnTo>
                  <a:pt x="118533" y="33866"/>
                </a:lnTo>
                <a:lnTo>
                  <a:pt x="126999" y="16933"/>
                </a:lnTo>
                <a:lnTo>
                  <a:pt x="135466" y="8466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8466"/>
                </a:lnTo>
                <a:lnTo>
                  <a:pt x="160867" y="16933"/>
                </a:lnTo>
                <a:lnTo>
                  <a:pt x="160867" y="33866"/>
                </a:lnTo>
                <a:lnTo>
                  <a:pt x="160867" y="50800"/>
                </a:lnTo>
                <a:lnTo>
                  <a:pt x="160867" y="67733"/>
                </a:lnTo>
                <a:lnTo>
                  <a:pt x="160867" y="84666"/>
                </a:lnTo>
                <a:lnTo>
                  <a:pt x="160867" y="101600"/>
                </a:lnTo>
                <a:lnTo>
                  <a:pt x="160867" y="110066"/>
                </a:lnTo>
                <a:lnTo>
                  <a:pt x="160867" y="110066"/>
                </a:lnTo>
                <a:lnTo>
                  <a:pt x="169333" y="127000"/>
                </a:lnTo>
                <a:lnTo>
                  <a:pt x="169333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Freeform 417"/>
          <p:cNvSpPr/>
          <p:nvPr/>
        </p:nvSpPr>
        <p:spPr>
          <a:xfrm>
            <a:off x="12183533" y="990600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Freeform 418"/>
          <p:cNvSpPr/>
          <p:nvPr/>
        </p:nvSpPr>
        <p:spPr>
          <a:xfrm>
            <a:off x="10363200" y="1253067"/>
            <a:ext cx="143934" cy="177801"/>
          </a:xfrm>
          <a:custGeom>
            <a:avLst/>
            <a:gdLst/>
            <a:ahLst/>
            <a:cxnLst/>
            <a:rect l="0" t="0" r="0" b="0"/>
            <a:pathLst>
              <a:path w="143934" h="177801">
                <a:moveTo>
                  <a:pt x="8467" y="84666"/>
                </a:moveTo>
                <a:lnTo>
                  <a:pt x="8467" y="84666"/>
                </a:lnTo>
                <a:lnTo>
                  <a:pt x="8467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93133"/>
                </a:lnTo>
                <a:lnTo>
                  <a:pt x="8467" y="93133"/>
                </a:lnTo>
                <a:lnTo>
                  <a:pt x="8467" y="93133"/>
                </a:lnTo>
                <a:lnTo>
                  <a:pt x="16934" y="93133"/>
                </a:lnTo>
                <a:lnTo>
                  <a:pt x="25400" y="101600"/>
                </a:lnTo>
                <a:lnTo>
                  <a:pt x="33866" y="93133"/>
                </a:lnTo>
                <a:lnTo>
                  <a:pt x="50800" y="93133"/>
                </a:lnTo>
                <a:lnTo>
                  <a:pt x="59266" y="84666"/>
                </a:lnTo>
                <a:lnTo>
                  <a:pt x="76200" y="76200"/>
                </a:lnTo>
                <a:lnTo>
                  <a:pt x="84667" y="67733"/>
                </a:lnTo>
                <a:lnTo>
                  <a:pt x="93134" y="59266"/>
                </a:lnTo>
                <a:lnTo>
                  <a:pt x="101600" y="50800"/>
                </a:lnTo>
                <a:lnTo>
                  <a:pt x="110066" y="33866"/>
                </a:lnTo>
                <a:lnTo>
                  <a:pt x="110066" y="25400"/>
                </a:lnTo>
                <a:lnTo>
                  <a:pt x="110066" y="16933"/>
                </a:lnTo>
                <a:lnTo>
                  <a:pt x="110066" y="8466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76200" y="0"/>
                </a:lnTo>
                <a:lnTo>
                  <a:pt x="67733" y="8466"/>
                </a:lnTo>
                <a:lnTo>
                  <a:pt x="50800" y="16933"/>
                </a:lnTo>
                <a:lnTo>
                  <a:pt x="42334" y="33866"/>
                </a:lnTo>
                <a:lnTo>
                  <a:pt x="33866" y="42333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52400"/>
                </a:lnTo>
                <a:lnTo>
                  <a:pt x="16934" y="160866"/>
                </a:lnTo>
                <a:lnTo>
                  <a:pt x="42334" y="169333"/>
                </a:lnTo>
                <a:lnTo>
                  <a:pt x="50800" y="177800"/>
                </a:lnTo>
                <a:lnTo>
                  <a:pt x="67733" y="177800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18534" y="177800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43933" y="160866"/>
                </a:lnTo>
                <a:lnTo>
                  <a:pt x="143933" y="1608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Freeform 419"/>
          <p:cNvSpPr/>
          <p:nvPr/>
        </p:nvSpPr>
        <p:spPr>
          <a:xfrm>
            <a:off x="10557934" y="1261533"/>
            <a:ext cx="228601" cy="338668"/>
          </a:xfrm>
          <a:custGeom>
            <a:avLst/>
            <a:gdLst/>
            <a:ahLst/>
            <a:cxnLst/>
            <a:rect l="0" t="0" r="0" b="0"/>
            <a:pathLst>
              <a:path w="228601" h="338668">
                <a:moveTo>
                  <a:pt x="101599" y="42334"/>
                </a:moveTo>
                <a:lnTo>
                  <a:pt x="101599" y="33867"/>
                </a:lnTo>
                <a:lnTo>
                  <a:pt x="101599" y="33867"/>
                </a:lnTo>
                <a:lnTo>
                  <a:pt x="101599" y="33867"/>
                </a:lnTo>
                <a:lnTo>
                  <a:pt x="101599" y="25400"/>
                </a:lnTo>
                <a:lnTo>
                  <a:pt x="101599" y="16934"/>
                </a:lnTo>
                <a:lnTo>
                  <a:pt x="93132" y="8467"/>
                </a:lnTo>
                <a:lnTo>
                  <a:pt x="93132" y="8467"/>
                </a:lnTo>
                <a:lnTo>
                  <a:pt x="84666" y="0"/>
                </a:lnTo>
                <a:lnTo>
                  <a:pt x="76200" y="0"/>
                </a:lnTo>
                <a:lnTo>
                  <a:pt x="67732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8467"/>
                </a:lnTo>
                <a:lnTo>
                  <a:pt x="25399" y="16934"/>
                </a:lnTo>
                <a:lnTo>
                  <a:pt x="16932" y="25400"/>
                </a:lnTo>
                <a:lnTo>
                  <a:pt x="8466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6" y="93134"/>
                </a:lnTo>
                <a:lnTo>
                  <a:pt x="8466" y="101600"/>
                </a:lnTo>
                <a:lnTo>
                  <a:pt x="16932" y="118534"/>
                </a:lnTo>
                <a:lnTo>
                  <a:pt x="25399" y="118534"/>
                </a:lnTo>
                <a:lnTo>
                  <a:pt x="25399" y="135467"/>
                </a:lnTo>
                <a:lnTo>
                  <a:pt x="33866" y="135467"/>
                </a:lnTo>
                <a:lnTo>
                  <a:pt x="42333" y="135467"/>
                </a:lnTo>
                <a:lnTo>
                  <a:pt x="59266" y="135467"/>
                </a:lnTo>
                <a:lnTo>
                  <a:pt x="67732" y="135467"/>
                </a:lnTo>
                <a:lnTo>
                  <a:pt x="76200" y="135467"/>
                </a:lnTo>
                <a:lnTo>
                  <a:pt x="84666" y="127000"/>
                </a:lnTo>
                <a:lnTo>
                  <a:pt x="84666" y="127000"/>
                </a:lnTo>
                <a:lnTo>
                  <a:pt x="93132" y="118534"/>
                </a:lnTo>
                <a:lnTo>
                  <a:pt x="101599" y="110067"/>
                </a:lnTo>
                <a:lnTo>
                  <a:pt x="110066" y="101600"/>
                </a:lnTo>
                <a:lnTo>
                  <a:pt x="110066" y="93134"/>
                </a:lnTo>
                <a:lnTo>
                  <a:pt x="110066" y="76200"/>
                </a:lnTo>
                <a:lnTo>
                  <a:pt x="110066" y="67734"/>
                </a:lnTo>
                <a:lnTo>
                  <a:pt x="118533" y="59267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8533" y="50800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59267"/>
                </a:lnTo>
                <a:lnTo>
                  <a:pt x="110066" y="67734"/>
                </a:lnTo>
                <a:lnTo>
                  <a:pt x="110066" y="76200"/>
                </a:lnTo>
                <a:lnTo>
                  <a:pt x="110066" y="93134"/>
                </a:lnTo>
                <a:lnTo>
                  <a:pt x="110066" y="101600"/>
                </a:lnTo>
                <a:lnTo>
                  <a:pt x="110066" y="118534"/>
                </a:lnTo>
                <a:lnTo>
                  <a:pt x="110066" y="127000"/>
                </a:lnTo>
                <a:lnTo>
                  <a:pt x="110066" y="143934"/>
                </a:lnTo>
                <a:lnTo>
                  <a:pt x="110066" y="160867"/>
                </a:lnTo>
                <a:lnTo>
                  <a:pt x="110066" y="177800"/>
                </a:lnTo>
                <a:lnTo>
                  <a:pt x="110066" y="194734"/>
                </a:lnTo>
                <a:lnTo>
                  <a:pt x="110066" y="211667"/>
                </a:lnTo>
                <a:lnTo>
                  <a:pt x="110066" y="228600"/>
                </a:lnTo>
                <a:lnTo>
                  <a:pt x="118533" y="245534"/>
                </a:lnTo>
                <a:lnTo>
                  <a:pt x="118533" y="254000"/>
                </a:lnTo>
                <a:lnTo>
                  <a:pt x="118533" y="270934"/>
                </a:lnTo>
                <a:lnTo>
                  <a:pt x="118533" y="287867"/>
                </a:lnTo>
                <a:lnTo>
                  <a:pt x="118533" y="304800"/>
                </a:lnTo>
                <a:lnTo>
                  <a:pt x="127000" y="313267"/>
                </a:lnTo>
                <a:lnTo>
                  <a:pt x="127000" y="321734"/>
                </a:lnTo>
                <a:lnTo>
                  <a:pt x="135466" y="330200"/>
                </a:lnTo>
                <a:lnTo>
                  <a:pt x="143932" y="338667"/>
                </a:lnTo>
                <a:lnTo>
                  <a:pt x="152400" y="338667"/>
                </a:lnTo>
                <a:lnTo>
                  <a:pt x="169332" y="338667"/>
                </a:lnTo>
                <a:lnTo>
                  <a:pt x="177799" y="338667"/>
                </a:lnTo>
                <a:lnTo>
                  <a:pt x="186266" y="338667"/>
                </a:lnTo>
                <a:lnTo>
                  <a:pt x="203200" y="338667"/>
                </a:lnTo>
                <a:lnTo>
                  <a:pt x="211666" y="330200"/>
                </a:lnTo>
                <a:lnTo>
                  <a:pt x="220132" y="321734"/>
                </a:lnTo>
                <a:lnTo>
                  <a:pt x="220132" y="321734"/>
                </a:lnTo>
                <a:lnTo>
                  <a:pt x="228600" y="304800"/>
                </a:lnTo>
                <a:lnTo>
                  <a:pt x="228600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Freeform 420"/>
          <p:cNvSpPr/>
          <p:nvPr/>
        </p:nvSpPr>
        <p:spPr>
          <a:xfrm>
            <a:off x="10778066" y="1278467"/>
            <a:ext cx="101601" cy="143934"/>
          </a:xfrm>
          <a:custGeom>
            <a:avLst/>
            <a:gdLst/>
            <a:ahLst/>
            <a:cxnLst/>
            <a:rect l="0" t="0" r="0" b="0"/>
            <a:pathLst>
              <a:path w="101601" h="143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8" y="93133"/>
                </a:lnTo>
                <a:lnTo>
                  <a:pt x="8468" y="110066"/>
                </a:lnTo>
                <a:lnTo>
                  <a:pt x="16934" y="127000"/>
                </a:lnTo>
                <a:lnTo>
                  <a:pt x="25400" y="135466"/>
                </a:lnTo>
                <a:lnTo>
                  <a:pt x="33867" y="135466"/>
                </a:lnTo>
                <a:lnTo>
                  <a:pt x="42334" y="143933"/>
                </a:lnTo>
                <a:lnTo>
                  <a:pt x="59268" y="143933"/>
                </a:lnTo>
                <a:lnTo>
                  <a:pt x="59268" y="143933"/>
                </a:lnTo>
                <a:lnTo>
                  <a:pt x="67734" y="135466"/>
                </a:lnTo>
                <a:lnTo>
                  <a:pt x="76200" y="135466"/>
                </a:lnTo>
                <a:lnTo>
                  <a:pt x="84668" y="127000"/>
                </a:lnTo>
                <a:lnTo>
                  <a:pt x="84668" y="118533"/>
                </a:lnTo>
                <a:lnTo>
                  <a:pt x="93134" y="101600"/>
                </a:lnTo>
                <a:lnTo>
                  <a:pt x="93134" y="93133"/>
                </a:lnTo>
                <a:lnTo>
                  <a:pt x="93134" y="76200"/>
                </a:lnTo>
                <a:lnTo>
                  <a:pt x="93134" y="59266"/>
                </a:lnTo>
                <a:lnTo>
                  <a:pt x="93134" y="50800"/>
                </a:lnTo>
                <a:lnTo>
                  <a:pt x="101600" y="42333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Freeform 421"/>
          <p:cNvSpPr/>
          <p:nvPr/>
        </p:nvSpPr>
        <p:spPr>
          <a:xfrm>
            <a:off x="10930466" y="1270000"/>
            <a:ext cx="186268" cy="135468"/>
          </a:xfrm>
          <a:custGeom>
            <a:avLst/>
            <a:gdLst/>
            <a:ahLst/>
            <a:cxnLst/>
            <a:rect l="0" t="0" r="0" b="0"/>
            <a:pathLst>
              <a:path w="186268" h="135468">
                <a:moveTo>
                  <a:pt x="76200" y="8467"/>
                </a:moveTo>
                <a:lnTo>
                  <a:pt x="76200" y="8467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84668" y="0"/>
                </a:lnTo>
                <a:lnTo>
                  <a:pt x="76200" y="0"/>
                </a:lnTo>
                <a:lnTo>
                  <a:pt x="67734" y="8467"/>
                </a:lnTo>
                <a:lnTo>
                  <a:pt x="50801" y="16933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4" y="59267"/>
                </a:lnTo>
                <a:lnTo>
                  <a:pt x="8468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8" y="118533"/>
                </a:lnTo>
                <a:lnTo>
                  <a:pt x="16934" y="127000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50801" y="118533"/>
                </a:lnTo>
                <a:lnTo>
                  <a:pt x="50801" y="118533"/>
                </a:lnTo>
                <a:lnTo>
                  <a:pt x="59268" y="110067"/>
                </a:lnTo>
                <a:lnTo>
                  <a:pt x="67734" y="101600"/>
                </a:lnTo>
                <a:lnTo>
                  <a:pt x="67734" y="84667"/>
                </a:lnTo>
                <a:lnTo>
                  <a:pt x="67734" y="76200"/>
                </a:lnTo>
                <a:lnTo>
                  <a:pt x="67734" y="59267"/>
                </a:lnTo>
                <a:lnTo>
                  <a:pt x="67734" y="50800"/>
                </a:lnTo>
                <a:lnTo>
                  <a:pt x="67734" y="42333"/>
                </a:lnTo>
                <a:lnTo>
                  <a:pt x="67734" y="33867"/>
                </a:lnTo>
                <a:lnTo>
                  <a:pt x="67734" y="25400"/>
                </a:lnTo>
                <a:lnTo>
                  <a:pt x="67734" y="25400"/>
                </a:lnTo>
                <a:lnTo>
                  <a:pt x="59268" y="25400"/>
                </a:lnTo>
                <a:lnTo>
                  <a:pt x="59268" y="25400"/>
                </a:lnTo>
                <a:lnTo>
                  <a:pt x="59268" y="25400"/>
                </a:lnTo>
                <a:lnTo>
                  <a:pt x="59268" y="33867"/>
                </a:lnTo>
                <a:lnTo>
                  <a:pt x="59268" y="42333"/>
                </a:lnTo>
                <a:lnTo>
                  <a:pt x="59268" y="50800"/>
                </a:lnTo>
                <a:lnTo>
                  <a:pt x="59268" y="59267"/>
                </a:lnTo>
                <a:lnTo>
                  <a:pt x="67734" y="76200"/>
                </a:lnTo>
                <a:lnTo>
                  <a:pt x="67734" y="84667"/>
                </a:lnTo>
                <a:lnTo>
                  <a:pt x="67734" y="93133"/>
                </a:lnTo>
                <a:lnTo>
                  <a:pt x="76200" y="110067"/>
                </a:lnTo>
                <a:lnTo>
                  <a:pt x="84668" y="118533"/>
                </a:lnTo>
                <a:lnTo>
                  <a:pt x="93134" y="127000"/>
                </a:lnTo>
                <a:lnTo>
                  <a:pt x="101600" y="127000"/>
                </a:lnTo>
                <a:lnTo>
                  <a:pt x="118534" y="135467"/>
                </a:lnTo>
                <a:lnTo>
                  <a:pt x="135468" y="135467"/>
                </a:lnTo>
                <a:lnTo>
                  <a:pt x="143934" y="135467"/>
                </a:lnTo>
                <a:lnTo>
                  <a:pt x="152400" y="127000"/>
                </a:lnTo>
                <a:lnTo>
                  <a:pt x="169334" y="118533"/>
                </a:lnTo>
                <a:lnTo>
                  <a:pt x="177800" y="110067"/>
                </a:lnTo>
                <a:lnTo>
                  <a:pt x="177800" y="110067"/>
                </a:lnTo>
                <a:lnTo>
                  <a:pt x="186267" y="101600"/>
                </a:lnTo>
                <a:lnTo>
                  <a:pt x="186267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Freeform 422"/>
          <p:cNvSpPr/>
          <p:nvPr/>
        </p:nvSpPr>
        <p:spPr>
          <a:xfrm>
            <a:off x="11176000" y="1185333"/>
            <a:ext cx="42335" cy="220135"/>
          </a:xfrm>
          <a:custGeom>
            <a:avLst/>
            <a:gdLst/>
            <a:ahLst/>
            <a:cxnLst/>
            <a:rect l="0" t="0" r="0" b="0"/>
            <a:pathLst>
              <a:path w="42335" h="2201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25400" y="118534"/>
                </a:lnTo>
                <a:lnTo>
                  <a:pt x="25400" y="135467"/>
                </a:lnTo>
                <a:lnTo>
                  <a:pt x="25400" y="160867"/>
                </a:lnTo>
                <a:lnTo>
                  <a:pt x="33867" y="177800"/>
                </a:lnTo>
                <a:lnTo>
                  <a:pt x="33867" y="194734"/>
                </a:lnTo>
                <a:lnTo>
                  <a:pt x="33867" y="211667"/>
                </a:lnTo>
                <a:lnTo>
                  <a:pt x="42334" y="211667"/>
                </a:lnTo>
                <a:lnTo>
                  <a:pt x="42334" y="220134"/>
                </a:lnTo>
                <a:lnTo>
                  <a:pt x="42334" y="220134"/>
                </a:lnTo>
                <a:lnTo>
                  <a:pt x="42334" y="220134"/>
                </a:lnTo>
                <a:lnTo>
                  <a:pt x="42334" y="2201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Freeform 423"/>
          <p:cNvSpPr/>
          <p:nvPr/>
        </p:nvSpPr>
        <p:spPr>
          <a:xfrm>
            <a:off x="11319934" y="1286933"/>
            <a:ext cx="8467" cy="101601"/>
          </a:xfrm>
          <a:custGeom>
            <a:avLst/>
            <a:gdLst/>
            <a:ahLst/>
            <a:cxnLst/>
            <a:rect l="0" t="0" r="0" b="0"/>
            <a:pathLst>
              <a:path w="8467" h="1016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93134"/>
                </a:lnTo>
                <a:lnTo>
                  <a:pt x="8466" y="101600"/>
                </a:lnTo>
                <a:lnTo>
                  <a:pt x="8466" y="101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Freeform 424"/>
          <p:cNvSpPr/>
          <p:nvPr/>
        </p:nvSpPr>
        <p:spPr>
          <a:xfrm>
            <a:off x="11336866" y="12022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Freeform 425"/>
          <p:cNvSpPr/>
          <p:nvPr/>
        </p:nvSpPr>
        <p:spPr>
          <a:xfrm>
            <a:off x="11472334" y="1176867"/>
            <a:ext cx="16933" cy="194734"/>
          </a:xfrm>
          <a:custGeom>
            <a:avLst/>
            <a:gdLst/>
            <a:ahLst/>
            <a:cxnLst/>
            <a:rect l="0" t="0" r="0" b="0"/>
            <a:pathLst>
              <a:path w="16933" h="1947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16932" y="42333"/>
                </a:lnTo>
                <a:lnTo>
                  <a:pt x="16932" y="67733"/>
                </a:lnTo>
                <a:lnTo>
                  <a:pt x="16932" y="84666"/>
                </a:lnTo>
                <a:lnTo>
                  <a:pt x="16932" y="110066"/>
                </a:lnTo>
                <a:lnTo>
                  <a:pt x="16932" y="127000"/>
                </a:lnTo>
                <a:lnTo>
                  <a:pt x="16932" y="152400"/>
                </a:lnTo>
                <a:lnTo>
                  <a:pt x="16932" y="160866"/>
                </a:lnTo>
                <a:lnTo>
                  <a:pt x="16932" y="177800"/>
                </a:lnTo>
                <a:lnTo>
                  <a:pt x="16932" y="186266"/>
                </a:lnTo>
                <a:lnTo>
                  <a:pt x="16932" y="194733"/>
                </a:lnTo>
                <a:lnTo>
                  <a:pt x="8466" y="194733"/>
                </a:lnTo>
                <a:lnTo>
                  <a:pt x="8466" y="194733"/>
                </a:lnTo>
                <a:lnTo>
                  <a:pt x="8466" y="194733"/>
                </a:lnTo>
                <a:lnTo>
                  <a:pt x="8466" y="194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 426"/>
          <p:cNvSpPr/>
          <p:nvPr/>
        </p:nvSpPr>
        <p:spPr>
          <a:xfrm>
            <a:off x="11387666" y="1261533"/>
            <a:ext cx="228601" cy="110068"/>
          </a:xfrm>
          <a:custGeom>
            <a:avLst/>
            <a:gdLst/>
            <a:ahLst/>
            <a:cxnLst/>
            <a:rect l="0" t="0" r="0" b="0"/>
            <a:pathLst>
              <a:path w="228601" h="1100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42334" y="25400"/>
                </a:lnTo>
                <a:lnTo>
                  <a:pt x="59268" y="25400"/>
                </a:lnTo>
                <a:lnTo>
                  <a:pt x="76200" y="25400"/>
                </a:lnTo>
                <a:lnTo>
                  <a:pt x="101600" y="16934"/>
                </a:lnTo>
                <a:lnTo>
                  <a:pt x="118534" y="8467"/>
                </a:lnTo>
                <a:lnTo>
                  <a:pt x="135468" y="8467"/>
                </a:lnTo>
                <a:lnTo>
                  <a:pt x="152400" y="0"/>
                </a:lnTo>
                <a:lnTo>
                  <a:pt x="177800" y="0"/>
                </a:lnTo>
                <a:lnTo>
                  <a:pt x="186267" y="0"/>
                </a:lnTo>
                <a:lnTo>
                  <a:pt x="194734" y="0"/>
                </a:lnTo>
                <a:lnTo>
                  <a:pt x="211668" y="0"/>
                </a:lnTo>
                <a:lnTo>
                  <a:pt x="220134" y="8467"/>
                </a:lnTo>
                <a:lnTo>
                  <a:pt x="228600" y="16934"/>
                </a:lnTo>
                <a:lnTo>
                  <a:pt x="228600" y="25400"/>
                </a:lnTo>
                <a:lnTo>
                  <a:pt x="228600" y="33867"/>
                </a:lnTo>
                <a:lnTo>
                  <a:pt x="228600" y="42334"/>
                </a:lnTo>
                <a:lnTo>
                  <a:pt x="228600" y="59267"/>
                </a:lnTo>
                <a:lnTo>
                  <a:pt x="220134" y="76200"/>
                </a:lnTo>
                <a:lnTo>
                  <a:pt x="220134" y="84667"/>
                </a:lnTo>
                <a:lnTo>
                  <a:pt x="220134" y="93134"/>
                </a:lnTo>
                <a:lnTo>
                  <a:pt x="211668" y="101600"/>
                </a:lnTo>
                <a:lnTo>
                  <a:pt x="211668" y="110067"/>
                </a:lnTo>
                <a:lnTo>
                  <a:pt x="211668" y="110067"/>
                </a:lnTo>
                <a:lnTo>
                  <a:pt x="211668" y="110067"/>
                </a:lnTo>
                <a:lnTo>
                  <a:pt x="211668" y="110067"/>
                </a:lnTo>
                <a:lnTo>
                  <a:pt x="211668" y="110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Freeform 427"/>
          <p:cNvSpPr/>
          <p:nvPr/>
        </p:nvSpPr>
        <p:spPr>
          <a:xfrm>
            <a:off x="11607800" y="1185333"/>
            <a:ext cx="25401" cy="16935"/>
          </a:xfrm>
          <a:custGeom>
            <a:avLst/>
            <a:gdLst/>
            <a:ahLst/>
            <a:cxnLst/>
            <a:rect l="0" t="0" r="0" b="0"/>
            <a:pathLst>
              <a:path w="25401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Freeform 428"/>
          <p:cNvSpPr/>
          <p:nvPr/>
        </p:nvSpPr>
        <p:spPr>
          <a:xfrm>
            <a:off x="11751734" y="1143000"/>
            <a:ext cx="8467" cy="177801"/>
          </a:xfrm>
          <a:custGeom>
            <a:avLst/>
            <a:gdLst/>
            <a:ahLst/>
            <a:cxnLst/>
            <a:rect l="0" t="0" r="0" b="0"/>
            <a:pathLst>
              <a:path w="8467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3"/>
                </a:lnTo>
                <a:lnTo>
                  <a:pt x="8466" y="84667"/>
                </a:lnTo>
                <a:lnTo>
                  <a:pt x="8466" y="93133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35467"/>
                </a:lnTo>
                <a:lnTo>
                  <a:pt x="8466" y="143933"/>
                </a:lnTo>
                <a:lnTo>
                  <a:pt x="8466" y="160867"/>
                </a:lnTo>
                <a:lnTo>
                  <a:pt x="8466" y="160867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69333"/>
                </a:lnTo>
                <a:lnTo>
                  <a:pt x="8466" y="169333"/>
                </a:lnTo>
                <a:lnTo>
                  <a:pt x="0" y="169333"/>
                </a:lnTo>
                <a:lnTo>
                  <a:pt x="0" y="1693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Freeform 429"/>
          <p:cNvSpPr/>
          <p:nvPr/>
        </p:nvSpPr>
        <p:spPr>
          <a:xfrm>
            <a:off x="11684000" y="1202267"/>
            <a:ext cx="330201" cy="372534"/>
          </a:xfrm>
          <a:custGeom>
            <a:avLst/>
            <a:gdLst/>
            <a:ahLst/>
            <a:cxnLst/>
            <a:rect l="0" t="0" r="0" b="0"/>
            <a:pathLst>
              <a:path w="330201" h="3725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6" y="50800"/>
                </a:lnTo>
                <a:lnTo>
                  <a:pt x="16934" y="50800"/>
                </a:lnTo>
                <a:lnTo>
                  <a:pt x="25400" y="50800"/>
                </a:lnTo>
                <a:lnTo>
                  <a:pt x="42333" y="50800"/>
                </a:lnTo>
                <a:lnTo>
                  <a:pt x="50800" y="50800"/>
                </a:lnTo>
                <a:lnTo>
                  <a:pt x="76200" y="50800"/>
                </a:lnTo>
                <a:lnTo>
                  <a:pt x="93134" y="50800"/>
                </a:lnTo>
                <a:lnTo>
                  <a:pt x="110066" y="42333"/>
                </a:lnTo>
                <a:lnTo>
                  <a:pt x="127000" y="42333"/>
                </a:lnTo>
                <a:lnTo>
                  <a:pt x="143934" y="33866"/>
                </a:lnTo>
                <a:lnTo>
                  <a:pt x="152400" y="25400"/>
                </a:lnTo>
                <a:lnTo>
                  <a:pt x="160866" y="25400"/>
                </a:lnTo>
                <a:lnTo>
                  <a:pt x="177800" y="16933"/>
                </a:lnTo>
                <a:lnTo>
                  <a:pt x="186266" y="8466"/>
                </a:lnTo>
                <a:lnTo>
                  <a:pt x="194733" y="8466"/>
                </a:lnTo>
                <a:lnTo>
                  <a:pt x="194733" y="0"/>
                </a:lnTo>
                <a:lnTo>
                  <a:pt x="194733" y="0"/>
                </a:lnTo>
                <a:lnTo>
                  <a:pt x="203200" y="8466"/>
                </a:lnTo>
                <a:lnTo>
                  <a:pt x="203200" y="8466"/>
                </a:lnTo>
                <a:lnTo>
                  <a:pt x="194733" y="16933"/>
                </a:lnTo>
                <a:lnTo>
                  <a:pt x="194733" y="25400"/>
                </a:lnTo>
                <a:lnTo>
                  <a:pt x="186266" y="42333"/>
                </a:lnTo>
                <a:lnTo>
                  <a:pt x="186266" y="59266"/>
                </a:lnTo>
                <a:lnTo>
                  <a:pt x="177800" y="76200"/>
                </a:lnTo>
                <a:lnTo>
                  <a:pt x="186266" y="84666"/>
                </a:lnTo>
                <a:lnTo>
                  <a:pt x="186266" y="93133"/>
                </a:lnTo>
                <a:lnTo>
                  <a:pt x="194733" y="101600"/>
                </a:lnTo>
                <a:lnTo>
                  <a:pt x="203200" y="110066"/>
                </a:lnTo>
                <a:lnTo>
                  <a:pt x="211667" y="110066"/>
                </a:lnTo>
                <a:lnTo>
                  <a:pt x="220134" y="110066"/>
                </a:lnTo>
                <a:lnTo>
                  <a:pt x="228600" y="101600"/>
                </a:lnTo>
                <a:lnTo>
                  <a:pt x="237066" y="93133"/>
                </a:lnTo>
                <a:lnTo>
                  <a:pt x="245534" y="93133"/>
                </a:lnTo>
                <a:lnTo>
                  <a:pt x="254000" y="84666"/>
                </a:lnTo>
                <a:lnTo>
                  <a:pt x="262466" y="67733"/>
                </a:lnTo>
                <a:lnTo>
                  <a:pt x="262466" y="59266"/>
                </a:lnTo>
                <a:lnTo>
                  <a:pt x="270933" y="50800"/>
                </a:lnTo>
                <a:lnTo>
                  <a:pt x="270933" y="33866"/>
                </a:lnTo>
                <a:lnTo>
                  <a:pt x="270933" y="25400"/>
                </a:lnTo>
                <a:lnTo>
                  <a:pt x="270933" y="8466"/>
                </a:lnTo>
                <a:lnTo>
                  <a:pt x="270933" y="8466"/>
                </a:lnTo>
                <a:lnTo>
                  <a:pt x="270933" y="0"/>
                </a:lnTo>
                <a:lnTo>
                  <a:pt x="270933" y="0"/>
                </a:lnTo>
                <a:lnTo>
                  <a:pt x="270933" y="0"/>
                </a:lnTo>
                <a:lnTo>
                  <a:pt x="270933" y="8466"/>
                </a:lnTo>
                <a:lnTo>
                  <a:pt x="279400" y="16933"/>
                </a:lnTo>
                <a:lnTo>
                  <a:pt x="279400" y="25400"/>
                </a:lnTo>
                <a:lnTo>
                  <a:pt x="287867" y="42333"/>
                </a:lnTo>
                <a:lnTo>
                  <a:pt x="296334" y="59266"/>
                </a:lnTo>
                <a:lnTo>
                  <a:pt x="304800" y="76200"/>
                </a:lnTo>
                <a:lnTo>
                  <a:pt x="313266" y="101600"/>
                </a:lnTo>
                <a:lnTo>
                  <a:pt x="321734" y="118533"/>
                </a:lnTo>
                <a:lnTo>
                  <a:pt x="330200" y="143933"/>
                </a:lnTo>
                <a:lnTo>
                  <a:pt x="330200" y="169333"/>
                </a:lnTo>
                <a:lnTo>
                  <a:pt x="330200" y="186266"/>
                </a:lnTo>
                <a:lnTo>
                  <a:pt x="330200" y="211666"/>
                </a:lnTo>
                <a:lnTo>
                  <a:pt x="321734" y="228600"/>
                </a:lnTo>
                <a:lnTo>
                  <a:pt x="313266" y="254000"/>
                </a:lnTo>
                <a:lnTo>
                  <a:pt x="304800" y="270933"/>
                </a:lnTo>
                <a:lnTo>
                  <a:pt x="296334" y="296333"/>
                </a:lnTo>
                <a:lnTo>
                  <a:pt x="270933" y="313266"/>
                </a:lnTo>
                <a:lnTo>
                  <a:pt x="254000" y="330200"/>
                </a:lnTo>
                <a:lnTo>
                  <a:pt x="237066" y="338666"/>
                </a:lnTo>
                <a:lnTo>
                  <a:pt x="211667" y="355600"/>
                </a:lnTo>
                <a:lnTo>
                  <a:pt x="186266" y="364066"/>
                </a:lnTo>
                <a:lnTo>
                  <a:pt x="160866" y="364066"/>
                </a:lnTo>
                <a:lnTo>
                  <a:pt x="143934" y="372533"/>
                </a:lnTo>
                <a:lnTo>
                  <a:pt x="143934" y="372533"/>
                </a:lnTo>
                <a:lnTo>
                  <a:pt x="127000" y="372533"/>
                </a:lnTo>
                <a:lnTo>
                  <a:pt x="127000" y="372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Freeform 430"/>
          <p:cNvSpPr/>
          <p:nvPr/>
        </p:nvSpPr>
        <p:spPr>
          <a:xfrm>
            <a:off x="2345267" y="2133600"/>
            <a:ext cx="880534" cy="999068"/>
          </a:xfrm>
          <a:custGeom>
            <a:avLst/>
            <a:gdLst/>
            <a:ahLst/>
            <a:cxnLst/>
            <a:rect l="0" t="0" r="0" b="0"/>
            <a:pathLst>
              <a:path w="880534" h="999068">
                <a:moveTo>
                  <a:pt x="397933" y="76200"/>
                </a:moveTo>
                <a:lnTo>
                  <a:pt x="397933" y="76200"/>
                </a:lnTo>
                <a:lnTo>
                  <a:pt x="389466" y="76200"/>
                </a:lnTo>
                <a:lnTo>
                  <a:pt x="381000" y="76200"/>
                </a:lnTo>
                <a:lnTo>
                  <a:pt x="372533" y="84667"/>
                </a:lnTo>
                <a:lnTo>
                  <a:pt x="355600" y="84667"/>
                </a:lnTo>
                <a:lnTo>
                  <a:pt x="338666" y="93133"/>
                </a:lnTo>
                <a:lnTo>
                  <a:pt x="321733" y="110067"/>
                </a:lnTo>
                <a:lnTo>
                  <a:pt x="296333" y="127000"/>
                </a:lnTo>
                <a:lnTo>
                  <a:pt x="270933" y="152400"/>
                </a:lnTo>
                <a:lnTo>
                  <a:pt x="245533" y="177800"/>
                </a:lnTo>
                <a:lnTo>
                  <a:pt x="220133" y="211667"/>
                </a:lnTo>
                <a:lnTo>
                  <a:pt x="194733" y="245533"/>
                </a:lnTo>
                <a:lnTo>
                  <a:pt x="160866" y="279400"/>
                </a:lnTo>
                <a:lnTo>
                  <a:pt x="135466" y="313267"/>
                </a:lnTo>
                <a:lnTo>
                  <a:pt x="110066" y="355600"/>
                </a:lnTo>
                <a:lnTo>
                  <a:pt x="84666" y="389467"/>
                </a:lnTo>
                <a:lnTo>
                  <a:pt x="67733" y="431800"/>
                </a:lnTo>
                <a:lnTo>
                  <a:pt x="50800" y="474133"/>
                </a:lnTo>
                <a:lnTo>
                  <a:pt x="33866" y="516467"/>
                </a:lnTo>
                <a:lnTo>
                  <a:pt x="25400" y="558800"/>
                </a:lnTo>
                <a:lnTo>
                  <a:pt x="8466" y="592667"/>
                </a:lnTo>
                <a:lnTo>
                  <a:pt x="0" y="635000"/>
                </a:lnTo>
                <a:lnTo>
                  <a:pt x="0" y="677333"/>
                </a:lnTo>
                <a:lnTo>
                  <a:pt x="0" y="719667"/>
                </a:lnTo>
                <a:lnTo>
                  <a:pt x="8466" y="753533"/>
                </a:lnTo>
                <a:lnTo>
                  <a:pt x="16933" y="795867"/>
                </a:lnTo>
                <a:lnTo>
                  <a:pt x="33866" y="829733"/>
                </a:lnTo>
                <a:lnTo>
                  <a:pt x="59266" y="863600"/>
                </a:lnTo>
                <a:lnTo>
                  <a:pt x="84666" y="897467"/>
                </a:lnTo>
                <a:lnTo>
                  <a:pt x="118533" y="931333"/>
                </a:lnTo>
                <a:lnTo>
                  <a:pt x="143933" y="948267"/>
                </a:lnTo>
                <a:lnTo>
                  <a:pt x="186266" y="973667"/>
                </a:lnTo>
                <a:lnTo>
                  <a:pt x="228600" y="982133"/>
                </a:lnTo>
                <a:lnTo>
                  <a:pt x="270933" y="990600"/>
                </a:lnTo>
                <a:lnTo>
                  <a:pt x="313266" y="999067"/>
                </a:lnTo>
                <a:lnTo>
                  <a:pt x="355600" y="999067"/>
                </a:lnTo>
                <a:lnTo>
                  <a:pt x="406400" y="990600"/>
                </a:lnTo>
                <a:lnTo>
                  <a:pt x="448733" y="982133"/>
                </a:lnTo>
                <a:lnTo>
                  <a:pt x="499533" y="965200"/>
                </a:lnTo>
                <a:lnTo>
                  <a:pt x="541866" y="948267"/>
                </a:lnTo>
                <a:lnTo>
                  <a:pt x="584200" y="914400"/>
                </a:lnTo>
                <a:lnTo>
                  <a:pt x="635000" y="880533"/>
                </a:lnTo>
                <a:lnTo>
                  <a:pt x="677333" y="846667"/>
                </a:lnTo>
                <a:lnTo>
                  <a:pt x="719666" y="804333"/>
                </a:lnTo>
                <a:lnTo>
                  <a:pt x="762000" y="762000"/>
                </a:lnTo>
                <a:lnTo>
                  <a:pt x="795866" y="711200"/>
                </a:lnTo>
                <a:lnTo>
                  <a:pt x="829733" y="660400"/>
                </a:lnTo>
                <a:lnTo>
                  <a:pt x="846666" y="609600"/>
                </a:lnTo>
                <a:lnTo>
                  <a:pt x="863600" y="550333"/>
                </a:lnTo>
                <a:lnTo>
                  <a:pt x="880533" y="499533"/>
                </a:lnTo>
                <a:lnTo>
                  <a:pt x="880533" y="448733"/>
                </a:lnTo>
                <a:lnTo>
                  <a:pt x="880533" y="389467"/>
                </a:lnTo>
                <a:lnTo>
                  <a:pt x="872066" y="338667"/>
                </a:lnTo>
                <a:lnTo>
                  <a:pt x="846666" y="287867"/>
                </a:lnTo>
                <a:lnTo>
                  <a:pt x="829733" y="237067"/>
                </a:lnTo>
                <a:lnTo>
                  <a:pt x="804333" y="186267"/>
                </a:lnTo>
                <a:lnTo>
                  <a:pt x="770466" y="143933"/>
                </a:lnTo>
                <a:lnTo>
                  <a:pt x="736600" y="110067"/>
                </a:lnTo>
                <a:lnTo>
                  <a:pt x="694266" y="76200"/>
                </a:lnTo>
                <a:lnTo>
                  <a:pt x="651933" y="50800"/>
                </a:lnTo>
                <a:lnTo>
                  <a:pt x="601133" y="25400"/>
                </a:lnTo>
                <a:lnTo>
                  <a:pt x="558800" y="8467"/>
                </a:lnTo>
                <a:lnTo>
                  <a:pt x="508000" y="0"/>
                </a:lnTo>
                <a:lnTo>
                  <a:pt x="457200" y="0"/>
                </a:lnTo>
                <a:lnTo>
                  <a:pt x="406400" y="8467"/>
                </a:lnTo>
                <a:lnTo>
                  <a:pt x="355600" y="25400"/>
                </a:lnTo>
                <a:lnTo>
                  <a:pt x="304800" y="50800"/>
                </a:lnTo>
                <a:lnTo>
                  <a:pt x="262466" y="84667"/>
                </a:lnTo>
                <a:lnTo>
                  <a:pt x="220133" y="127000"/>
                </a:lnTo>
                <a:lnTo>
                  <a:pt x="186266" y="186267"/>
                </a:lnTo>
                <a:lnTo>
                  <a:pt x="143933" y="245533"/>
                </a:lnTo>
                <a:lnTo>
                  <a:pt x="143933" y="245533"/>
                </a:lnTo>
                <a:lnTo>
                  <a:pt x="118533" y="296333"/>
                </a:lnTo>
                <a:lnTo>
                  <a:pt x="118533" y="296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Freeform 431"/>
          <p:cNvSpPr/>
          <p:nvPr/>
        </p:nvSpPr>
        <p:spPr>
          <a:xfrm>
            <a:off x="1363133" y="101600"/>
            <a:ext cx="135468" cy="389468"/>
          </a:xfrm>
          <a:custGeom>
            <a:avLst/>
            <a:gdLst/>
            <a:ahLst/>
            <a:cxnLst/>
            <a:rect l="0" t="0" r="0" b="0"/>
            <a:pathLst>
              <a:path w="135468" h="389468">
                <a:moveTo>
                  <a:pt x="0" y="67733"/>
                </a:moveTo>
                <a:lnTo>
                  <a:pt x="0" y="67733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8467" y="76200"/>
                </a:lnTo>
                <a:lnTo>
                  <a:pt x="0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4" y="186267"/>
                </a:lnTo>
                <a:lnTo>
                  <a:pt x="16934" y="211667"/>
                </a:lnTo>
                <a:lnTo>
                  <a:pt x="16934" y="237067"/>
                </a:lnTo>
                <a:lnTo>
                  <a:pt x="25400" y="262467"/>
                </a:lnTo>
                <a:lnTo>
                  <a:pt x="25400" y="287867"/>
                </a:lnTo>
                <a:lnTo>
                  <a:pt x="33867" y="313267"/>
                </a:lnTo>
                <a:lnTo>
                  <a:pt x="33867" y="330200"/>
                </a:lnTo>
                <a:lnTo>
                  <a:pt x="33867" y="347133"/>
                </a:lnTo>
                <a:lnTo>
                  <a:pt x="42334" y="364067"/>
                </a:lnTo>
                <a:lnTo>
                  <a:pt x="42334" y="372533"/>
                </a:lnTo>
                <a:lnTo>
                  <a:pt x="42334" y="381000"/>
                </a:lnTo>
                <a:lnTo>
                  <a:pt x="42334" y="381000"/>
                </a:lnTo>
                <a:lnTo>
                  <a:pt x="42334" y="389467"/>
                </a:lnTo>
                <a:lnTo>
                  <a:pt x="42334" y="389467"/>
                </a:lnTo>
                <a:lnTo>
                  <a:pt x="42334" y="381000"/>
                </a:lnTo>
                <a:lnTo>
                  <a:pt x="42334" y="372533"/>
                </a:lnTo>
                <a:lnTo>
                  <a:pt x="33867" y="364067"/>
                </a:lnTo>
                <a:lnTo>
                  <a:pt x="33867" y="347133"/>
                </a:lnTo>
                <a:lnTo>
                  <a:pt x="25400" y="330200"/>
                </a:lnTo>
                <a:lnTo>
                  <a:pt x="25400" y="313267"/>
                </a:lnTo>
                <a:lnTo>
                  <a:pt x="16934" y="287867"/>
                </a:lnTo>
                <a:lnTo>
                  <a:pt x="16934" y="262467"/>
                </a:lnTo>
                <a:lnTo>
                  <a:pt x="8467" y="237067"/>
                </a:lnTo>
                <a:lnTo>
                  <a:pt x="8467" y="203200"/>
                </a:lnTo>
                <a:lnTo>
                  <a:pt x="0" y="177800"/>
                </a:lnTo>
                <a:lnTo>
                  <a:pt x="0" y="160867"/>
                </a:lnTo>
                <a:lnTo>
                  <a:pt x="0" y="135467"/>
                </a:lnTo>
                <a:lnTo>
                  <a:pt x="0" y="110067"/>
                </a:lnTo>
                <a:lnTo>
                  <a:pt x="0" y="93133"/>
                </a:lnTo>
                <a:lnTo>
                  <a:pt x="8467" y="76200"/>
                </a:lnTo>
                <a:lnTo>
                  <a:pt x="8467" y="59267"/>
                </a:lnTo>
                <a:lnTo>
                  <a:pt x="16934" y="42333"/>
                </a:lnTo>
                <a:lnTo>
                  <a:pt x="25400" y="25400"/>
                </a:lnTo>
                <a:lnTo>
                  <a:pt x="33867" y="16933"/>
                </a:lnTo>
                <a:lnTo>
                  <a:pt x="42334" y="8467"/>
                </a:lnTo>
                <a:lnTo>
                  <a:pt x="59267" y="8467"/>
                </a:lnTo>
                <a:lnTo>
                  <a:pt x="67734" y="8467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18534" y="42333"/>
                </a:lnTo>
                <a:lnTo>
                  <a:pt x="127000" y="59267"/>
                </a:lnTo>
                <a:lnTo>
                  <a:pt x="135467" y="84667"/>
                </a:lnTo>
                <a:lnTo>
                  <a:pt x="135467" y="93133"/>
                </a:lnTo>
                <a:lnTo>
                  <a:pt x="135467" y="110067"/>
                </a:lnTo>
                <a:lnTo>
                  <a:pt x="135467" y="127000"/>
                </a:lnTo>
                <a:lnTo>
                  <a:pt x="135467" y="135467"/>
                </a:lnTo>
                <a:lnTo>
                  <a:pt x="127000" y="143933"/>
                </a:lnTo>
                <a:lnTo>
                  <a:pt x="118534" y="152400"/>
                </a:lnTo>
                <a:lnTo>
                  <a:pt x="101600" y="160867"/>
                </a:lnTo>
                <a:lnTo>
                  <a:pt x="93134" y="177800"/>
                </a:lnTo>
                <a:lnTo>
                  <a:pt x="76200" y="186267"/>
                </a:lnTo>
                <a:lnTo>
                  <a:pt x="67734" y="186267"/>
                </a:lnTo>
                <a:lnTo>
                  <a:pt x="59267" y="186267"/>
                </a:lnTo>
                <a:lnTo>
                  <a:pt x="59267" y="186267"/>
                </a:lnTo>
                <a:lnTo>
                  <a:pt x="50800" y="186267"/>
                </a:lnTo>
                <a:lnTo>
                  <a:pt x="59267" y="177800"/>
                </a:lnTo>
                <a:lnTo>
                  <a:pt x="59267" y="169333"/>
                </a:lnTo>
                <a:lnTo>
                  <a:pt x="59267" y="169333"/>
                </a:lnTo>
                <a:lnTo>
                  <a:pt x="67734" y="160867"/>
                </a:lnTo>
                <a:lnTo>
                  <a:pt x="67734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Freeform 432"/>
          <p:cNvSpPr/>
          <p:nvPr/>
        </p:nvSpPr>
        <p:spPr>
          <a:xfrm>
            <a:off x="1524000" y="143933"/>
            <a:ext cx="169334" cy="211668"/>
          </a:xfrm>
          <a:custGeom>
            <a:avLst/>
            <a:gdLst/>
            <a:ahLst/>
            <a:cxnLst/>
            <a:rect l="0" t="0" r="0" b="0"/>
            <a:pathLst>
              <a:path w="169334" h="211668">
                <a:moveTo>
                  <a:pt x="101600" y="42334"/>
                </a:moveTo>
                <a:lnTo>
                  <a:pt x="101600" y="42334"/>
                </a:lnTo>
                <a:lnTo>
                  <a:pt x="110067" y="42334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50800"/>
                </a:lnTo>
                <a:lnTo>
                  <a:pt x="110067" y="42334"/>
                </a:lnTo>
                <a:lnTo>
                  <a:pt x="110067" y="42334"/>
                </a:lnTo>
                <a:lnTo>
                  <a:pt x="110067" y="33867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3" y="16934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86267"/>
                </a:lnTo>
                <a:lnTo>
                  <a:pt x="16933" y="194734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7" y="211667"/>
                </a:lnTo>
                <a:lnTo>
                  <a:pt x="42333" y="211667"/>
                </a:lnTo>
                <a:lnTo>
                  <a:pt x="50800" y="211667"/>
                </a:lnTo>
                <a:lnTo>
                  <a:pt x="59267" y="203200"/>
                </a:lnTo>
                <a:lnTo>
                  <a:pt x="67733" y="194734"/>
                </a:lnTo>
                <a:lnTo>
                  <a:pt x="76200" y="186267"/>
                </a:lnTo>
                <a:lnTo>
                  <a:pt x="84667" y="177800"/>
                </a:lnTo>
                <a:lnTo>
                  <a:pt x="84667" y="160867"/>
                </a:lnTo>
                <a:lnTo>
                  <a:pt x="93133" y="152400"/>
                </a:lnTo>
                <a:lnTo>
                  <a:pt x="93133" y="135467"/>
                </a:lnTo>
                <a:lnTo>
                  <a:pt x="93133" y="118534"/>
                </a:lnTo>
                <a:lnTo>
                  <a:pt x="93133" y="101600"/>
                </a:lnTo>
                <a:lnTo>
                  <a:pt x="93133" y="84667"/>
                </a:lnTo>
                <a:lnTo>
                  <a:pt x="93133" y="76200"/>
                </a:lnTo>
                <a:lnTo>
                  <a:pt x="93133" y="67734"/>
                </a:lnTo>
                <a:lnTo>
                  <a:pt x="93133" y="59267"/>
                </a:lnTo>
                <a:lnTo>
                  <a:pt x="84667" y="50800"/>
                </a:lnTo>
                <a:lnTo>
                  <a:pt x="84667" y="50800"/>
                </a:lnTo>
                <a:lnTo>
                  <a:pt x="84667" y="50800"/>
                </a:lnTo>
                <a:lnTo>
                  <a:pt x="84667" y="50800"/>
                </a:lnTo>
                <a:lnTo>
                  <a:pt x="84667" y="59267"/>
                </a:lnTo>
                <a:lnTo>
                  <a:pt x="84667" y="67734"/>
                </a:lnTo>
                <a:lnTo>
                  <a:pt x="93133" y="76200"/>
                </a:lnTo>
                <a:lnTo>
                  <a:pt x="93133" y="93134"/>
                </a:lnTo>
                <a:lnTo>
                  <a:pt x="93133" y="110067"/>
                </a:lnTo>
                <a:lnTo>
                  <a:pt x="93133" y="127000"/>
                </a:lnTo>
                <a:lnTo>
                  <a:pt x="101600" y="143934"/>
                </a:lnTo>
                <a:lnTo>
                  <a:pt x="110067" y="160867"/>
                </a:lnTo>
                <a:lnTo>
                  <a:pt x="110067" y="177800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27000" y="203200"/>
                </a:lnTo>
                <a:lnTo>
                  <a:pt x="135467" y="211667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52400" y="211667"/>
                </a:lnTo>
                <a:lnTo>
                  <a:pt x="160867" y="203200"/>
                </a:lnTo>
                <a:lnTo>
                  <a:pt x="160867" y="194734"/>
                </a:lnTo>
                <a:lnTo>
                  <a:pt x="169333" y="177800"/>
                </a:lnTo>
                <a:lnTo>
                  <a:pt x="169333" y="169334"/>
                </a:lnTo>
                <a:lnTo>
                  <a:pt x="169333" y="152400"/>
                </a:lnTo>
                <a:lnTo>
                  <a:pt x="169333" y="135467"/>
                </a:lnTo>
                <a:lnTo>
                  <a:pt x="169333" y="135467"/>
                </a:lnTo>
                <a:lnTo>
                  <a:pt x="169333" y="118534"/>
                </a:lnTo>
                <a:lnTo>
                  <a:pt x="169333" y="118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Freeform 433"/>
          <p:cNvSpPr/>
          <p:nvPr/>
        </p:nvSpPr>
        <p:spPr>
          <a:xfrm>
            <a:off x="1701800" y="169333"/>
            <a:ext cx="135468" cy="211668"/>
          </a:xfrm>
          <a:custGeom>
            <a:avLst/>
            <a:gdLst/>
            <a:ahLst/>
            <a:cxnLst/>
            <a:rect l="0" t="0" r="0" b="0"/>
            <a:pathLst>
              <a:path w="135468" h="211668">
                <a:moveTo>
                  <a:pt x="0" y="42334"/>
                </a:moveTo>
                <a:lnTo>
                  <a:pt x="0" y="33867"/>
                </a:lnTo>
                <a:lnTo>
                  <a:pt x="8467" y="25400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25400" y="143934"/>
                </a:lnTo>
                <a:lnTo>
                  <a:pt x="25400" y="160867"/>
                </a:lnTo>
                <a:lnTo>
                  <a:pt x="25400" y="177800"/>
                </a:lnTo>
                <a:lnTo>
                  <a:pt x="33867" y="194734"/>
                </a:lnTo>
                <a:lnTo>
                  <a:pt x="42333" y="203200"/>
                </a:lnTo>
                <a:lnTo>
                  <a:pt x="42333" y="203200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33867" y="203200"/>
                </a:lnTo>
                <a:lnTo>
                  <a:pt x="33867" y="194734"/>
                </a:lnTo>
                <a:lnTo>
                  <a:pt x="25400" y="186267"/>
                </a:lnTo>
                <a:lnTo>
                  <a:pt x="25400" y="160867"/>
                </a:lnTo>
                <a:lnTo>
                  <a:pt x="25400" y="143934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84667"/>
                </a:lnTo>
                <a:lnTo>
                  <a:pt x="33867" y="59267"/>
                </a:lnTo>
                <a:lnTo>
                  <a:pt x="33867" y="50800"/>
                </a:lnTo>
                <a:lnTo>
                  <a:pt x="42333" y="42334"/>
                </a:lnTo>
                <a:lnTo>
                  <a:pt x="50800" y="25400"/>
                </a:lnTo>
                <a:lnTo>
                  <a:pt x="59267" y="25400"/>
                </a:lnTo>
                <a:lnTo>
                  <a:pt x="67733" y="16934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0"/>
                </a:lnTo>
                <a:lnTo>
                  <a:pt x="135467" y="8467"/>
                </a:lnTo>
                <a:lnTo>
                  <a:pt x="135467" y="8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Freeform 434"/>
          <p:cNvSpPr/>
          <p:nvPr/>
        </p:nvSpPr>
        <p:spPr>
          <a:xfrm>
            <a:off x="1854200" y="177800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84667" y="25400"/>
                </a:moveTo>
                <a:lnTo>
                  <a:pt x="84667" y="16933"/>
                </a:lnTo>
                <a:lnTo>
                  <a:pt x="84667" y="16933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8467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25400" y="169333"/>
                </a:lnTo>
                <a:lnTo>
                  <a:pt x="33867" y="169333"/>
                </a:lnTo>
                <a:lnTo>
                  <a:pt x="50800" y="160867"/>
                </a:lnTo>
                <a:lnTo>
                  <a:pt x="50800" y="152400"/>
                </a:lnTo>
                <a:lnTo>
                  <a:pt x="59267" y="143933"/>
                </a:lnTo>
                <a:lnTo>
                  <a:pt x="59267" y="135467"/>
                </a:lnTo>
                <a:lnTo>
                  <a:pt x="67733" y="127000"/>
                </a:lnTo>
                <a:lnTo>
                  <a:pt x="67733" y="110067"/>
                </a:lnTo>
                <a:lnTo>
                  <a:pt x="67733" y="84667"/>
                </a:lnTo>
                <a:lnTo>
                  <a:pt x="67733" y="67733"/>
                </a:lnTo>
                <a:lnTo>
                  <a:pt x="59267" y="59267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42333"/>
                </a:lnTo>
                <a:lnTo>
                  <a:pt x="59267" y="50800"/>
                </a:lnTo>
                <a:lnTo>
                  <a:pt x="59267" y="59267"/>
                </a:lnTo>
                <a:lnTo>
                  <a:pt x="59267" y="76200"/>
                </a:lnTo>
                <a:lnTo>
                  <a:pt x="67733" y="93133"/>
                </a:lnTo>
                <a:lnTo>
                  <a:pt x="67733" y="110067"/>
                </a:lnTo>
                <a:lnTo>
                  <a:pt x="76200" y="127000"/>
                </a:lnTo>
                <a:lnTo>
                  <a:pt x="84667" y="135467"/>
                </a:lnTo>
                <a:lnTo>
                  <a:pt x="93133" y="152400"/>
                </a:lnTo>
                <a:lnTo>
                  <a:pt x="101600" y="160867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27000" y="169333"/>
                </a:lnTo>
                <a:lnTo>
                  <a:pt x="135467" y="169333"/>
                </a:lnTo>
                <a:lnTo>
                  <a:pt x="143933" y="160867"/>
                </a:lnTo>
                <a:lnTo>
                  <a:pt x="152400" y="160867"/>
                </a:lnTo>
                <a:lnTo>
                  <a:pt x="160867" y="152400"/>
                </a:lnTo>
                <a:lnTo>
                  <a:pt x="160867" y="143933"/>
                </a:lnTo>
                <a:lnTo>
                  <a:pt x="160867" y="143933"/>
                </a:lnTo>
                <a:lnTo>
                  <a:pt x="160867" y="127000"/>
                </a:lnTo>
                <a:lnTo>
                  <a:pt x="160867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Freeform 435"/>
          <p:cNvSpPr/>
          <p:nvPr/>
        </p:nvSpPr>
        <p:spPr>
          <a:xfrm>
            <a:off x="2023533" y="93133"/>
            <a:ext cx="33868" cy="270935"/>
          </a:xfrm>
          <a:custGeom>
            <a:avLst/>
            <a:gdLst/>
            <a:ahLst/>
            <a:cxnLst/>
            <a:rect l="0" t="0" r="0" b="0"/>
            <a:pathLst>
              <a:path w="33868" h="270935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4" y="160867"/>
                </a:lnTo>
                <a:lnTo>
                  <a:pt x="16934" y="186267"/>
                </a:lnTo>
                <a:lnTo>
                  <a:pt x="16934" y="211667"/>
                </a:lnTo>
                <a:lnTo>
                  <a:pt x="25400" y="228600"/>
                </a:lnTo>
                <a:lnTo>
                  <a:pt x="25400" y="245534"/>
                </a:lnTo>
                <a:lnTo>
                  <a:pt x="25400" y="262467"/>
                </a:lnTo>
                <a:lnTo>
                  <a:pt x="25400" y="270934"/>
                </a:lnTo>
                <a:lnTo>
                  <a:pt x="25400" y="270934"/>
                </a:lnTo>
                <a:lnTo>
                  <a:pt x="25400" y="270934"/>
                </a:lnTo>
                <a:lnTo>
                  <a:pt x="33867" y="270934"/>
                </a:lnTo>
                <a:lnTo>
                  <a:pt x="33867" y="270934"/>
                </a:lnTo>
                <a:lnTo>
                  <a:pt x="33867" y="262467"/>
                </a:lnTo>
                <a:lnTo>
                  <a:pt x="33867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Freeform 436"/>
          <p:cNvSpPr/>
          <p:nvPr/>
        </p:nvSpPr>
        <p:spPr>
          <a:xfrm>
            <a:off x="2108200" y="846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86266"/>
                </a:lnTo>
                <a:lnTo>
                  <a:pt x="16933" y="211666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54000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Freeform 437"/>
          <p:cNvSpPr/>
          <p:nvPr/>
        </p:nvSpPr>
        <p:spPr>
          <a:xfrm>
            <a:off x="2167467" y="84667"/>
            <a:ext cx="177801" cy="347134"/>
          </a:xfrm>
          <a:custGeom>
            <a:avLst/>
            <a:gdLst/>
            <a:ahLst/>
            <a:cxnLst/>
            <a:rect l="0" t="0" r="0" b="0"/>
            <a:pathLst>
              <a:path w="177801" h="347134">
                <a:moveTo>
                  <a:pt x="0" y="203200"/>
                </a:moveTo>
                <a:lnTo>
                  <a:pt x="8466" y="211666"/>
                </a:lnTo>
                <a:lnTo>
                  <a:pt x="8466" y="211666"/>
                </a:lnTo>
                <a:lnTo>
                  <a:pt x="8466" y="211666"/>
                </a:lnTo>
                <a:lnTo>
                  <a:pt x="16933" y="220133"/>
                </a:lnTo>
                <a:lnTo>
                  <a:pt x="16933" y="220133"/>
                </a:lnTo>
                <a:lnTo>
                  <a:pt x="25400" y="220133"/>
                </a:lnTo>
                <a:lnTo>
                  <a:pt x="25400" y="220133"/>
                </a:lnTo>
                <a:lnTo>
                  <a:pt x="33866" y="211666"/>
                </a:lnTo>
                <a:lnTo>
                  <a:pt x="42333" y="211666"/>
                </a:lnTo>
                <a:lnTo>
                  <a:pt x="50800" y="203200"/>
                </a:lnTo>
                <a:lnTo>
                  <a:pt x="67733" y="186266"/>
                </a:lnTo>
                <a:lnTo>
                  <a:pt x="67733" y="169333"/>
                </a:lnTo>
                <a:lnTo>
                  <a:pt x="76200" y="152400"/>
                </a:lnTo>
                <a:lnTo>
                  <a:pt x="76200" y="135466"/>
                </a:lnTo>
                <a:lnTo>
                  <a:pt x="76200" y="118533"/>
                </a:lnTo>
                <a:lnTo>
                  <a:pt x="67733" y="110066"/>
                </a:lnTo>
                <a:lnTo>
                  <a:pt x="67733" y="101600"/>
                </a:lnTo>
                <a:lnTo>
                  <a:pt x="59266" y="93133"/>
                </a:lnTo>
                <a:lnTo>
                  <a:pt x="50800" y="93133"/>
                </a:lnTo>
                <a:lnTo>
                  <a:pt x="50800" y="101600"/>
                </a:lnTo>
                <a:lnTo>
                  <a:pt x="42333" y="101600"/>
                </a:lnTo>
                <a:lnTo>
                  <a:pt x="33866" y="110066"/>
                </a:lnTo>
                <a:lnTo>
                  <a:pt x="25400" y="118533"/>
                </a:lnTo>
                <a:lnTo>
                  <a:pt x="25400" y="127000"/>
                </a:lnTo>
                <a:lnTo>
                  <a:pt x="16933" y="143933"/>
                </a:lnTo>
                <a:lnTo>
                  <a:pt x="8466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8466" y="237066"/>
                </a:lnTo>
                <a:lnTo>
                  <a:pt x="8466" y="254000"/>
                </a:lnTo>
                <a:lnTo>
                  <a:pt x="16933" y="262466"/>
                </a:lnTo>
                <a:lnTo>
                  <a:pt x="25400" y="270933"/>
                </a:lnTo>
                <a:lnTo>
                  <a:pt x="42333" y="287866"/>
                </a:lnTo>
                <a:lnTo>
                  <a:pt x="50800" y="287866"/>
                </a:lnTo>
                <a:lnTo>
                  <a:pt x="67733" y="296333"/>
                </a:lnTo>
                <a:lnTo>
                  <a:pt x="76200" y="287866"/>
                </a:lnTo>
                <a:lnTo>
                  <a:pt x="93133" y="279400"/>
                </a:lnTo>
                <a:lnTo>
                  <a:pt x="101600" y="279400"/>
                </a:lnTo>
                <a:lnTo>
                  <a:pt x="110066" y="270933"/>
                </a:lnTo>
                <a:lnTo>
                  <a:pt x="118533" y="254000"/>
                </a:lnTo>
                <a:lnTo>
                  <a:pt x="127000" y="237066"/>
                </a:lnTo>
                <a:lnTo>
                  <a:pt x="127000" y="220133"/>
                </a:lnTo>
                <a:lnTo>
                  <a:pt x="127000" y="203200"/>
                </a:lnTo>
                <a:lnTo>
                  <a:pt x="135466" y="177800"/>
                </a:lnTo>
                <a:lnTo>
                  <a:pt x="135466" y="160866"/>
                </a:lnTo>
                <a:lnTo>
                  <a:pt x="135466" y="135466"/>
                </a:lnTo>
                <a:lnTo>
                  <a:pt x="135466" y="110066"/>
                </a:lnTo>
                <a:lnTo>
                  <a:pt x="135466" y="93133"/>
                </a:lnTo>
                <a:lnTo>
                  <a:pt x="135466" y="67733"/>
                </a:lnTo>
                <a:lnTo>
                  <a:pt x="135466" y="50800"/>
                </a:lnTo>
                <a:lnTo>
                  <a:pt x="135466" y="33866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8466"/>
                </a:lnTo>
                <a:lnTo>
                  <a:pt x="135466" y="8466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8466"/>
                </a:lnTo>
                <a:lnTo>
                  <a:pt x="135466" y="8466"/>
                </a:lnTo>
                <a:lnTo>
                  <a:pt x="135466" y="25400"/>
                </a:lnTo>
                <a:lnTo>
                  <a:pt x="135466" y="33866"/>
                </a:lnTo>
                <a:lnTo>
                  <a:pt x="135466" y="50800"/>
                </a:lnTo>
                <a:lnTo>
                  <a:pt x="135466" y="76200"/>
                </a:lnTo>
                <a:lnTo>
                  <a:pt x="135466" y="110066"/>
                </a:lnTo>
                <a:lnTo>
                  <a:pt x="135466" y="135466"/>
                </a:lnTo>
                <a:lnTo>
                  <a:pt x="127000" y="169333"/>
                </a:lnTo>
                <a:lnTo>
                  <a:pt x="135466" y="194733"/>
                </a:lnTo>
                <a:lnTo>
                  <a:pt x="135466" y="228600"/>
                </a:lnTo>
                <a:lnTo>
                  <a:pt x="135466" y="254000"/>
                </a:lnTo>
                <a:lnTo>
                  <a:pt x="135466" y="279400"/>
                </a:lnTo>
                <a:lnTo>
                  <a:pt x="143933" y="304800"/>
                </a:lnTo>
                <a:lnTo>
                  <a:pt x="143933" y="321733"/>
                </a:lnTo>
                <a:lnTo>
                  <a:pt x="152400" y="330200"/>
                </a:lnTo>
                <a:lnTo>
                  <a:pt x="152400" y="347133"/>
                </a:lnTo>
                <a:lnTo>
                  <a:pt x="160866" y="347133"/>
                </a:lnTo>
                <a:lnTo>
                  <a:pt x="160866" y="347133"/>
                </a:lnTo>
                <a:lnTo>
                  <a:pt x="160866" y="347133"/>
                </a:lnTo>
                <a:lnTo>
                  <a:pt x="169333" y="338666"/>
                </a:lnTo>
                <a:lnTo>
                  <a:pt x="169333" y="321733"/>
                </a:lnTo>
                <a:lnTo>
                  <a:pt x="169333" y="321733"/>
                </a:lnTo>
                <a:lnTo>
                  <a:pt x="177800" y="304800"/>
                </a:lnTo>
                <a:lnTo>
                  <a:pt x="1778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Freeform 438"/>
          <p:cNvSpPr/>
          <p:nvPr/>
        </p:nvSpPr>
        <p:spPr>
          <a:xfrm>
            <a:off x="2514600" y="262467"/>
            <a:ext cx="177801" cy="16934"/>
          </a:xfrm>
          <a:custGeom>
            <a:avLst/>
            <a:gdLst/>
            <a:ahLst/>
            <a:cxnLst/>
            <a:rect l="0" t="0" r="0" b="0"/>
            <a:pathLst>
              <a:path w="177801" h="16934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8466"/>
                </a:lnTo>
                <a:lnTo>
                  <a:pt x="110067" y="8466"/>
                </a:lnTo>
                <a:lnTo>
                  <a:pt x="127000" y="8466"/>
                </a:lnTo>
                <a:lnTo>
                  <a:pt x="135467" y="8466"/>
                </a:lnTo>
                <a:lnTo>
                  <a:pt x="152400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Freeform 439"/>
          <p:cNvSpPr/>
          <p:nvPr/>
        </p:nvSpPr>
        <p:spPr>
          <a:xfrm>
            <a:off x="2641600" y="203200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25400"/>
                </a:lnTo>
                <a:lnTo>
                  <a:pt x="84667" y="33867"/>
                </a:lnTo>
                <a:lnTo>
                  <a:pt x="101600" y="42333"/>
                </a:lnTo>
                <a:lnTo>
                  <a:pt x="110067" y="50800"/>
                </a:lnTo>
                <a:lnTo>
                  <a:pt x="118533" y="59267"/>
                </a:lnTo>
                <a:lnTo>
                  <a:pt x="135467" y="59267"/>
                </a:lnTo>
                <a:lnTo>
                  <a:pt x="143933" y="67733"/>
                </a:lnTo>
                <a:lnTo>
                  <a:pt x="143933" y="76200"/>
                </a:lnTo>
                <a:lnTo>
                  <a:pt x="152400" y="76200"/>
                </a:lnTo>
                <a:lnTo>
                  <a:pt x="152400" y="84667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43933" y="110067"/>
                </a:lnTo>
                <a:lnTo>
                  <a:pt x="127000" y="118533"/>
                </a:lnTo>
                <a:lnTo>
                  <a:pt x="110067" y="127000"/>
                </a:lnTo>
                <a:lnTo>
                  <a:pt x="93133" y="135467"/>
                </a:lnTo>
                <a:lnTo>
                  <a:pt x="76200" y="143933"/>
                </a:lnTo>
                <a:lnTo>
                  <a:pt x="59267" y="152400"/>
                </a:lnTo>
                <a:lnTo>
                  <a:pt x="50800" y="160867"/>
                </a:lnTo>
                <a:lnTo>
                  <a:pt x="42333" y="160867"/>
                </a:lnTo>
                <a:lnTo>
                  <a:pt x="42333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50800" y="169333"/>
                </a:lnTo>
                <a:lnTo>
                  <a:pt x="50800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Freeform 440"/>
          <p:cNvSpPr/>
          <p:nvPr/>
        </p:nvSpPr>
        <p:spPr>
          <a:xfrm>
            <a:off x="2921000" y="211667"/>
            <a:ext cx="152401" cy="254001"/>
          </a:xfrm>
          <a:custGeom>
            <a:avLst/>
            <a:gdLst/>
            <a:ahLst/>
            <a:cxnLst/>
            <a:rect l="0" t="0" r="0" b="0"/>
            <a:pathLst>
              <a:path w="152401" h="254001">
                <a:moveTo>
                  <a:pt x="152400" y="33866"/>
                </a:move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52400" y="33866"/>
                </a:lnTo>
                <a:lnTo>
                  <a:pt x="143933" y="33866"/>
                </a:lnTo>
                <a:lnTo>
                  <a:pt x="143933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0067" y="8466"/>
                </a:lnTo>
                <a:lnTo>
                  <a:pt x="93133" y="0"/>
                </a:lnTo>
                <a:lnTo>
                  <a:pt x="76200" y="0"/>
                </a:lnTo>
                <a:lnTo>
                  <a:pt x="59267" y="0"/>
                </a:lnTo>
                <a:lnTo>
                  <a:pt x="42333" y="8466"/>
                </a:lnTo>
                <a:lnTo>
                  <a:pt x="33867" y="16933"/>
                </a:lnTo>
                <a:lnTo>
                  <a:pt x="16933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7" y="76200"/>
                </a:lnTo>
                <a:lnTo>
                  <a:pt x="42333" y="84666"/>
                </a:lnTo>
                <a:lnTo>
                  <a:pt x="59267" y="93133"/>
                </a:lnTo>
                <a:lnTo>
                  <a:pt x="76200" y="101600"/>
                </a:lnTo>
                <a:lnTo>
                  <a:pt x="84667" y="110066"/>
                </a:lnTo>
                <a:lnTo>
                  <a:pt x="101600" y="118533"/>
                </a:lnTo>
                <a:lnTo>
                  <a:pt x="110067" y="127000"/>
                </a:lnTo>
                <a:lnTo>
                  <a:pt x="110067" y="135466"/>
                </a:lnTo>
                <a:lnTo>
                  <a:pt x="118533" y="143933"/>
                </a:lnTo>
                <a:lnTo>
                  <a:pt x="118533" y="160866"/>
                </a:lnTo>
                <a:lnTo>
                  <a:pt x="118533" y="177800"/>
                </a:lnTo>
                <a:lnTo>
                  <a:pt x="110067" y="186266"/>
                </a:lnTo>
                <a:lnTo>
                  <a:pt x="101600" y="203200"/>
                </a:lnTo>
                <a:lnTo>
                  <a:pt x="93133" y="211666"/>
                </a:lnTo>
                <a:lnTo>
                  <a:pt x="76200" y="228600"/>
                </a:lnTo>
                <a:lnTo>
                  <a:pt x="67733" y="237066"/>
                </a:lnTo>
                <a:lnTo>
                  <a:pt x="50800" y="245533"/>
                </a:lnTo>
                <a:lnTo>
                  <a:pt x="33867" y="254000"/>
                </a:lnTo>
                <a:lnTo>
                  <a:pt x="25400" y="254000"/>
                </a:lnTo>
                <a:lnTo>
                  <a:pt x="16933" y="254000"/>
                </a:lnTo>
                <a:lnTo>
                  <a:pt x="8467" y="245533"/>
                </a:lnTo>
                <a:lnTo>
                  <a:pt x="8467" y="237066"/>
                </a:lnTo>
                <a:lnTo>
                  <a:pt x="0" y="220133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86266"/>
                </a:lnTo>
                <a:lnTo>
                  <a:pt x="8467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Freeform 441"/>
          <p:cNvSpPr/>
          <p:nvPr/>
        </p:nvSpPr>
        <p:spPr>
          <a:xfrm>
            <a:off x="3124200" y="110067"/>
            <a:ext cx="33868" cy="338667"/>
          </a:xfrm>
          <a:custGeom>
            <a:avLst/>
            <a:gdLst/>
            <a:ahLst/>
            <a:cxnLst/>
            <a:rect l="0" t="0" r="0" b="0"/>
            <a:pathLst>
              <a:path w="33868" h="338667">
                <a:moveTo>
                  <a:pt x="16933" y="0"/>
                </a:move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304800"/>
                </a:lnTo>
                <a:lnTo>
                  <a:pt x="0" y="313266"/>
                </a:lnTo>
                <a:lnTo>
                  <a:pt x="8467" y="330200"/>
                </a:lnTo>
                <a:lnTo>
                  <a:pt x="8467" y="330200"/>
                </a:lnTo>
                <a:lnTo>
                  <a:pt x="16933" y="338666"/>
                </a:lnTo>
                <a:lnTo>
                  <a:pt x="16933" y="330200"/>
                </a:lnTo>
                <a:lnTo>
                  <a:pt x="25400" y="321733"/>
                </a:lnTo>
                <a:lnTo>
                  <a:pt x="25400" y="321733"/>
                </a:lnTo>
                <a:lnTo>
                  <a:pt x="33867" y="321733"/>
                </a:lnTo>
                <a:lnTo>
                  <a:pt x="33867" y="321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Freeform 442"/>
          <p:cNvSpPr/>
          <p:nvPr/>
        </p:nvSpPr>
        <p:spPr>
          <a:xfrm>
            <a:off x="3200400" y="245533"/>
            <a:ext cx="76201" cy="177801"/>
          </a:xfrm>
          <a:custGeom>
            <a:avLst/>
            <a:gdLst/>
            <a:ahLst/>
            <a:cxnLst/>
            <a:rect l="0" t="0" r="0" b="0"/>
            <a:pathLst>
              <a:path w="76201" h="177801">
                <a:moveTo>
                  <a:pt x="16933" y="59267"/>
                </a:moveTo>
                <a:lnTo>
                  <a:pt x="25400" y="50800"/>
                </a:lnTo>
                <a:lnTo>
                  <a:pt x="25400" y="42334"/>
                </a:lnTo>
                <a:lnTo>
                  <a:pt x="33867" y="25400"/>
                </a:lnTo>
                <a:lnTo>
                  <a:pt x="42333" y="16934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8467"/>
                </a:lnTo>
                <a:lnTo>
                  <a:pt x="33867" y="16934"/>
                </a:lnTo>
                <a:lnTo>
                  <a:pt x="25400" y="33867"/>
                </a:lnTo>
                <a:lnTo>
                  <a:pt x="16933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60867"/>
                </a:lnTo>
                <a:lnTo>
                  <a:pt x="16933" y="169334"/>
                </a:lnTo>
                <a:lnTo>
                  <a:pt x="25400" y="169334"/>
                </a:lnTo>
                <a:lnTo>
                  <a:pt x="33867" y="177800"/>
                </a:lnTo>
                <a:lnTo>
                  <a:pt x="42333" y="169334"/>
                </a:lnTo>
                <a:lnTo>
                  <a:pt x="50800" y="169334"/>
                </a:lnTo>
                <a:lnTo>
                  <a:pt x="67733" y="160867"/>
                </a:lnTo>
                <a:lnTo>
                  <a:pt x="67733" y="152400"/>
                </a:lnTo>
                <a:lnTo>
                  <a:pt x="76200" y="143934"/>
                </a:lnTo>
                <a:lnTo>
                  <a:pt x="76200" y="127000"/>
                </a:lnTo>
                <a:lnTo>
                  <a:pt x="76200" y="110067"/>
                </a:lnTo>
                <a:lnTo>
                  <a:pt x="76200" y="93134"/>
                </a:lnTo>
                <a:lnTo>
                  <a:pt x="67733" y="76200"/>
                </a:lnTo>
                <a:lnTo>
                  <a:pt x="59267" y="59267"/>
                </a:lnTo>
                <a:lnTo>
                  <a:pt x="50800" y="42334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7" y="33867"/>
                </a:lnTo>
                <a:lnTo>
                  <a:pt x="33867" y="33867"/>
                </a:lnTo>
                <a:lnTo>
                  <a:pt x="33867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Freeform 443"/>
          <p:cNvSpPr/>
          <p:nvPr/>
        </p:nvSpPr>
        <p:spPr>
          <a:xfrm>
            <a:off x="3327400" y="279400"/>
            <a:ext cx="16934" cy="279401"/>
          </a:xfrm>
          <a:custGeom>
            <a:avLst/>
            <a:gdLst/>
            <a:ahLst/>
            <a:cxnLst/>
            <a:rect l="0" t="0" r="0" b="0"/>
            <a:pathLst>
              <a:path w="16934" h="279401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9333"/>
                </a:lnTo>
                <a:lnTo>
                  <a:pt x="16933" y="186267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45533"/>
                </a:lnTo>
                <a:lnTo>
                  <a:pt x="8467" y="262467"/>
                </a:lnTo>
                <a:lnTo>
                  <a:pt x="8467" y="270933"/>
                </a:lnTo>
                <a:lnTo>
                  <a:pt x="8467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0933"/>
                </a:lnTo>
                <a:lnTo>
                  <a:pt x="16933" y="270933"/>
                </a:lnTo>
                <a:lnTo>
                  <a:pt x="8467" y="270933"/>
                </a:lnTo>
                <a:lnTo>
                  <a:pt x="84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Freeform 444"/>
          <p:cNvSpPr/>
          <p:nvPr/>
        </p:nvSpPr>
        <p:spPr>
          <a:xfrm>
            <a:off x="3310467" y="254000"/>
            <a:ext cx="118534" cy="152401"/>
          </a:xfrm>
          <a:custGeom>
            <a:avLst/>
            <a:gdLst/>
            <a:ahLst/>
            <a:cxnLst/>
            <a:rect l="0" t="0" r="0" b="0"/>
            <a:pathLst>
              <a:path w="118534" h="152401">
                <a:moveTo>
                  <a:pt x="16933" y="143933"/>
                </a:moveTo>
                <a:lnTo>
                  <a:pt x="16933" y="135467"/>
                </a:lnTo>
                <a:lnTo>
                  <a:pt x="16933" y="118533"/>
                </a:lnTo>
                <a:lnTo>
                  <a:pt x="8466" y="101600"/>
                </a:lnTo>
                <a:lnTo>
                  <a:pt x="8466" y="93133"/>
                </a:lnTo>
                <a:lnTo>
                  <a:pt x="0" y="76200"/>
                </a:lnTo>
                <a:lnTo>
                  <a:pt x="0" y="67733"/>
                </a:lnTo>
                <a:lnTo>
                  <a:pt x="0" y="59267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16933"/>
                </a:lnTo>
                <a:lnTo>
                  <a:pt x="42333" y="8467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6" y="16933"/>
                </a:lnTo>
                <a:lnTo>
                  <a:pt x="118533" y="33867"/>
                </a:lnTo>
                <a:lnTo>
                  <a:pt x="118533" y="50800"/>
                </a:lnTo>
                <a:lnTo>
                  <a:pt x="118533" y="76200"/>
                </a:lnTo>
                <a:lnTo>
                  <a:pt x="118533" y="93133"/>
                </a:lnTo>
                <a:lnTo>
                  <a:pt x="110066" y="110067"/>
                </a:lnTo>
                <a:lnTo>
                  <a:pt x="101600" y="118533"/>
                </a:lnTo>
                <a:lnTo>
                  <a:pt x="93133" y="127000"/>
                </a:lnTo>
                <a:lnTo>
                  <a:pt x="76200" y="135467"/>
                </a:lnTo>
                <a:lnTo>
                  <a:pt x="67733" y="143933"/>
                </a:lnTo>
                <a:lnTo>
                  <a:pt x="50800" y="152400"/>
                </a:lnTo>
                <a:lnTo>
                  <a:pt x="42333" y="152400"/>
                </a:lnTo>
                <a:lnTo>
                  <a:pt x="25400" y="152400"/>
                </a:lnTo>
                <a:lnTo>
                  <a:pt x="16933" y="152400"/>
                </a:lnTo>
                <a:lnTo>
                  <a:pt x="8466" y="143933"/>
                </a:lnTo>
                <a:lnTo>
                  <a:pt x="8466" y="135467"/>
                </a:lnTo>
                <a:lnTo>
                  <a:pt x="8466" y="118533"/>
                </a:lnTo>
                <a:lnTo>
                  <a:pt x="16933" y="110067"/>
                </a:lnTo>
                <a:lnTo>
                  <a:pt x="16933" y="110067"/>
                </a:lnTo>
                <a:lnTo>
                  <a:pt x="16933" y="93133"/>
                </a:lnTo>
                <a:lnTo>
                  <a:pt x="16933" y="93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Freeform 445"/>
          <p:cNvSpPr/>
          <p:nvPr/>
        </p:nvSpPr>
        <p:spPr>
          <a:xfrm>
            <a:off x="3437467" y="245533"/>
            <a:ext cx="186267" cy="177801"/>
          </a:xfrm>
          <a:custGeom>
            <a:avLst/>
            <a:gdLst/>
            <a:ahLst/>
            <a:cxnLst/>
            <a:rect l="0" t="0" r="0" b="0"/>
            <a:pathLst>
              <a:path w="186267" h="177801">
                <a:moveTo>
                  <a:pt x="50800" y="67734"/>
                </a:moveTo>
                <a:lnTo>
                  <a:pt x="50800" y="67734"/>
                </a:lnTo>
                <a:lnTo>
                  <a:pt x="50800" y="67734"/>
                </a:lnTo>
                <a:lnTo>
                  <a:pt x="59266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67733" y="84667"/>
                </a:lnTo>
                <a:lnTo>
                  <a:pt x="76200" y="93134"/>
                </a:lnTo>
                <a:lnTo>
                  <a:pt x="76200" y="93134"/>
                </a:lnTo>
                <a:lnTo>
                  <a:pt x="84666" y="93134"/>
                </a:lnTo>
                <a:lnTo>
                  <a:pt x="93133" y="101600"/>
                </a:lnTo>
                <a:lnTo>
                  <a:pt x="101600" y="101600"/>
                </a:lnTo>
                <a:lnTo>
                  <a:pt x="110066" y="101600"/>
                </a:lnTo>
                <a:lnTo>
                  <a:pt x="118533" y="93134"/>
                </a:lnTo>
                <a:lnTo>
                  <a:pt x="127000" y="93134"/>
                </a:lnTo>
                <a:lnTo>
                  <a:pt x="135466" y="84667"/>
                </a:lnTo>
                <a:lnTo>
                  <a:pt x="143933" y="76200"/>
                </a:lnTo>
                <a:lnTo>
                  <a:pt x="152400" y="67734"/>
                </a:lnTo>
                <a:lnTo>
                  <a:pt x="152400" y="59267"/>
                </a:lnTo>
                <a:lnTo>
                  <a:pt x="160866" y="50800"/>
                </a:lnTo>
                <a:lnTo>
                  <a:pt x="160866" y="42334"/>
                </a:lnTo>
                <a:lnTo>
                  <a:pt x="152400" y="33867"/>
                </a:lnTo>
                <a:lnTo>
                  <a:pt x="152400" y="25400"/>
                </a:lnTo>
                <a:lnTo>
                  <a:pt x="143933" y="16934"/>
                </a:lnTo>
                <a:lnTo>
                  <a:pt x="135466" y="8467"/>
                </a:lnTo>
                <a:lnTo>
                  <a:pt x="127000" y="8467"/>
                </a:lnTo>
                <a:lnTo>
                  <a:pt x="118533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16934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3" y="50800"/>
                </a:lnTo>
                <a:lnTo>
                  <a:pt x="8466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3" y="177800"/>
                </a:lnTo>
                <a:lnTo>
                  <a:pt x="59266" y="177800"/>
                </a:lnTo>
                <a:lnTo>
                  <a:pt x="76200" y="177800"/>
                </a:lnTo>
                <a:lnTo>
                  <a:pt x="101600" y="177800"/>
                </a:lnTo>
                <a:lnTo>
                  <a:pt x="118533" y="177800"/>
                </a:lnTo>
                <a:lnTo>
                  <a:pt x="135466" y="177800"/>
                </a:lnTo>
                <a:lnTo>
                  <a:pt x="160866" y="169334"/>
                </a:lnTo>
                <a:lnTo>
                  <a:pt x="169333" y="169334"/>
                </a:lnTo>
                <a:lnTo>
                  <a:pt x="177800" y="169334"/>
                </a:lnTo>
                <a:lnTo>
                  <a:pt x="177800" y="169334"/>
                </a:lnTo>
                <a:lnTo>
                  <a:pt x="186266" y="169334"/>
                </a:lnTo>
                <a:lnTo>
                  <a:pt x="186266" y="169334"/>
                </a:lnTo>
                <a:lnTo>
                  <a:pt x="186266" y="169334"/>
                </a:lnTo>
                <a:lnTo>
                  <a:pt x="186266" y="169334"/>
                </a:lnTo>
                <a:lnTo>
                  <a:pt x="186266" y="169334"/>
                </a:lnTo>
                <a:lnTo>
                  <a:pt x="186266" y="169334"/>
                </a:lnTo>
                <a:lnTo>
                  <a:pt x="177800" y="169334"/>
                </a:lnTo>
                <a:lnTo>
                  <a:pt x="177800" y="160867"/>
                </a:lnTo>
                <a:lnTo>
                  <a:pt x="177800" y="160867"/>
                </a:lnTo>
                <a:lnTo>
                  <a:pt x="169333" y="160867"/>
                </a:lnTo>
                <a:lnTo>
                  <a:pt x="169333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Freeform 446"/>
          <p:cNvSpPr/>
          <p:nvPr/>
        </p:nvSpPr>
        <p:spPr>
          <a:xfrm>
            <a:off x="3649133" y="220133"/>
            <a:ext cx="135468" cy="245535"/>
          </a:xfrm>
          <a:custGeom>
            <a:avLst/>
            <a:gdLst/>
            <a:ahLst/>
            <a:cxnLst/>
            <a:rect l="0" t="0" r="0" b="0"/>
            <a:pathLst>
              <a:path w="135468" h="245535">
                <a:moveTo>
                  <a:pt x="76200" y="42334"/>
                </a:moveTo>
                <a:lnTo>
                  <a:pt x="76200" y="33867"/>
                </a:lnTo>
                <a:lnTo>
                  <a:pt x="84667" y="33867"/>
                </a:lnTo>
                <a:lnTo>
                  <a:pt x="93134" y="33867"/>
                </a:lnTo>
                <a:lnTo>
                  <a:pt x="101600" y="25400"/>
                </a:lnTo>
                <a:lnTo>
                  <a:pt x="110067" y="16934"/>
                </a:lnTo>
                <a:lnTo>
                  <a:pt x="118534" y="16934"/>
                </a:lnTo>
                <a:lnTo>
                  <a:pt x="118534" y="8467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93134" y="8467"/>
                </a:lnTo>
                <a:lnTo>
                  <a:pt x="76200" y="16934"/>
                </a:lnTo>
                <a:lnTo>
                  <a:pt x="59267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93134"/>
                </a:lnTo>
                <a:lnTo>
                  <a:pt x="25400" y="101600"/>
                </a:lnTo>
                <a:lnTo>
                  <a:pt x="42334" y="101600"/>
                </a:lnTo>
                <a:lnTo>
                  <a:pt x="59267" y="110067"/>
                </a:lnTo>
                <a:lnTo>
                  <a:pt x="67734" y="110067"/>
                </a:lnTo>
                <a:lnTo>
                  <a:pt x="84667" y="110067"/>
                </a:lnTo>
                <a:lnTo>
                  <a:pt x="101600" y="118534"/>
                </a:lnTo>
                <a:lnTo>
                  <a:pt x="118534" y="127000"/>
                </a:lnTo>
                <a:lnTo>
                  <a:pt x="127000" y="135467"/>
                </a:lnTo>
                <a:lnTo>
                  <a:pt x="135467" y="143934"/>
                </a:lnTo>
                <a:lnTo>
                  <a:pt x="135467" y="152400"/>
                </a:lnTo>
                <a:lnTo>
                  <a:pt x="135467" y="160867"/>
                </a:lnTo>
                <a:lnTo>
                  <a:pt x="127000" y="177800"/>
                </a:lnTo>
                <a:lnTo>
                  <a:pt x="118534" y="194734"/>
                </a:lnTo>
                <a:lnTo>
                  <a:pt x="101600" y="203200"/>
                </a:lnTo>
                <a:lnTo>
                  <a:pt x="84667" y="220134"/>
                </a:lnTo>
                <a:lnTo>
                  <a:pt x="76200" y="228600"/>
                </a:lnTo>
                <a:lnTo>
                  <a:pt x="59267" y="237067"/>
                </a:lnTo>
                <a:lnTo>
                  <a:pt x="33867" y="237067"/>
                </a:lnTo>
                <a:lnTo>
                  <a:pt x="16934" y="237067"/>
                </a:lnTo>
                <a:lnTo>
                  <a:pt x="16934" y="237067"/>
                </a:lnTo>
                <a:lnTo>
                  <a:pt x="8467" y="245534"/>
                </a:lnTo>
                <a:lnTo>
                  <a:pt x="8467" y="2455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Freeform 447"/>
          <p:cNvSpPr/>
          <p:nvPr/>
        </p:nvSpPr>
        <p:spPr>
          <a:xfrm>
            <a:off x="2997200" y="643467"/>
            <a:ext cx="194734" cy="220134"/>
          </a:xfrm>
          <a:custGeom>
            <a:avLst/>
            <a:gdLst/>
            <a:ahLst/>
            <a:cxnLst/>
            <a:rect l="0" t="0" r="0" b="0"/>
            <a:pathLst>
              <a:path w="194734" h="220134">
                <a:moveTo>
                  <a:pt x="152400" y="93133"/>
                </a:moveTo>
                <a:lnTo>
                  <a:pt x="152400" y="93133"/>
                </a:lnTo>
                <a:lnTo>
                  <a:pt x="152400" y="93133"/>
                </a:lnTo>
                <a:lnTo>
                  <a:pt x="152400" y="84666"/>
                </a:lnTo>
                <a:lnTo>
                  <a:pt x="152400" y="76200"/>
                </a:lnTo>
                <a:lnTo>
                  <a:pt x="152400" y="76200"/>
                </a:lnTo>
                <a:lnTo>
                  <a:pt x="143933" y="59266"/>
                </a:lnTo>
                <a:lnTo>
                  <a:pt x="143933" y="50800"/>
                </a:lnTo>
                <a:lnTo>
                  <a:pt x="143933" y="33866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8533" y="0"/>
                </a:lnTo>
                <a:lnTo>
                  <a:pt x="110067" y="0"/>
                </a:lnTo>
                <a:lnTo>
                  <a:pt x="93133" y="0"/>
                </a:lnTo>
                <a:lnTo>
                  <a:pt x="84667" y="0"/>
                </a:lnTo>
                <a:lnTo>
                  <a:pt x="67733" y="8466"/>
                </a:lnTo>
                <a:lnTo>
                  <a:pt x="59267" y="16933"/>
                </a:lnTo>
                <a:lnTo>
                  <a:pt x="42333" y="33866"/>
                </a:lnTo>
                <a:lnTo>
                  <a:pt x="33867" y="50800"/>
                </a:lnTo>
                <a:lnTo>
                  <a:pt x="16933" y="67733"/>
                </a:lnTo>
                <a:lnTo>
                  <a:pt x="8467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0" y="177800"/>
                </a:lnTo>
                <a:lnTo>
                  <a:pt x="8467" y="194733"/>
                </a:lnTo>
                <a:lnTo>
                  <a:pt x="8467" y="203200"/>
                </a:lnTo>
                <a:lnTo>
                  <a:pt x="16933" y="211666"/>
                </a:lnTo>
                <a:lnTo>
                  <a:pt x="25400" y="220133"/>
                </a:lnTo>
                <a:lnTo>
                  <a:pt x="33867" y="220133"/>
                </a:lnTo>
                <a:lnTo>
                  <a:pt x="50800" y="220133"/>
                </a:lnTo>
                <a:lnTo>
                  <a:pt x="59267" y="220133"/>
                </a:lnTo>
                <a:lnTo>
                  <a:pt x="76200" y="211666"/>
                </a:lnTo>
                <a:lnTo>
                  <a:pt x="84667" y="203200"/>
                </a:lnTo>
                <a:lnTo>
                  <a:pt x="93133" y="186266"/>
                </a:lnTo>
                <a:lnTo>
                  <a:pt x="110067" y="169333"/>
                </a:lnTo>
                <a:lnTo>
                  <a:pt x="110067" y="152400"/>
                </a:lnTo>
                <a:lnTo>
                  <a:pt x="118533" y="127000"/>
                </a:lnTo>
                <a:lnTo>
                  <a:pt x="127000" y="110066"/>
                </a:lnTo>
                <a:lnTo>
                  <a:pt x="127000" y="84666"/>
                </a:lnTo>
                <a:lnTo>
                  <a:pt x="127000" y="67733"/>
                </a:lnTo>
                <a:lnTo>
                  <a:pt x="135467" y="50800"/>
                </a:lnTo>
                <a:lnTo>
                  <a:pt x="135467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27000" y="25400"/>
                </a:lnTo>
                <a:lnTo>
                  <a:pt x="127000" y="33866"/>
                </a:lnTo>
                <a:lnTo>
                  <a:pt x="127000" y="33866"/>
                </a:lnTo>
                <a:lnTo>
                  <a:pt x="118533" y="50800"/>
                </a:lnTo>
                <a:lnTo>
                  <a:pt x="118533" y="67733"/>
                </a:lnTo>
                <a:lnTo>
                  <a:pt x="118533" y="93133"/>
                </a:lnTo>
                <a:lnTo>
                  <a:pt x="118533" y="110066"/>
                </a:lnTo>
                <a:lnTo>
                  <a:pt x="118533" y="135466"/>
                </a:lnTo>
                <a:lnTo>
                  <a:pt x="127000" y="152400"/>
                </a:lnTo>
                <a:lnTo>
                  <a:pt x="127000" y="169333"/>
                </a:lnTo>
                <a:lnTo>
                  <a:pt x="135467" y="186266"/>
                </a:lnTo>
                <a:lnTo>
                  <a:pt x="143933" y="203200"/>
                </a:lnTo>
                <a:lnTo>
                  <a:pt x="152400" y="211666"/>
                </a:lnTo>
                <a:lnTo>
                  <a:pt x="160867" y="211666"/>
                </a:lnTo>
                <a:lnTo>
                  <a:pt x="169333" y="211666"/>
                </a:lnTo>
                <a:lnTo>
                  <a:pt x="177800" y="211666"/>
                </a:lnTo>
                <a:lnTo>
                  <a:pt x="186267" y="203200"/>
                </a:lnTo>
                <a:lnTo>
                  <a:pt x="186267" y="194733"/>
                </a:lnTo>
                <a:lnTo>
                  <a:pt x="194733" y="186266"/>
                </a:lnTo>
                <a:lnTo>
                  <a:pt x="194733" y="186266"/>
                </a:lnTo>
                <a:lnTo>
                  <a:pt x="194733" y="169333"/>
                </a:lnTo>
                <a:lnTo>
                  <a:pt x="194733" y="1693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Freeform 448"/>
          <p:cNvSpPr/>
          <p:nvPr/>
        </p:nvSpPr>
        <p:spPr>
          <a:xfrm>
            <a:off x="3217333" y="660400"/>
            <a:ext cx="127001" cy="194734"/>
          </a:xfrm>
          <a:custGeom>
            <a:avLst/>
            <a:gdLst/>
            <a:ahLst/>
            <a:cxnLst/>
            <a:rect l="0" t="0" r="0" b="0"/>
            <a:pathLst>
              <a:path w="127001" h="1947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67733"/>
                </a:lnTo>
                <a:lnTo>
                  <a:pt x="16934" y="93133"/>
                </a:lnTo>
                <a:lnTo>
                  <a:pt x="25400" y="110067"/>
                </a:lnTo>
                <a:lnTo>
                  <a:pt x="25400" y="135467"/>
                </a:lnTo>
                <a:lnTo>
                  <a:pt x="25400" y="160867"/>
                </a:lnTo>
                <a:lnTo>
                  <a:pt x="25400" y="177800"/>
                </a:lnTo>
                <a:lnTo>
                  <a:pt x="25400" y="186267"/>
                </a:lnTo>
                <a:lnTo>
                  <a:pt x="33867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86267"/>
                </a:lnTo>
                <a:lnTo>
                  <a:pt x="25400" y="169333"/>
                </a:lnTo>
                <a:lnTo>
                  <a:pt x="25400" y="152400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76200"/>
                </a:lnTo>
                <a:lnTo>
                  <a:pt x="33867" y="59267"/>
                </a:lnTo>
                <a:lnTo>
                  <a:pt x="33867" y="42333"/>
                </a:lnTo>
                <a:lnTo>
                  <a:pt x="42334" y="25400"/>
                </a:lnTo>
                <a:lnTo>
                  <a:pt x="50800" y="16933"/>
                </a:lnTo>
                <a:lnTo>
                  <a:pt x="67734" y="8467"/>
                </a:lnTo>
                <a:lnTo>
                  <a:pt x="76200" y="8467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18534" y="8467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Freeform 449"/>
          <p:cNvSpPr/>
          <p:nvPr/>
        </p:nvSpPr>
        <p:spPr>
          <a:xfrm>
            <a:off x="3361267" y="635000"/>
            <a:ext cx="135467" cy="203201"/>
          </a:xfrm>
          <a:custGeom>
            <a:avLst/>
            <a:gdLst/>
            <a:ahLst/>
            <a:cxnLst/>
            <a:rect l="0" t="0" r="0" b="0"/>
            <a:pathLst>
              <a:path w="135467" h="203201">
                <a:moveTo>
                  <a:pt x="16933" y="118533"/>
                </a:moveTo>
                <a:lnTo>
                  <a:pt x="16933" y="127000"/>
                </a:lnTo>
                <a:lnTo>
                  <a:pt x="25400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42333" y="118533"/>
                </a:lnTo>
                <a:lnTo>
                  <a:pt x="42333" y="118533"/>
                </a:lnTo>
                <a:lnTo>
                  <a:pt x="50800" y="101600"/>
                </a:lnTo>
                <a:lnTo>
                  <a:pt x="67733" y="93133"/>
                </a:lnTo>
                <a:lnTo>
                  <a:pt x="67733" y="76200"/>
                </a:lnTo>
                <a:lnTo>
                  <a:pt x="76200" y="59267"/>
                </a:lnTo>
                <a:lnTo>
                  <a:pt x="76200" y="33867"/>
                </a:lnTo>
                <a:lnTo>
                  <a:pt x="76200" y="16933"/>
                </a:lnTo>
                <a:lnTo>
                  <a:pt x="76200" y="8467"/>
                </a:lnTo>
                <a:lnTo>
                  <a:pt x="76200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33866" y="33867"/>
                </a:lnTo>
                <a:lnTo>
                  <a:pt x="16933" y="50800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60867"/>
                </a:lnTo>
                <a:lnTo>
                  <a:pt x="25400" y="177800"/>
                </a:lnTo>
                <a:lnTo>
                  <a:pt x="33866" y="186267"/>
                </a:lnTo>
                <a:lnTo>
                  <a:pt x="42333" y="194733"/>
                </a:lnTo>
                <a:lnTo>
                  <a:pt x="59266" y="203200"/>
                </a:lnTo>
                <a:lnTo>
                  <a:pt x="76200" y="203200"/>
                </a:lnTo>
                <a:lnTo>
                  <a:pt x="93133" y="194733"/>
                </a:lnTo>
                <a:lnTo>
                  <a:pt x="110066" y="186267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35466" y="160867"/>
                </a:lnTo>
                <a:lnTo>
                  <a:pt x="135466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Freeform 450"/>
          <p:cNvSpPr/>
          <p:nvPr/>
        </p:nvSpPr>
        <p:spPr>
          <a:xfrm>
            <a:off x="3666067" y="567267"/>
            <a:ext cx="169334" cy="220134"/>
          </a:xfrm>
          <a:custGeom>
            <a:avLst/>
            <a:gdLst/>
            <a:ahLst/>
            <a:cxnLst/>
            <a:rect l="0" t="0" r="0" b="0"/>
            <a:pathLst>
              <a:path w="169334" h="220134">
                <a:moveTo>
                  <a:pt x="59266" y="143933"/>
                </a:moveTo>
                <a:lnTo>
                  <a:pt x="59266" y="143933"/>
                </a:lnTo>
                <a:lnTo>
                  <a:pt x="67733" y="143933"/>
                </a:lnTo>
                <a:lnTo>
                  <a:pt x="76200" y="135466"/>
                </a:lnTo>
                <a:lnTo>
                  <a:pt x="84666" y="135466"/>
                </a:lnTo>
                <a:lnTo>
                  <a:pt x="93133" y="127000"/>
                </a:lnTo>
                <a:lnTo>
                  <a:pt x="101600" y="118533"/>
                </a:lnTo>
                <a:lnTo>
                  <a:pt x="110066" y="101600"/>
                </a:lnTo>
                <a:lnTo>
                  <a:pt x="118533" y="84666"/>
                </a:lnTo>
                <a:lnTo>
                  <a:pt x="118533" y="67733"/>
                </a:lnTo>
                <a:lnTo>
                  <a:pt x="127000" y="50800"/>
                </a:lnTo>
                <a:lnTo>
                  <a:pt x="127000" y="33866"/>
                </a:lnTo>
                <a:lnTo>
                  <a:pt x="118533" y="16933"/>
                </a:lnTo>
                <a:lnTo>
                  <a:pt x="118533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8466"/>
                </a:lnTo>
                <a:lnTo>
                  <a:pt x="59266" y="16933"/>
                </a:lnTo>
                <a:lnTo>
                  <a:pt x="42333" y="33866"/>
                </a:lnTo>
                <a:lnTo>
                  <a:pt x="25400" y="50800"/>
                </a:lnTo>
                <a:lnTo>
                  <a:pt x="16933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69333"/>
                </a:lnTo>
                <a:lnTo>
                  <a:pt x="16933" y="177800"/>
                </a:lnTo>
                <a:lnTo>
                  <a:pt x="25400" y="194733"/>
                </a:lnTo>
                <a:lnTo>
                  <a:pt x="50800" y="203200"/>
                </a:lnTo>
                <a:lnTo>
                  <a:pt x="67733" y="211666"/>
                </a:lnTo>
                <a:lnTo>
                  <a:pt x="93133" y="220133"/>
                </a:lnTo>
                <a:lnTo>
                  <a:pt x="110066" y="211666"/>
                </a:lnTo>
                <a:lnTo>
                  <a:pt x="135466" y="211666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69333" y="186266"/>
                </a:lnTo>
                <a:lnTo>
                  <a:pt x="169333" y="186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Freeform 451"/>
          <p:cNvSpPr/>
          <p:nvPr/>
        </p:nvSpPr>
        <p:spPr>
          <a:xfrm>
            <a:off x="3843867" y="584200"/>
            <a:ext cx="203201" cy="423334"/>
          </a:xfrm>
          <a:custGeom>
            <a:avLst/>
            <a:gdLst/>
            <a:ahLst/>
            <a:cxnLst/>
            <a:rect l="0" t="0" r="0" b="0"/>
            <a:pathLst>
              <a:path w="203201" h="423334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8466" y="152400"/>
                </a:lnTo>
                <a:lnTo>
                  <a:pt x="16933" y="160867"/>
                </a:lnTo>
                <a:lnTo>
                  <a:pt x="25400" y="169333"/>
                </a:lnTo>
                <a:lnTo>
                  <a:pt x="33866" y="169333"/>
                </a:lnTo>
                <a:lnTo>
                  <a:pt x="42333" y="169333"/>
                </a:lnTo>
                <a:lnTo>
                  <a:pt x="50800" y="160867"/>
                </a:lnTo>
                <a:lnTo>
                  <a:pt x="59266" y="152400"/>
                </a:lnTo>
                <a:lnTo>
                  <a:pt x="67733" y="152400"/>
                </a:lnTo>
                <a:lnTo>
                  <a:pt x="76200" y="135467"/>
                </a:lnTo>
                <a:lnTo>
                  <a:pt x="84666" y="127000"/>
                </a:lnTo>
                <a:lnTo>
                  <a:pt x="93133" y="110067"/>
                </a:lnTo>
                <a:lnTo>
                  <a:pt x="93133" y="101600"/>
                </a:lnTo>
                <a:lnTo>
                  <a:pt x="101600" y="93133"/>
                </a:lnTo>
                <a:lnTo>
                  <a:pt x="101600" y="84667"/>
                </a:lnTo>
                <a:lnTo>
                  <a:pt x="101600" y="76200"/>
                </a:lnTo>
                <a:lnTo>
                  <a:pt x="101600" y="76200"/>
                </a:lnTo>
                <a:lnTo>
                  <a:pt x="93133" y="84667"/>
                </a:lnTo>
                <a:lnTo>
                  <a:pt x="93133" y="93133"/>
                </a:lnTo>
                <a:lnTo>
                  <a:pt x="84666" y="101600"/>
                </a:lnTo>
                <a:lnTo>
                  <a:pt x="84666" y="118533"/>
                </a:lnTo>
                <a:lnTo>
                  <a:pt x="76200" y="152400"/>
                </a:lnTo>
                <a:lnTo>
                  <a:pt x="67733" y="177800"/>
                </a:lnTo>
                <a:lnTo>
                  <a:pt x="67733" y="203200"/>
                </a:lnTo>
                <a:lnTo>
                  <a:pt x="59266" y="237067"/>
                </a:lnTo>
                <a:lnTo>
                  <a:pt x="59266" y="262467"/>
                </a:lnTo>
                <a:lnTo>
                  <a:pt x="67733" y="287867"/>
                </a:lnTo>
                <a:lnTo>
                  <a:pt x="76200" y="313267"/>
                </a:lnTo>
                <a:lnTo>
                  <a:pt x="84666" y="338667"/>
                </a:lnTo>
                <a:lnTo>
                  <a:pt x="93133" y="364067"/>
                </a:lnTo>
                <a:lnTo>
                  <a:pt x="101600" y="381000"/>
                </a:lnTo>
                <a:lnTo>
                  <a:pt x="118533" y="397933"/>
                </a:lnTo>
                <a:lnTo>
                  <a:pt x="135466" y="414867"/>
                </a:lnTo>
                <a:lnTo>
                  <a:pt x="152400" y="414867"/>
                </a:lnTo>
                <a:lnTo>
                  <a:pt x="160866" y="423333"/>
                </a:lnTo>
                <a:lnTo>
                  <a:pt x="169333" y="414867"/>
                </a:lnTo>
                <a:lnTo>
                  <a:pt x="177800" y="406400"/>
                </a:lnTo>
                <a:lnTo>
                  <a:pt x="186266" y="397933"/>
                </a:lnTo>
                <a:lnTo>
                  <a:pt x="194733" y="381000"/>
                </a:lnTo>
                <a:lnTo>
                  <a:pt x="194733" y="364067"/>
                </a:lnTo>
                <a:lnTo>
                  <a:pt x="194733" y="364067"/>
                </a:lnTo>
                <a:lnTo>
                  <a:pt x="203200" y="338667"/>
                </a:lnTo>
                <a:lnTo>
                  <a:pt x="203200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Freeform 452"/>
          <p:cNvSpPr/>
          <p:nvPr/>
        </p:nvSpPr>
        <p:spPr>
          <a:xfrm>
            <a:off x="4030133" y="584200"/>
            <a:ext cx="84668" cy="127001"/>
          </a:xfrm>
          <a:custGeom>
            <a:avLst/>
            <a:gdLst/>
            <a:ahLst/>
            <a:cxnLst/>
            <a:rect l="0" t="0" r="0" b="0"/>
            <a:pathLst>
              <a:path w="84668" h="1270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16934" y="118533"/>
                </a:lnTo>
                <a:lnTo>
                  <a:pt x="16934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50800" y="118533"/>
                </a:lnTo>
                <a:lnTo>
                  <a:pt x="50800" y="110067"/>
                </a:lnTo>
                <a:lnTo>
                  <a:pt x="59267" y="101600"/>
                </a:lnTo>
                <a:lnTo>
                  <a:pt x="59267" y="84667"/>
                </a:lnTo>
                <a:lnTo>
                  <a:pt x="59267" y="67733"/>
                </a:lnTo>
                <a:lnTo>
                  <a:pt x="59267" y="50800"/>
                </a:lnTo>
                <a:lnTo>
                  <a:pt x="59267" y="33867"/>
                </a:lnTo>
                <a:lnTo>
                  <a:pt x="59267" y="16933"/>
                </a:lnTo>
                <a:lnTo>
                  <a:pt x="67734" y="8467"/>
                </a:lnTo>
                <a:lnTo>
                  <a:pt x="67734" y="0"/>
                </a:lnTo>
                <a:lnTo>
                  <a:pt x="76200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Freeform 453"/>
          <p:cNvSpPr/>
          <p:nvPr/>
        </p:nvSpPr>
        <p:spPr>
          <a:xfrm>
            <a:off x="4148667" y="558800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84666" y="16933"/>
                </a:moveTo>
                <a:lnTo>
                  <a:pt x="84666" y="16933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6" y="8467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0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16933" y="160867"/>
                </a:lnTo>
                <a:lnTo>
                  <a:pt x="25400" y="160867"/>
                </a:lnTo>
                <a:lnTo>
                  <a:pt x="25400" y="160867"/>
                </a:lnTo>
                <a:lnTo>
                  <a:pt x="42333" y="160867"/>
                </a:lnTo>
                <a:lnTo>
                  <a:pt x="42333" y="152400"/>
                </a:lnTo>
                <a:lnTo>
                  <a:pt x="50800" y="143933"/>
                </a:lnTo>
                <a:lnTo>
                  <a:pt x="59266" y="127000"/>
                </a:lnTo>
                <a:lnTo>
                  <a:pt x="67733" y="110067"/>
                </a:lnTo>
                <a:lnTo>
                  <a:pt x="67733" y="93133"/>
                </a:lnTo>
                <a:lnTo>
                  <a:pt x="76200" y="76200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67733"/>
                </a:lnTo>
                <a:lnTo>
                  <a:pt x="76200" y="84667"/>
                </a:lnTo>
                <a:lnTo>
                  <a:pt x="84666" y="101600"/>
                </a:lnTo>
                <a:lnTo>
                  <a:pt x="84666" y="118533"/>
                </a:lnTo>
                <a:lnTo>
                  <a:pt x="93133" y="135467"/>
                </a:lnTo>
                <a:lnTo>
                  <a:pt x="101600" y="152400"/>
                </a:lnTo>
                <a:lnTo>
                  <a:pt x="118533" y="169333"/>
                </a:lnTo>
                <a:lnTo>
                  <a:pt x="127000" y="177800"/>
                </a:lnTo>
                <a:lnTo>
                  <a:pt x="135466" y="177800"/>
                </a:lnTo>
                <a:lnTo>
                  <a:pt x="143933" y="177800"/>
                </a:lnTo>
                <a:lnTo>
                  <a:pt x="152400" y="177800"/>
                </a:lnTo>
                <a:lnTo>
                  <a:pt x="160866" y="160867"/>
                </a:lnTo>
                <a:lnTo>
                  <a:pt x="169333" y="152400"/>
                </a:lnTo>
                <a:lnTo>
                  <a:pt x="169333" y="152400"/>
                </a:lnTo>
                <a:lnTo>
                  <a:pt x="177800" y="135467"/>
                </a:lnTo>
                <a:lnTo>
                  <a:pt x="177800" y="13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Freeform 454"/>
          <p:cNvSpPr/>
          <p:nvPr/>
        </p:nvSpPr>
        <p:spPr>
          <a:xfrm>
            <a:off x="4360333" y="482600"/>
            <a:ext cx="33868" cy="254001"/>
          </a:xfrm>
          <a:custGeom>
            <a:avLst/>
            <a:gdLst/>
            <a:ahLst/>
            <a:cxnLst/>
            <a:rect l="0" t="0" r="0" b="0"/>
            <a:pathLst>
              <a:path w="33868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50800"/>
                </a:lnTo>
                <a:lnTo>
                  <a:pt x="0" y="76200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94733"/>
                </a:lnTo>
                <a:lnTo>
                  <a:pt x="8467" y="211667"/>
                </a:lnTo>
                <a:lnTo>
                  <a:pt x="8467" y="228600"/>
                </a:lnTo>
                <a:lnTo>
                  <a:pt x="16934" y="245533"/>
                </a:lnTo>
                <a:lnTo>
                  <a:pt x="25400" y="254000"/>
                </a:lnTo>
                <a:lnTo>
                  <a:pt x="25400" y="254000"/>
                </a:lnTo>
                <a:lnTo>
                  <a:pt x="25400" y="254000"/>
                </a:lnTo>
                <a:lnTo>
                  <a:pt x="33867" y="254000"/>
                </a:lnTo>
                <a:lnTo>
                  <a:pt x="33867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Freeform 455"/>
          <p:cNvSpPr/>
          <p:nvPr/>
        </p:nvSpPr>
        <p:spPr>
          <a:xfrm>
            <a:off x="4470400" y="626533"/>
            <a:ext cx="8468" cy="84668"/>
          </a:xfrm>
          <a:custGeom>
            <a:avLst/>
            <a:gdLst/>
            <a:ahLst/>
            <a:cxnLst/>
            <a:rect l="0" t="0" r="0" b="0"/>
            <a:pathLst>
              <a:path w="8468" h="84668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Freeform 456"/>
          <p:cNvSpPr/>
          <p:nvPr/>
        </p:nvSpPr>
        <p:spPr>
          <a:xfrm>
            <a:off x="4470400" y="508000"/>
            <a:ext cx="42334" cy="42334"/>
          </a:xfrm>
          <a:custGeom>
            <a:avLst/>
            <a:gdLst/>
            <a:ahLst/>
            <a:cxnLst/>
            <a:rect l="0" t="0" r="0" b="0"/>
            <a:pathLst>
              <a:path w="42334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16933"/>
                </a:lnTo>
                <a:lnTo>
                  <a:pt x="33867" y="8467"/>
                </a:lnTo>
                <a:lnTo>
                  <a:pt x="33867" y="8467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Freeform 457"/>
          <p:cNvSpPr/>
          <p:nvPr/>
        </p:nvSpPr>
        <p:spPr>
          <a:xfrm>
            <a:off x="4572000" y="482600"/>
            <a:ext cx="16934" cy="211668"/>
          </a:xfrm>
          <a:custGeom>
            <a:avLst/>
            <a:gdLst/>
            <a:ahLst/>
            <a:cxnLst/>
            <a:rect l="0" t="0" r="0" b="0"/>
            <a:pathLst>
              <a:path w="16934" h="2116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67733"/>
                </a:lnTo>
                <a:lnTo>
                  <a:pt x="16933" y="93133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194733"/>
                </a:lnTo>
                <a:lnTo>
                  <a:pt x="16933" y="203200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16933" y="211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Freeform 458"/>
          <p:cNvSpPr/>
          <p:nvPr/>
        </p:nvSpPr>
        <p:spPr>
          <a:xfrm>
            <a:off x="4538133" y="567267"/>
            <a:ext cx="321735" cy="482601"/>
          </a:xfrm>
          <a:custGeom>
            <a:avLst/>
            <a:gdLst/>
            <a:ahLst/>
            <a:cxnLst/>
            <a:rect l="0" t="0" r="0" b="0"/>
            <a:pathLst>
              <a:path w="321735" h="482601">
                <a:moveTo>
                  <a:pt x="0" y="67733"/>
                </a:move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7" y="67733"/>
                </a:lnTo>
                <a:lnTo>
                  <a:pt x="16934" y="67733"/>
                </a:lnTo>
                <a:lnTo>
                  <a:pt x="25400" y="67733"/>
                </a:lnTo>
                <a:lnTo>
                  <a:pt x="42334" y="59266"/>
                </a:lnTo>
                <a:lnTo>
                  <a:pt x="59267" y="59266"/>
                </a:lnTo>
                <a:lnTo>
                  <a:pt x="67734" y="50800"/>
                </a:lnTo>
                <a:lnTo>
                  <a:pt x="84667" y="42333"/>
                </a:lnTo>
                <a:lnTo>
                  <a:pt x="93134" y="33866"/>
                </a:lnTo>
                <a:lnTo>
                  <a:pt x="110067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27000" y="16933"/>
                </a:lnTo>
                <a:lnTo>
                  <a:pt x="127000" y="33866"/>
                </a:lnTo>
                <a:lnTo>
                  <a:pt x="127000" y="42333"/>
                </a:lnTo>
                <a:lnTo>
                  <a:pt x="127000" y="59266"/>
                </a:lnTo>
                <a:lnTo>
                  <a:pt x="135467" y="76200"/>
                </a:lnTo>
                <a:lnTo>
                  <a:pt x="143934" y="93133"/>
                </a:lnTo>
                <a:lnTo>
                  <a:pt x="152400" y="101600"/>
                </a:lnTo>
                <a:lnTo>
                  <a:pt x="160867" y="110066"/>
                </a:lnTo>
                <a:lnTo>
                  <a:pt x="169334" y="110066"/>
                </a:lnTo>
                <a:lnTo>
                  <a:pt x="177800" y="110066"/>
                </a:lnTo>
                <a:lnTo>
                  <a:pt x="186267" y="110066"/>
                </a:lnTo>
                <a:lnTo>
                  <a:pt x="194734" y="101600"/>
                </a:lnTo>
                <a:lnTo>
                  <a:pt x="203200" y="93133"/>
                </a:lnTo>
                <a:lnTo>
                  <a:pt x="211667" y="76200"/>
                </a:lnTo>
                <a:lnTo>
                  <a:pt x="220134" y="59266"/>
                </a:lnTo>
                <a:lnTo>
                  <a:pt x="220134" y="50800"/>
                </a:lnTo>
                <a:lnTo>
                  <a:pt x="220134" y="33866"/>
                </a:lnTo>
                <a:lnTo>
                  <a:pt x="228600" y="16933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0"/>
                </a:lnTo>
                <a:lnTo>
                  <a:pt x="220134" y="8466"/>
                </a:lnTo>
                <a:lnTo>
                  <a:pt x="220134" y="8466"/>
                </a:lnTo>
                <a:lnTo>
                  <a:pt x="228600" y="16933"/>
                </a:lnTo>
                <a:lnTo>
                  <a:pt x="228600" y="33866"/>
                </a:lnTo>
                <a:lnTo>
                  <a:pt x="228600" y="50800"/>
                </a:lnTo>
                <a:lnTo>
                  <a:pt x="228600" y="76200"/>
                </a:lnTo>
                <a:lnTo>
                  <a:pt x="237067" y="101600"/>
                </a:lnTo>
                <a:lnTo>
                  <a:pt x="237067" y="127000"/>
                </a:lnTo>
                <a:lnTo>
                  <a:pt x="245534" y="160866"/>
                </a:lnTo>
                <a:lnTo>
                  <a:pt x="254000" y="186266"/>
                </a:lnTo>
                <a:lnTo>
                  <a:pt x="254000" y="220133"/>
                </a:lnTo>
                <a:lnTo>
                  <a:pt x="254000" y="254000"/>
                </a:lnTo>
                <a:lnTo>
                  <a:pt x="254000" y="287866"/>
                </a:lnTo>
                <a:lnTo>
                  <a:pt x="254000" y="321733"/>
                </a:lnTo>
                <a:lnTo>
                  <a:pt x="237067" y="347133"/>
                </a:lnTo>
                <a:lnTo>
                  <a:pt x="228600" y="372533"/>
                </a:lnTo>
                <a:lnTo>
                  <a:pt x="211667" y="397933"/>
                </a:lnTo>
                <a:lnTo>
                  <a:pt x="186267" y="423333"/>
                </a:lnTo>
                <a:lnTo>
                  <a:pt x="169334" y="448733"/>
                </a:lnTo>
                <a:lnTo>
                  <a:pt x="152400" y="457200"/>
                </a:lnTo>
                <a:lnTo>
                  <a:pt x="135467" y="465666"/>
                </a:lnTo>
                <a:lnTo>
                  <a:pt x="118534" y="474133"/>
                </a:lnTo>
                <a:lnTo>
                  <a:pt x="110067" y="482600"/>
                </a:lnTo>
                <a:lnTo>
                  <a:pt x="93134" y="474133"/>
                </a:lnTo>
                <a:lnTo>
                  <a:pt x="84667" y="474133"/>
                </a:lnTo>
                <a:lnTo>
                  <a:pt x="67734" y="457200"/>
                </a:lnTo>
                <a:lnTo>
                  <a:pt x="59267" y="440266"/>
                </a:lnTo>
                <a:lnTo>
                  <a:pt x="59267" y="423333"/>
                </a:lnTo>
                <a:lnTo>
                  <a:pt x="67734" y="406400"/>
                </a:lnTo>
                <a:lnTo>
                  <a:pt x="76200" y="381000"/>
                </a:lnTo>
                <a:lnTo>
                  <a:pt x="101600" y="347133"/>
                </a:lnTo>
                <a:lnTo>
                  <a:pt x="127000" y="313266"/>
                </a:lnTo>
                <a:lnTo>
                  <a:pt x="152400" y="279400"/>
                </a:lnTo>
                <a:lnTo>
                  <a:pt x="177800" y="245533"/>
                </a:lnTo>
                <a:lnTo>
                  <a:pt x="211667" y="220133"/>
                </a:lnTo>
                <a:lnTo>
                  <a:pt x="245534" y="203200"/>
                </a:lnTo>
                <a:lnTo>
                  <a:pt x="279400" y="194733"/>
                </a:lnTo>
                <a:lnTo>
                  <a:pt x="296334" y="186266"/>
                </a:lnTo>
                <a:lnTo>
                  <a:pt x="313267" y="194733"/>
                </a:lnTo>
                <a:lnTo>
                  <a:pt x="313267" y="194733"/>
                </a:lnTo>
                <a:lnTo>
                  <a:pt x="321734" y="194733"/>
                </a:lnTo>
                <a:lnTo>
                  <a:pt x="321734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Freeform 459"/>
          <p:cNvSpPr/>
          <p:nvPr/>
        </p:nvSpPr>
        <p:spPr>
          <a:xfrm>
            <a:off x="9474200" y="4927600"/>
            <a:ext cx="203201" cy="254001"/>
          </a:xfrm>
          <a:custGeom>
            <a:avLst/>
            <a:gdLst/>
            <a:ahLst/>
            <a:cxnLst/>
            <a:rect l="0" t="0" r="0" b="0"/>
            <a:pathLst>
              <a:path w="203201" h="254001">
                <a:moveTo>
                  <a:pt x="110067" y="0"/>
                </a:move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16933"/>
                </a:lnTo>
                <a:lnTo>
                  <a:pt x="59267" y="25400"/>
                </a:lnTo>
                <a:lnTo>
                  <a:pt x="50800" y="33867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59267"/>
                </a:lnTo>
                <a:lnTo>
                  <a:pt x="16934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94733"/>
                </a:lnTo>
                <a:lnTo>
                  <a:pt x="16934" y="203200"/>
                </a:lnTo>
                <a:lnTo>
                  <a:pt x="25400" y="211667"/>
                </a:lnTo>
                <a:lnTo>
                  <a:pt x="25400" y="220133"/>
                </a:lnTo>
                <a:lnTo>
                  <a:pt x="33867" y="228600"/>
                </a:lnTo>
                <a:lnTo>
                  <a:pt x="42333" y="237067"/>
                </a:lnTo>
                <a:lnTo>
                  <a:pt x="59267" y="245533"/>
                </a:lnTo>
                <a:lnTo>
                  <a:pt x="67733" y="245533"/>
                </a:lnTo>
                <a:lnTo>
                  <a:pt x="76200" y="254000"/>
                </a:lnTo>
                <a:lnTo>
                  <a:pt x="84666" y="254000"/>
                </a:lnTo>
                <a:lnTo>
                  <a:pt x="101600" y="245533"/>
                </a:lnTo>
                <a:lnTo>
                  <a:pt x="110067" y="245533"/>
                </a:lnTo>
                <a:lnTo>
                  <a:pt x="127000" y="245533"/>
                </a:lnTo>
                <a:lnTo>
                  <a:pt x="135467" y="237067"/>
                </a:lnTo>
                <a:lnTo>
                  <a:pt x="152400" y="228600"/>
                </a:lnTo>
                <a:lnTo>
                  <a:pt x="160866" y="220133"/>
                </a:lnTo>
                <a:lnTo>
                  <a:pt x="169334" y="203200"/>
                </a:lnTo>
                <a:lnTo>
                  <a:pt x="177800" y="194733"/>
                </a:lnTo>
                <a:lnTo>
                  <a:pt x="186267" y="186267"/>
                </a:lnTo>
                <a:lnTo>
                  <a:pt x="194733" y="169333"/>
                </a:lnTo>
                <a:lnTo>
                  <a:pt x="194733" y="160867"/>
                </a:lnTo>
                <a:lnTo>
                  <a:pt x="203200" y="143933"/>
                </a:lnTo>
                <a:lnTo>
                  <a:pt x="203200" y="135467"/>
                </a:lnTo>
                <a:lnTo>
                  <a:pt x="203200" y="118533"/>
                </a:lnTo>
                <a:lnTo>
                  <a:pt x="203200" y="110067"/>
                </a:lnTo>
                <a:lnTo>
                  <a:pt x="203200" y="93133"/>
                </a:lnTo>
                <a:lnTo>
                  <a:pt x="203200" y="84667"/>
                </a:lnTo>
                <a:lnTo>
                  <a:pt x="203200" y="76200"/>
                </a:lnTo>
                <a:lnTo>
                  <a:pt x="194733" y="59267"/>
                </a:lnTo>
                <a:lnTo>
                  <a:pt x="186267" y="50800"/>
                </a:lnTo>
                <a:lnTo>
                  <a:pt x="186267" y="42333"/>
                </a:lnTo>
                <a:lnTo>
                  <a:pt x="177800" y="33867"/>
                </a:lnTo>
                <a:lnTo>
                  <a:pt x="160866" y="25400"/>
                </a:lnTo>
                <a:lnTo>
                  <a:pt x="152400" y="25400"/>
                </a:lnTo>
                <a:lnTo>
                  <a:pt x="143933" y="16933"/>
                </a:lnTo>
                <a:lnTo>
                  <a:pt x="143933" y="16933"/>
                </a:lnTo>
                <a:lnTo>
                  <a:pt x="135467" y="16933"/>
                </a:lnTo>
                <a:lnTo>
                  <a:pt x="135467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Freeform 460"/>
          <p:cNvSpPr/>
          <p:nvPr/>
        </p:nvSpPr>
        <p:spPr>
          <a:xfrm>
            <a:off x="9567334" y="5020733"/>
            <a:ext cx="50800" cy="110068"/>
          </a:xfrm>
          <a:custGeom>
            <a:avLst/>
            <a:gdLst/>
            <a:ahLst/>
            <a:cxnLst/>
            <a:rect l="0" t="0" r="0" b="0"/>
            <a:pathLst>
              <a:path w="50800" h="110068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8466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25399" y="67734"/>
                </a:lnTo>
                <a:lnTo>
                  <a:pt x="25399" y="76200"/>
                </a:lnTo>
                <a:lnTo>
                  <a:pt x="33866" y="84667"/>
                </a:lnTo>
                <a:lnTo>
                  <a:pt x="33866" y="93134"/>
                </a:lnTo>
                <a:lnTo>
                  <a:pt x="42333" y="101600"/>
                </a:lnTo>
                <a:lnTo>
                  <a:pt x="42333" y="110067"/>
                </a:lnTo>
                <a:lnTo>
                  <a:pt x="42333" y="110067"/>
                </a:lnTo>
                <a:lnTo>
                  <a:pt x="50799" y="110067"/>
                </a:lnTo>
                <a:lnTo>
                  <a:pt x="50799" y="1100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Freeform 461"/>
          <p:cNvSpPr/>
          <p:nvPr/>
        </p:nvSpPr>
        <p:spPr>
          <a:xfrm>
            <a:off x="9728200" y="4995333"/>
            <a:ext cx="118535" cy="169335"/>
          </a:xfrm>
          <a:custGeom>
            <a:avLst/>
            <a:gdLst/>
            <a:ahLst/>
            <a:cxnLst/>
            <a:rect l="0" t="0" r="0" b="0"/>
            <a:pathLst>
              <a:path w="118535" h="1693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0067"/>
                </a:lnTo>
                <a:lnTo>
                  <a:pt x="25400" y="127000"/>
                </a:lnTo>
                <a:lnTo>
                  <a:pt x="25400" y="135467"/>
                </a:lnTo>
                <a:lnTo>
                  <a:pt x="33867" y="143934"/>
                </a:lnTo>
                <a:lnTo>
                  <a:pt x="33867" y="152400"/>
                </a:lnTo>
                <a:lnTo>
                  <a:pt x="42334" y="160867"/>
                </a:lnTo>
                <a:lnTo>
                  <a:pt x="50800" y="169334"/>
                </a:lnTo>
                <a:lnTo>
                  <a:pt x="59266" y="169334"/>
                </a:lnTo>
                <a:lnTo>
                  <a:pt x="76200" y="169334"/>
                </a:lnTo>
                <a:lnTo>
                  <a:pt x="84666" y="169334"/>
                </a:lnTo>
                <a:lnTo>
                  <a:pt x="93133" y="160867"/>
                </a:lnTo>
                <a:lnTo>
                  <a:pt x="93133" y="160867"/>
                </a:lnTo>
                <a:lnTo>
                  <a:pt x="101600" y="152400"/>
                </a:lnTo>
                <a:lnTo>
                  <a:pt x="110067" y="143934"/>
                </a:lnTo>
                <a:lnTo>
                  <a:pt x="110067" y="135467"/>
                </a:lnTo>
                <a:lnTo>
                  <a:pt x="118534" y="127000"/>
                </a:lnTo>
                <a:lnTo>
                  <a:pt x="118534" y="118534"/>
                </a:lnTo>
                <a:lnTo>
                  <a:pt x="118534" y="101600"/>
                </a:lnTo>
                <a:lnTo>
                  <a:pt x="118534" y="93134"/>
                </a:lnTo>
                <a:lnTo>
                  <a:pt x="110067" y="76200"/>
                </a:lnTo>
                <a:lnTo>
                  <a:pt x="110067" y="67734"/>
                </a:lnTo>
                <a:lnTo>
                  <a:pt x="110067" y="59267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423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Freeform 462"/>
          <p:cNvSpPr/>
          <p:nvPr/>
        </p:nvSpPr>
        <p:spPr>
          <a:xfrm>
            <a:off x="9914467" y="4986867"/>
            <a:ext cx="143934" cy="143934"/>
          </a:xfrm>
          <a:custGeom>
            <a:avLst/>
            <a:gdLst/>
            <a:ahLst/>
            <a:cxnLst/>
            <a:rect l="0" t="0" r="0" b="0"/>
            <a:pathLst>
              <a:path w="143934" h="143934">
                <a:moveTo>
                  <a:pt x="84667" y="16933"/>
                </a:moveTo>
                <a:lnTo>
                  <a:pt x="84667" y="16933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67733" y="0"/>
                </a:lnTo>
                <a:lnTo>
                  <a:pt x="59266" y="0"/>
                </a:lnTo>
                <a:lnTo>
                  <a:pt x="50799" y="0"/>
                </a:lnTo>
                <a:lnTo>
                  <a:pt x="42333" y="0"/>
                </a:lnTo>
                <a:lnTo>
                  <a:pt x="33867" y="0"/>
                </a:lnTo>
                <a:lnTo>
                  <a:pt x="25399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27000"/>
                </a:lnTo>
                <a:lnTo>
                  <a:pt x="16933" y="135466"/>
                </a:lnTo>
                <a:lnTo>
                  <a:pt x="16933" y="143933"/>
                </a:lnTo>
                <a:lnTo>
                  <a:pt x="25399" y="143933"/>
                </a:lnTo>
                <a:lnTo>
                  <a:pt x="42333" y="143933"/>
                </a:lnTo>
                <a:lnTo>
                  <a:pt x="50799" y="143933"/>
                </a:lnTo>
                <a:lnTo>
                  <a:pt x="59266" y="143933"/>
                </a:lnTo>
                <a:lnTo>
                  <a:pt x="67733" y="135466"/>
                </a:lnTo>
                <a:lnTo>
                  <a:pt x="76200" y="127000"/>
                </a:lnTo>
                <a:lnTo>
                  <a:pt x="76200" y="118533"/>
                </a:lnTo>
                <a:lnTo>
                  <a:pt x="84667" y="110066"/>
                </a:lnTo>
                <a:lnTo>
                  <a:pt x="93133" y="93133"/>
                </a:lnTo>
                <a:lnTo>
                  <a:pt x="93133" y="84666"/>
                </a:lnTo>
                <a:lnTo>
                  <a:pt x="93133" y="67733"/>
                </a:lnTo>
                <a:lnTo>
                  <a:pt x="93133" y="59266"/>
                </a:lnTo>
                <a:lnTo>
                  <a:pt x="93133" y="50800"/>
                </a:lnTo>
                <a:lnTo>
                  <a:pt x="93133" y="33866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25400"/>
                </a:lnTo>
                <a:lnTo>
                  <a:pt x="93133" y="33866"/>
                </a:lnTo>
                <a:lnTo>
                  <a:pt x="93133" y="50800"/>
                </a:lnTo>
                <a:lnTo>
                  <a:pt x="93133" y="59266"/>
                </a:lnTo>
                <a:lnTo>
                  <a:pt x="101599" y="76200"/>
                </a:lnTo>
                <a:lnTo>
                  <a:pt x="101599" y="84666"/>
                </a:lnTo>
                <a:lnTo>
                  <a:pt x="101599" y="101600"/>
                </a:lnTo>
                <a:lnTo>
                  <a:pt x="110067" y="110066"/>
                </a:lnTo>
                <a:lnTo>
                  <a:pt x="118533" y="127000"/>
                </a:lnTo>
                <a:lnTo>
                  <a:pt x="126999" y="127000"/>
                </a:lnTo>
                <a:lnTo>
                  <a:pt x="135466" y="135466"/>
                </a:lnTo>
                <a:lnTo>
                  <a:pt x="135466" y="135466"/>
                </a:lnTo>
                <a:lnTo>
                  <a:pt x="143933" y="143933"/>
                </a:lnTo>
                <a:lnTo>
                  <a:pt x="143933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Freeform 463"/>
          <p:cNvSpPr/>
          <p:nvPr/>
        </p:nvSpPr>
        <p:spPr>
          <a:xfrm>
            <a:off x="10109200" y="4995333"/>
            <a:ext cx="101601" cy="169335"/>
          </a:xfrm>
          <a:custGeom>
            <a:avLst/>
            <a:gdLst/>
            <a:ahLst/>
            <a:cxnLst/>
            <a:rect l="0" t="0" r="0" b="0"/>
            <a:pathLst>
              <a:path w="101601" h="169335">
                <a:moveTo>
                  <a:pt x="76200" y="0"/>
                </a:move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6" y="0"/>
                </a:lnTo>
                <a:lnTo>
                  <a:pt x="59266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42334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8466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6" y="160867"/>
                </a:lnTo>
                <a:lnTo>
                  <a:pt x="16933" y="169334"/>
                </a:lnTo>
                <a:lnTo>
                  <a:pt x="25400" y="169334"/>
                </a:lnTo>
                <a:lnTo>
                  <a:pt x="33867" y="169334"/>
                </a:lnTo>
                <a:lnTo>
                  <a:pt x="42334" y="169334"/>
                </a:lnTo>
                <a:lnTo>
                  <a:pt x="59266" y="160867"/>
                </a:lnTo>
                <a:lnTo>
                  <a:pt x="76200" y="152400"/>
                </a:lnTo>
                <a:lnTo>
                  <a:pt x="84666" y="143934"/>
                </a:lnTo>
                <a:lnTo>
                  <a:pt x="93133" y="135467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01600" y="127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Freeform 464"/>
          <p:cNvSpPr/>
          <p:nvPr/>
        </p:nvSpPr>
        <p:spPr>
          <a:xfrm>
            <a:off x="10202333" y="4885267"/>
            <a:ext cx="33868" cy="270934"/>
          </a:xfrm>
          <a:custGeom>
            <a:avLst/>
            <a:gdLst/>
            <a:ahLst/>
            <a:cxnLst/>
            <a:rect l="0" t="0" r="0" b="0"/>
            <a:pathLst>
              <a:path w="33868" h="270934">
                <a:moveTo>
                  <a:pt x="16934" y="8466"/>
                </a:moveTo>
                <a:lnTo>
                  <a:pt x="8467" y="8466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42333"/>
                </a:lnTo>
                <a:lnTo>
                  <a:pt x="0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6"/>
                </a:lnTo>
                <a:lnTo>
                  <a:pt x="16934" y="152400"/>
                </a:lnTo>
                <a:lnTo>
                  <a:pt x="16934" y="177800"/>
                </a:lnTo>
                <a:lnTo>
                  <a:pt x="16934" y="194733"/>
                </a:lnTo>
                <a:lnTo>
                  <a:pt x="25401" y="211666"/>
                </a:lnTo>
                <a:lnTo>
                  <a:pt x="25401" y="228600"/>
                </a:lnTo>
                <a:lnTo>
                  <a:pt x="33867" y="245533"/>
                </a:lnTo>
                <a:lnTo>
                  <a:pt x="33867" y="262466"/>
                </a:lnTo>
                <a:lnTo>
                  <a:pt x="33867" y="262466"/>
                </a:lnTo>
                <a:lnTo>
                  <a:pt x="33867" y="270933"/>
                </a:lnTo>
                <a:lnTo>
                  <a:pt x="33867" y="270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Freeform 465"/>
          <p:cNvSpPr/>
          <p:nvPr/>
        </p:nvSpPr>
        <p:spPr>
          <a:xfrm>
            <a:off x="9863666" y="5207000"/>
            <a:ext cx="245535" cy="338668"/>
          </a:xfrm>
          <a:custGeom>
            <a:avLst/>
            <a:gdLst/>
            <a:ahLst/>
            <a:cxnLst/>
            <a:rect l="0" t="0" r="0" b="0"/>
            <a:pathLst>
              <a:path w="245535" h="338668">
                <a:moveTo>
                  <a:pt x="8468" y="0"/>
                </a:move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8468" y="8467"/>
                </a:lnTo>
                <a:lnTo>
                  <a:pt x="16934" y="16933"/>
                </a:lnTo>
                <a:lnTo>
                  <a:pt x="16934" y="33867"/>
                </a:lnTo>
                <a:lnTo>
                  <a:pt x="25400" y="42333"/>
                </a:lnTo>
                <a:lnTo>
                  <a:pt x="33867" y="50800"/>
                </a:lnTo>
                <a:lnTo>
                  <a:pt x="50801" y="67733"/>
                </a:lnTo>
                <a:lnTo>
                  <a:pt x="59268" y="84667"/>
                </a:lnTo>
                <a:lnTo>
                  <a:pt x="67734" y="101600"/>
                </a:lnTo>
                <a:lnTo>
                  <a:pt x="76200" y="110067"/>
                </a:lnTo>
                <a:lnTo>
                  <a:pt x="84668" y="127000"/>
                </a:lnTo>
                <a:lnTo>
                  <a:pt x="101600" y="143933"/>
                </a:lnTo>
                <a:lnTo>
                  <a:pt x="110067" y="160867"/>
                </a:lnTo>
                <a:lnTo>
                  <a:pt x="127001" y="177800"/>
                </a:lnTo>
                <a:lnTo>
                  <a:pt x="135468" y="194733"/>
                </a:lnTo>
                <a:lnTo>
                  <a:pt x="152400" y="211667"/>
                </a:lnTo>
                <a:lnTo>
                  <a:pt x="160868" y="228600"/>
                </a:lnTo>
                <a:lnTo>
                  <a:pt x="169334" y="245533"/>
                </a:lnTo>
                <a:lnTo>
                  <a:pt x="177800" y="262467"/>
                </a:lnTo>
                <a:lnTo>
                  <a:pt x="186267" y="270933"/>
                </a:lnTo>
                <a:lnTo>
                  <a:pt x="203201" y="287867"/>
                </a:lnTo>
                <a:lnTo>
                  <a:pt x="211668" y="296333"/>
                </a:lnTo>
                <a:lnTo>
                  <a:pt x="220134" y="313267"/>
                </a:lnTo>
                <a:lnTo>
                  <a:pt x="228600" y="321733"/>
                </a:lnTo>
                <a:lnTo>
                  <a:pt x="237068" y="330200"/>
                </a:lnTo>
                <a:lnTo>
                  <a:pt x="237068" y="330200"/>
                </a:lnTo>
                <a:lnTo>
                  <a:pt x="245534" y="338667"/>
                </a:lnTo>
                <a:lnTo>
                  <a:pt x="245534" y="3386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Freeform 466"/>
          <p:cNvSpPr/>
          <p:nvPr/>
        </p:nvSpPr>
        <p:spPr>
          <a:xfrm>
            <a:off x="9948334" y="5477933"/>
            <a:ext cx="160867" cy="50801"/>
          </a:xfrm>
          <a:custGeom>
            <a:avLst/>
            <a:gdLst/>
            <a:ahLst/>
            <a:cxnLst/>
            <a:rect l="0" t="0" r="0" b="0"/>
            <a:pathLst>
              <a:path w="160867" h="50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2" y="0"/>
                </a:lnTo>
                <a:lnTo>
                  <a:pt x="25399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67732" y="8467"/>
                </a:lnTo>
                <a:lnTo>
                  <a:pt x="84666" y="8467"/>
                </a:lnTo>
                <a:lnTo>
                  <a:pt x="93132" y="16934"/>
                </a:lnTo>
                <a:lnTo>
                  <a:pt x="110066" y="16934"/>
                </a:lnTo>
                <a:lnTo>
                  <a:pt x="127000" y="25400"/>
                </a:lnTo>
                <a:lnTo>
                  <a:pt x="143932" y="33867"/>
                </a:lnTo>
                <a:lnTo>
                  <a:pt x="152400" y="42334"/>
                </a:lnTo>
                <a:lnTo>
                  <a:pt x="152400" y="42334"/>
                </a:lnTo>
                <a:lnTo>
                  <a:pt x="160866" y="50800"/>
                </a:lnTo>
                <a:lnTo>
                  <a:pt x="160866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Freeform 467"/>
          <p:cNvSpPr/>
          <p:nvPr/>
        </p:nvSpPr>
        <p:spPr>
          <a:xfrm>
            <a:off x="10126133" y="5334000"/>
            <a:ext cx="25402" cy="228601"/>
          </a:xfrm>
          <a:custGeom>
            <a:avLst/>
            <a:gdLst/>
            <a:ahLst/>
            <a:cxnLst/>
            <a:rect l="0" t="0" r="0" b="0"/>
            <a:pathLst>
              <a:path w="25402" h="228601">
                <a:moveTo>
                  <a:pt x="25401" y="0"/>
                </a:moveTo>
                <a:lnTo>
                  <a:pt x="25401" y="8467"/>
                </a:lnTo>
                <a:lnTo>
                  <a:pt x="25401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0320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Freeform 468"/>
          <p:cNvSpPr/>
          <p:nvPr/>
        </p:nvSpPr>
        <p:spPr>
          <a:xfrm>
            <a:off x="10287000" y="5308600"/>
            <a:ext cx="135467" cy="423334"/>
          </a:xfrm>
          <a:custGeom>
            <a:avLst/>
            <a:gdLst/>
            <a:ahLst/>
            <a:cxnLst/>
            <a:rect l="0" t="0" r="0" b="0"/>
            <a:pathLst>
              <a:path w="135467" h="423334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52400"/>
                </a:lnTo>
                <a:lnTo>
                  <a:pt x="0" y="186267"/>
                </a:lnTo>
                <a:lnTo>
                  <a:pt x="8467" y="228600"/>
                </a:lnTo>
                <a:lnTo>
                  <a:pt x="8467" y="270933"/>
                </a:lnTo>
                <a:lnTo>
                  <a:pt x="8467" y="313267"/>
                </a:lnTo>
                <a:lnTo>
                  <a:pt x="16934" y="347133"/>
                </a:lnTo>
                <a:lnTo>
                  <a:pt x="16934" y="381000"/>
                </a:lnTo>
                <a:lnTo>
                  <a:pt x="25400" y="406400"/>
                </a:lnTo>
                <a:lnTo>
                  <a:pt x="25400" y="414867"/>
                </a:lnTo>
                <a:lnTo>
                  <a:pt x="25400" y="423333"/>
                </a:lnTo>
                <a:lnTo>
                  <a:pt x="33866" y="423333"/>
                </a:lnTo>
                <a:lnTo>
                  <a:pt x="33866" y="423333"/>
                </a:lnTo>
                <a:lnTo>
                  <a:pt x="33866" y="414867"/>
                </a:lnTo>
                <a:lnTo>
                  <a:pt x="33866" y="414867"/>
                </a:lnTo>
                <a:lnTo>
                  <a:pt x="33866" y="406400"/>
                </a:lnTo>
                <a:lnTo>
                  <a:pt x="25400" y="389467"/>
                </a:lnTo>
                <a:lnTo>
                  <a:pt x="16934" y="364067"/>
                </a:lnTo>
                <a:lnTo>
                  <a:pt x="16934" y="338667"/>
                </a:lnTo>
                <a:lnTo>
                  <a:pt x="8467" y="313267"/>
                </a:lnTo>
                <a:lnTo>
                  <a:pt x="8467" y="279400"/>
                </a:lnTo>
                <a:lnTo>
                  <a:pt x="0" y="254000"/>
                </a:lnTo>
                <a:lnTo>
                  <a:pt x="0" y="220133"/>
                </a:lnTo>
                <a:lnTo>
                  <a:pt x="0" y="186267"/>
                </a:lnTo>
                <a:lnTo>
                  <a:pt x="0" y="160867"/>
                </a:lnTo>
                <a:lnTo>
                  <a:pt x="8467" y="135467"/>
                </a:lnTo>
                <a:lnTo>
                  <a:pt x="8467" y="110067"/>
                </a:lnTo>
                <a:lnTo>
                  <a:pt x="16934" y="84667"/>
                </a:lnTo>
                <a:lnTo>
                  <a:pt x="25400" y="67733"/>
                </a:lnTo>
                <a:lnTo>
                  <a:pt x="33866" y="42333"/>
                </a:lnTo>
                <a:lnTo>
                  <a:pt x="42334" y="25400"/>
                </a:lnTo>
                <a:lnTo>
                  <a:pt x="59266" y="16933"/>
                </a:lnTo>
                <a:lnTo>
                  <a:pt x="67733" y="8467"/>
                </a:lnTo>
                <a:lnTo>
                  <a:pt x="84667" y="0"/>
                </a:lnTo>
                <a:lnTo>
                  <a:pt x="93134" y="0"/>
                </a:lnTo>
                <a:lnTo>
                  <a:pt x="110066" y="8467"/>
                </a:lnTo>
                <a:lnTo>
                  <a:pt x="118534" y="16933"/>
                </a:lnTo>
                <a:lnTo>
                  <a:pt x="127000" y="25400"/>
                </a:lnTo>
                <a:lnTo>
                  <a:pt x="135466" y="42333"/>
                </a:lnTo>
                <a:lnTo>
                  <a:pt x="135466" y="59267"/>
                </a:lnTo>
                <a:lnTo>
                  <a:pt x="135466" y="76200"/>
                </a:lnTo>
                <a:lnTo>
                  <a:pt x="135466" y="84667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18534" y="135467"/>
                </a:lnTo>
                <a:lnTo>
                  <a:pt x="101600" y="152400"/>
                </a:lnTo>
                <a:lnTo>
                  <a:pt x="84667" y="160867"/>
                </a:lnTo>
                <a:lnTo>
                  <a:pt x="76200" y="177800"/>
                </a:lnTo>
                <a:lnTo>
                  <a:pt x="67733" y="186267"/>
                </a:lnTo>
                <a:lnTo>
                  <a:pt x="67733" y="186267"/>
                </a:lnTo>
                <a:lnTo>
                  <a:pt x="59266" y="194733"/>
                </a:lnTo>
                <a:lnTo>
                  <a:pt x="59266" y="1947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Freeform 469"/>
          <p:cNvSpPr/>
          <p:nvPr/>
        </p:nvSpPr>
        <p:spPr>
          <a:xfrm>
            <a:off x="10414000" y="5461000"/>
            <a:ext cx="118535" cy="186268"/>
          </a:xfrm>
          <a:custGeom>
            <a:avLst/>
            <a:gdLst/>
            <a:ahLst/>
            <a:cxnLst/>
            <a:rect l="0" t="0" r="0" b="0"/>
            <a:pathLst>
              <a:path w="118535" h="186268">
                <a:moveTo>
                  <a:pt x="59266" y="16933"/>
                </a:moveTo>
                <a:lnTo>
                  <a:pt x="50800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6" y="152400"/>
                </a:lnTo>
                <a:lnTo>
                  <a:pt x="8466" y="169333"/>
                </a:lnTo>
                <a:lnTo>
                  <a:pt x="16933" y="177800"/>
                </a:lnTo>
                <a:lnTo>
                  <a:pt x="16933" y="186267"/>
                </a:lnTo>
                <a:lnTo>
                  <a:pt x="25400" y="186267"/>
                </a:lnTo>
                <a:lnTo>
                  <a:pt x="25400" y="186267"/>
                </a:lnTo>
                <a:lnTo>
                  <a:pt x="33867" y="186267"/>
                </a:lnTo>
                <a:lnTo>
                  <a:pt x="42334" y="177800"/>
                </a:lnTo>
                <a:lnTo>
                  <a:pt x="50800" y="169333"/>
                </a:lnTo>
                <a:lnTo>
                  <a:pt x="50800" y="152400"/>
                </a:lnTo>
                <a:lnTo>
                  <a:pt x="59266" y="143933"/>
                </a:lnTo>
                <a:lnTo>
                  <a:pt x="59266" y="127000"/>
                </a:lnTo>
                <a:lnTo>
                  <a:pt x="67734" y="110067"/>
                </a:lnTo>
                <a:lnTo>
                  <a:pt x="67734" y="93133"/>
                </a:lnTo>
                <a:lnTo>
                  <a:pt x="67734" y="76200"/>
                </a:lnTo>
                <a:lnTo>
                  <a:pt x="67734" y="59267"/>
                </a:lnTo>
                <a:lnTo>
                  <a:pt x="67734" y="50800"/>
                </a:lnTo>
                <a:lnTo>
                  <a:pt x="67734" y="33867"/>
                </a:lnTo>
                <a:lnTo>
                  <a:pt x="67734" y="33867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59267"/>
                </a:lnTo>
                <a:lnTo>
                  <a:pt x="76200" y="84667"/>
                </a:lnTo>
                <a:lnTo>
                  <a:pt x="84666" y="101600"/>
                </a:lnTo>
                <a:lnTo>
                  <a:pt x="84666" y="118533"/>
                </a:lnTo>
                <a:lnTo>
                  <a:pt x="93133" y="135467"/>
                </a:lnTo>
                <a:lnTo>
                  <a:pt x="93133" y="152400"/>
                </a:lnTo>
                <a:lnTo>
                  <a:pt x="93133" y="160867"/>
                </a:lnTo>
                <a:lnTo>
                  <a:pt x="93133" y="169333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110067" y="169333"/>
                </a:lnTo>
                <a:lnTo>
                  <a:pt x="118534" y="169333"/>
                </a:lnTo>
                <a:lnTo>
                  <a:pt x="118534" y="169333"/>
                </a:lnTo>
                <a:lnTo>
                  <a:pt x="118534" y="160867"/>
                </a:lnTo>
                <a:lnTo>
                  <a:pt x="118534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Freeform 470"/>
          <p:cNvSpPr/>
          <p:nvPr/>
        </p:nvSpPr>
        <p:spPr>
          <a:xfrm>
            <a:off x="10574866" y="5477933"/>
            <a:ext cx="50801" cy="143935"/>
          </a:xfrm>
          <a:custGeom>
            <a:avLst/>
            <a:gdLst/>
            <a:ahLst/>
            <a:cxnLst/>
            <a:rect l="0" t="0" r="0" b="0"/>
            <a:pathLst>
              <a:path w="50801" h="143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43934"/>
                </a:lnTo>
                <a:lnTo>
                  <a:pt x="8467" y="143934"/>
                </a:lnTo>
                <a:lnTo>
                  <a:pt x="8467" y="143934"/>
                </a:lnTo>
                <a:lnTo>
                  <a:pt x="8467" y="135467"/>
                </a:lnTo>
                <a:lnTo>
                  <a:pt x="8467" y="127000"/>
                </a:lnTo>
                <a:lnTo>
                  <a:pt x="16934" y="118534"/>
                </a:lnTo>
                <a:lnTo>
                  <a:pt x="16934" y="101600"/>
                </a:lnTo>
                <a:lnTo>
                  <a:pt x="16934" y="84667"/>
                </a:lnTo>
                <a:lnTo>
                  <a:pt x="25401" y="67734"/>
                </a:lnTo>
                <a:lnTo>
                  <a:pt x="33868" y="50800"/>
                </a:lnTo>
                <a:lnTo>
                  <a:pt x="42334" y="25400"/>
                </a:lnTo>
                <a:lnTo>
                  <a:pt x="42334" y="25400"/>
                </a:lnTo>
                <a:lnTo>
                  <a:pt x="50800" y="16934"/>
                </a:lnTo>
                <a:lnTo>
                  <a:pt x="50800" y="16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Freeform 471"/>
          <p:cNvSpPr/>
          <p:nvPr/>
        </p:nvSpPr>
        <p:spPr>
          <a:xfrm>
            <a:off x="10684934" y="5469467"/>
            <a:ext cx="135467" cy="177801"/>
          </a:xfrm>
          <a:custGeom>
            <a:avLst/>
            <a:gdLst/>
            <a:ahLst/>
            <a:cxnLst/>
            <a:rect l="0" t="0" r="0" b="0"/>
            <a:pathLst>
              <a:path w="135467" h="177801">
                <a:moveTo>
                  <a:pt x="42332" y="0"/>
                </a:moveTo>
                <a:lnTo>
                  <a:pt x="42332" y="0"/>
                </a:lnTo>
                <a:lnTo>
                  <a:pt x="33866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2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6" y="143933"/>
                </a:lnTo>
                <a:lnTo>
                  <a:pt x="8466" y="160866"/>
                </a:lnTo>
                <a:lnTo>
                  <a:pt x="16932" y="169333"/>
                </a:lnTo>
                <a:lnTo>
                  <a:pt x="25400" y="169333"/>
                </a:lnTo>
                <a:lnTo>
                  <a:pt x="33866" y="177800"/>
                </a:lnTo>
                <a:lnTo>
                  <a:pt x="42332" y="169333"/>
                </a:lnTo>
                <a:lnTo>
                  <a:pt x="42332" y="169333"/>
                </a:lnTo>
                <a:lnTo>
                  <a:pt x="50799" y="160866"/>
                </a:lnTo>
                <a:lnTo>
                  <a:pt x="59266" y="143933"/>
                </a:lnTo>
                <a:lnTo>
                  <a:pt x="59266" y="135466"/>
                </a:lnTo>
                <a:lnTo>
                  <a:pt x="59266" y="118533"/>
                </a:lnTo>
                <a:lnTo>
                  <a:pt x="59266" y="101600"/>
                </a:lnTo>
                <a:lnTo>
                  <a:pt x="59266" y="84666"/>
                </a:lnTo>
                <a:lnTo>
                  <a:pt x="59266" y="67733"/>
                </a:lnTo>
                <a:lnTo>
                  <a:pt x="59266" y="50800"/>
                </a:lnTo>
                <a:lnTo>
                  <a:pt x="50799" y="33866"/>
                </a:lnTo>
                <a:lnTo>
                  <a:pt x="50799" y="16933"/>
                </a:lnTo>
                <a:lnTo>
                  <a:pt x="50799" y="8466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8466"/>
                </a:lnTo>
                <a:lnTo>
                  <a:pt x="50799" y="25400"/>
                </a:lnTo>
                <a:lnTo>
                  <a:pt x="59266" y="33866"/>
                </a:lnTo>
                <a:lnTo>
                  <a:pt x="59266" y="50800"/>
                </a:lnTo>
                <a:lnTo>
                  <a:pt x="59266" y="67733"/>
                </a:lnTo>
                <a:lnTo>
                  <a:pt x="59266" y="84666"/>
                </a:lnTo>
                <a:lnTo>
                  <a:pt x="67733" y="93133"/>
                </a:lnTo>
                <a:lnTo>
                  <a:pt x="67733" y="110066"/>
                </a:lnTo>
                <a:lnTo>
                  <a:pt x="76200" y="110066"/>
                </a:lnTo>
                <a:lnTo>
                  <a:pt x="76200" y="118533"/>
                </a:lnTo>
                <a:lnTo>
                  <a:pt x="84666" y="118533"/>
                </a:lnTo>
                <a:lnTo>
                  <a:pt x="93132" y="127000"/>
                </a:lnTo>
                <a:lnTo>
                  <a:pt x="101600" y="127000"/>
                </a:lnTo>
                <a:lnTo>
                  <a:pt x="110066" y="127000"/>
                </a:lnTo>
                <a:lnTo>
                  <a:pt x="110066" y="127000"/>
                </a:lnTo>
                <a:lnTo>
                  <a:pt x="118532" y="127000"/>
                </a:lnTo>
                <a:lnTo>
                  <a:pt x="126999" y="127000"/>
                </a:lnTo>
                <a:lnTo>
                  <a:pt x="135466" y="118533"/>
                </a:lnTo>
                <a:lnTo>
                  <a:pt x="135466" y="118533"/>
                </a:lnTo>
                <a:lnTo>
                  <a:pt x="135466" y="110066"/>
                </a:lnTo>
                <a:lnTo>
                  <a:pt x="135466" y="1100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Freeform 472"/>
          <p:cNvSpPr/>
          <p:nvPr/>
        </p:nvSpPr>
        <p:spPr>
          <a:xfrm>
            <a:off x="10879666" y="5240867"/>
            <a:ext cx="16935" cy="279401"/>
          </a:xfrm>
          <a:custGeom>
            <a:avLst/>
            <a:gdLst/>
            <a:ahLst/>
            <a:cxnLst/>
            <a:rect l="0" t="0" r="0" b="0"/>
            <a:pathLst>
              <a:path w="16935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60866"/>
                </a:lnTo>
                <a:lnTo>
                  <a:pt x="0" y="186266"/>
                </a:lnTo>
                <a:lnTo>
                  <a:pt x="8467" y="211666"/>
                </a:lnTo>
                <a:lnTo>
                  <a:pt x="8467" y="237066"/>
                </a:lnTo>
                <a:lnTo>
                  <a:pt x="8467" y="262466"/>
                </a:lnTo>
                <a:lnTo>
                  <a:pt x="8467" y="262466"/>
                </a:lnTo>
                <a:lnTo>
                  <a:pt x="16934" y="279400"/>
                </a:lnTo>
                <a:lnTo>
                  <a:pt x="16934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Freeform 473"/>
          <p:cNvSpPr/>
          <p:nvPr/>
        </p:nvSpPr>
        <p:spPr>
          <a:xfrm>
            <a:off x="10947400" y="5571067"/>
            <a:ext cx="25401" cy="16934"/>
          </a:xfrm>
          <a:custGeom>
            <a:avLst/>
            <a:gdLst/>
            <a:ahLst/>
            <a:cxnLst/>
            <a:rect l="0" t="0" r="0" b="0"/>
            <a:pathLst>
              <a:path w="25401" h="16934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Freeform 474"/>
          <p:cNvSpPr/>
          <p:nvPr/>
        </p:nvSpPr>
        <p:spPr>
          <a:xfrm>
            <a:off x="10625666" y="5698067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8468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16934" y="33866"/>
                </a:lnTo>
                <a:lnTo>
                  <a:pt x="16934" y="33866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50800"/>
                </a:lnTo>
                <a:lnTo>
                  <a:pt x="33867" y="50800"/>
                </a:lnTo>
                <a:lnTo>
                  <a:pt x="42334" y="59266"/>
                </a:lnTo>
                <a:lnTo>
                  <a:pt x="50801" y="67733"/>
                </a:lnTo>
                <a:lnTo>
                  <a:pt x="50801" y="76200"/>
                </a:lnTo>
                <a:lnTo>
                  <a:pt x="59268" y="84666"/>
                </a:lnTo>
                <a:lnTo>
                  <a:pt x="59268" y="93133"/>
                </a:lnTo>
                <a:lnTo>
                  <a:pt x="67734" y="101600"/>
                </a:lnTo>
                <a:lnTo>
                  <a:pt x="76200" y="110066"/>
                </a:lnTo>
                <a:lnTo>
                  <a:pt x="76200" y="118533"/>
                </a:lnTo>
                <a:lnTo>
                  <a:pt x="84668" y="127000"/>
                </a:lnTo>
                <a:lnTo>
                  <a:pt x="93134" y="143933"/>
                </a:lnTo>
                <a:lnTo>
                  <a:pt x="101600" y="152400"/>
                </a:lnTo>
                <a:lnTo>
                  <a:pt x="101600" y="160866"/>
                </a:lnTo>
                <a:lnTo>
                  <a:pt x="110067" y="169333"/>
                </a:lnTo>
                <a:lnTo>
                  <a:pt x="118534" y="177800"/>
                </a:lnTo>
                <a:lnTo>
                  <a:pt x="118534" y="186266"/>
                </a:lnTo>
                <a:lnTo>
                  <a:pt x="127001" y="194733"/>
                </a:lnTo>
                <a:lnTo>
                  <a:pt x="127001" y="203200"/>
                </a:lnTo>
                <a:lnTo>
                  <a:pt x="135468" y="211666"/>
                </a:lnTo>
                <a:lnTo>
                  <a:pt x="143934" y="228600"/>
                </a:lnTo>
                <a:lnTo>
                  <a:pt x="152400" y="228600"/>
                </a:lnTo>
                <a:lnTo>
                  <a:pt x="152400" y="237066"/>
                </a:lnTo>
                <a:lnTo>
                  <a:pt x="160868" y="245533"/>
                </a:lnTo>
                <a:lnTo>
                  <a:pt x="160868" y="254000"/>
                </a:lnTo>
                <a:lnTo>
                  <a:pt x="160868" y="262466"/>
                </a:lnTo>
                <a:lnTo>
                  <a:pt x="169334" y="262466"/>
                </a:lnTo>
                <a:lnTo>
                  <a:pt x="169334" y="270933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177800" y="279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Freeform 475"/>
          <p:cNvSpPr/>
          <p:nvPr/>
        </p:nvSpPr>
        <p:spPr>
          <a:xfrm>
            <a:off x="10651066" y="5926667"/>
            <a:ext cx="160868" cy="59267"/>
          </a:xfrm>
          <a:custGeom>
            <a:avLst/>
            <a:gdLst/>
            <a:ahLst/>
            <a:cxnLst/>
            <a:rect l="0" t="0" r="0" b="0"/>
            <a:pathLst>
              <a:path w="160868" h="592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0"/>
                </a:lnTo>
                <a:lnTo>
                  <a:pt x="33868" y="0"/>
                </a:lnTo>
                <a:lnTo>
                  <a:pt x="42334" y="8466"/>
                </a:lnTo>
                <a:lnTo>
                  <a:pt x="50800" y="8466"/>
                </a:lnTo>
                <a:lnTo>
                  <a:pt x="59268" y="16933"/>
                </a:lnTo>
                <a:lnTo>
                  <a:pt x="67734" y="25400"/>
                </a:lnTo>
                <a:lnTo>
                  <a:pt x="76200" y="33866"/>
                </a:lnTo>
                <a:lnTo>
                  <a:pt x="93134" y="33866"/>
                </a:lnTo>
                <a:lnTo>
                  <a:pt x="101601" y="42333"/>
                </a:lnTo>
                <a:lnTo>
                  <a:pt x="110068" y="42333"/>
                </a:lnTo>
                <a:lnTo>
                  <a:pt x="118534" y="50800"/>
                </a:lnTo>
                <a:lnTo>
                  <a:pt x="127000" y="50800"/>
                </a:lnTo>
                <a:lnTo>
                  <a:pt x="135468" y="59266"/>
                </a:lnTo>
                <a:lnTo>
                  <a:pt x="143934" y="59266"/>
                </a:lnTo>
                <a:lnTo>
                  <a:pt x="152400" y="59266"/>
                </a:lnTo>
                <a:lnTo>
                  <a:pt x="152400" y="59266"/>
                </a:lnTo>
                <a:lnTo>
                  <a:pt x="160867" y="59266"/>
                </a:lnTo>
                <a:lnTo>
                  <a:pt x="160867" y="592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Freeform 476"/>
          <p:cNvSpPr/>
          <p:nvPr/>
        </p:nvSpPr>
        <p:spPr>
          <a:xfrm>
            <a:off x="10803466" y="5833533"/>
            <a:ext cx="67735" cy="143935"/>
          </a:xfrm>
          <a:custGeom>
            <a:avLst/>
            <a:gdLst/>
            <a:ahLst/>
            <a:cxnLst/>
            <a:rect l="0" t="0" r="0" b="0"/>
            <a:pathLst>
              <a:path w="67735" h="143935">
                <a:moveTo>
                  <a:pt x="67734" y="8467"/>
                </a:moveTo>
                <a:lnTo>
                  <a:pt x="67734" y="8467"/>
                </a:lnTo>
                <a:lnTo>
                  <a:pt x="67734" y="0"/>
                </a:lnTo>
                <a:lnTo>
                  <a:pt x="59268" y="0"/>
                </a:lnTo>
                <a:lnTo>
                  <a:pt x="59268" y="0"/>
                </a:lnTo>
                <a:lnTo>
                  <a:pt x="59268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42334" y="16934"/>
                </a:lnTo>
                <a:lnTo>
                  <a:pt x="33868" y="25400"/>
                </a:lnTo>
                <a:lnTo>
                  <a:pt x="33868" y="33867"/>
                </a:lnTo>
                <a:lnTo>
                  <a:pt x="25401" y="50800"/>
                </a:lnTo>
                <a:lnTo>
                  <a:pt x="16934" y="67734"/>
                </a:lnTo>
                <a:lnTo>
                  <a:pt x="16934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18534"/>
                </a:lnTo>
                <a:lnTo>
                  <a:pt x="0" y="135467"/>
                </a:lnTo>
                <a:lnTo>
                  <a:pt x="0" y="135467"/>
                </a:lnTo>
                <a:lnTo>
                  <a:pt x="0" y="143934"/>
                </a:lnTo>
                <a:lnTo>
                  <a:pt x="0" y="1439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Freeform 477"/>
          <p:cNvSpPr/>
          <p:nvPr/>
        </p:nvSpPr>
        <p:spPr>
          <a:xfrm>
            <a:off x="10193866" y="5740400"/>
            <a:ext cx="330202" cy="228601"/>
          </a:xfrm>
          <a:custGeom>
            <a:avLst/>
            <a:gdLst/>
            <a:ahLst/>
            <a:cxnLst/>
            <a:rect l="0" t="0" r="0" b="0"/>
            <a:pathLst>
              <a:path w="330202" h="228601">
                <a:moveTo>
                  <a:pt x="330201" y="0"/>
                </a:moveTo>
                <a:lnTo>
                  <a:pt x="321734" y="0"/>
                </a:lnTo>
                <a:lnTo>
                  <a:pt x="321734" y="0"/>
                </a:lnTo>
                <a:lnTo>
                  <a:pt x="313267" y="0"/>
                </a:lnTo>
                <a:lnTo>
                  <a:pt x="313267" y="8467"/>
                </a:lnTo>
                <a:lnTo>
                  <a:pt x="304800" y="8467"/>
                </a:lnTo>
                <a:lnTo>
                  <a:pt x="296334" y="16933"/>
                </a:lnTo>
                <a:lnTo>
                  <a:pt x="287868" y="16933"/>
                </a:lnTo>
                <a:lnTo>
                  <a:pt x="287868" y="16933"/>
                </a:lnTo>
                <a:lnTo>
                  <a:pt x="279400" y="25400"/>
                </a:lnTo>
                <a:lnTo>
                  <a:pt x="270934" y="33867"/>
                </a:lnTo>
                <a:lnTo>
                  <a:pt x="262468" y="42333"/>
                </a:lnTo>
                <a:lnTo>
                  <a:pt x="245534" y="42333"/>
                </a:lnTo>
                <a:lnTo>
                  <a:pt x="237067" y="50800"/>
                </a:lnTo>
                <a:lnTo>
                  <a:pt x="220134" y="59267"/>
                </a:lnTo>
                <a:lnTo>
                  <a:pt x="211668" y="67733"/>
                </a:lnTo>
                <a:lnTo>
                  <a:pt x="203200" y="76200"/>
                </a:lnTo>
                <a:lnTo>
                  <a:pt x="186268" y="84667"/>
                </a:lnTo>
                <a:lnTo>
                  <a:pt x="177801" y="93133"/>
                </a:lnTo>
                <a:lnTo>
                  <a:pt x="160867" y="101600"/>
                </a:lnTo>
                <a:lnTo>
                  <a:pt x="152400" y="110067"/>
                </a:lnTo>
                <a:lnTo>
                  <a:pt x="135468" y="127000"/>
                </a:lnTo>
                <a:lnTo>
                  <a:pt x="127000" y="135467"/>
                </a:lnTo>
                <a:lnTo>
                  <a:pt x="110068" y="143933"/>
                </a:lnTo>
                <a:lnTo>
                  <a:pt x="101601" y="152400"/>
                </a:lnTo>
                <a:lnTo>
                  <a:pt x="93134" y="160867"/>
                </a:lnTo>
                <a:lnTo>
                  <a:pt x="76200" y="169333"/>
                </a:lnTo>
                <a:lnTo>
                  <a:pt x="59268" y="177800"/>
                </a:lnTo>
                <a:lnTo>
                  <a:pt x="50800" y="186267"/>
                </a:lnTo>
                <a:lnTo>
                  <a:pt x="42334" y="186267"/>
                </a:lnTo>
                <a:lnTo>
                  <a:pt x="33868" y="194733"/>
                </a:lnTo>
                <a:lnTo>
                  <a:pt x="16934" y="203200"/>
                </a:lnTo>
                <a:lnTo>
                  <a:pt x="16934" y="211667"/>
                </a:lnTo>
                <a:lnTo>
                  <a:pt x="8467" y="211667"/>
                </a:lnTo>
                <a:lnTo>
                  <a:pt x="0" y="220133"/>
                </a:lnTo>
                <a:lnTo>
                  <a:pt x="0" y="220133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Freeform 478"/>
          <p:cNvSpPr/>
          <p:nvPr/>
        </p:nvSpPr>
        <p:spPr>
          <a:xfrm>
            <a:off x="10126133" y="5858933"/>
            <a:ext cx="160868" cy="177801"/>
          </a:xfrm>
          <a:custGeom>
            <a:avLst/>
            <a:gdLst/>
            <a:ahLst/>
            <a:cxnLst/>
            <a:rect l="0" t="0" r="0" b="0"/>
            <a:pathLst>
              <a:path w="160868" h="177801">
                <a:moveTo>
                  <a:pt x="25401" y="0"/>
                </a:moveTo>
                <a:lnTo>
                  <a:pt x="25401" y="0"/>
                </a:lnTo>
                <a:lnTo>
                  <a:pt x="25401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4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8467" y="160867"/>
                </a:lnTo>
                <a:lnTo>
                  <a:pt x="8467" y="169334"/>
                </a:lnTo>
                <a:lnTo>
                  <a:pt x="8467" y="169334"/>
                </a:lnTo>
                <a:lnTo>
                  <a:pt x="16934" y="169334"/>
                </a:lnTo>
                <a:lnTo>
                  <a:pt x="16934" y="169334"/>
                </a:lnTo>
                <a:lnTo>
                  <a:pt x="25401" y="169334"/>
                </a:lnTo>
                <a:lnTo>
                  <a:pt x="33867" y="177800"/>
                </a:lnTo>
                <a:lnTo>
                  <a:pt x="42333" y="177800"/>
                </a:lnTo>
                <a:lnTo>
                  <a:pt x="50801" y="177800"/>
                </a:lnTo>
                <a:lnTo>
                  <a:pt x="59267" y="177800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7" y="177800"/>
                </a:lnTo>
                <a:lnTo>
                  <a:pt x="93134" y="177800"/>
                </a:lnTo>
                <a:lnTo>
                  <a:pt x="101601" y="177800"/>
                </a:lnTo>
                <a:lnTo>
                  <a:pt x="110067" y="169334"/>
                </a:lnTo>
                <a:lnTo>
                  <a:pt x="118533" y="169334"/>
                </a:lnTo>
                <a:lnTo>
                  <a:pt x="127001" y="169334"/>
                </a:lnTo>
                <a:lnTo>
                  <a:pt x="135467" y="169334"/>
                </a:lnTo>
                <a:lnTo>
                  <a:pt x="143933" y="169334"/>
                </a:lnTo>
                <a:lnTo>
                  <a:pt x="152400" y="160867"/>
                </a:lnTo>
                <a:lnTo>
                  <a:pt x="152400" y="160867"/>
                </a:lnTo>
                <a:lnTo>
                  <a:pt x="160867" y="160867"/>
                </a:lnTo>
                <a:lnTo>
                  <a:pt x="160867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Freeform 479"/>
          <p:cNvSpPr/>
          <p:nvPr/>
        </p:nvSpPr>
        <p:spPr>
          <a:xfrm>
            <a:off x="9736667" y="6028267"/>
            <a:ext cx="186268" cy="321734"/>
          </a:xfrm>
          <a:custGeom>
            <a:avLst/>
            <a:gdLst/>
            <a:ahLst/>
            <a:cxnLst/>
            <a:rect l="0" t="0" r="0" b="0"/>
            <a:pathLst>
              <a:path w="186268" h="321734">
                <a:moveTo>
                  <a:pt x="33867" y="33866"/>
                </a:moveTo>
                <a:lnTo>
                  <a:pt x="33867" y="42333"/>
                </a:lnTo>
                <a:lnTo>
                  <a:pt x="33867" y="42333"/>
                </a:lnTo>
                <a:lnTo>
                  <a:pt x="33867" y="59266"/>
                </a:lnTo>
                <a:lnTo>
                  <a:pt x="33867" y="67733"/>
                </a:lnTo>
                <a:lnTo>
                  <a:pt x="33867" y="84666"/>
                </a:lnTo>
                <a:lnTo>
                  <a:pt x="42333" y="101600"/>
                </a:lnTo>
                <a:lnTo>
                  <a:pt x="42333" y="127000"/>
                </a:lnTo>
                <a:lnTo>
                  <a:pt x="42333" y="143933"/>
                </a:lnTo>
                <a:lnTo>
                  <a:pt x="42333" y="169333"/>
                </a:lnTo>
                <a:lnTo>
                  <a:pt x="42333" y="194733"/>
                </a:lnTo>
                <a:lnTo>
                  <a:pt x="42333" y="220133"/>
                </a:lnTo>
                <a:lnTo>
                  <a:pt x="42333" y="237066"/>
                </a:lnTo>
                <a:lnTo>
                  <a:pt x="42333" y="262466"/>
                </a:lnTo>
                <a:lnTo>
                  <a:pt x="42333" y="279400"/>
                </a:lnTo>
                <a:lnTo>
                  <a:pt x="42333" y="296333"/>
                </a:lnTo>
                <a:lnTo>
                  <a:pt x="42333" y="304800"/>
                </a:lnTo>
                <a:lnTo>
                  <a:pt x="42333" y="313266"/>
                </a:lnTo>
                <a:lnTo>
                  <a:pt x="42333" y="321733"/>
                </a:lnTo>
                <a:lnTo>
                  <a:pt x="42333" y="321733"/>
                </a:lnTo>
                <a:lnTo>
                  <a:pt x="33867" y="321733"/>
                </a:lnTo>
                <a:lnTo>
                  <a:pt x="33867" y="321733"/>
                </a:lnTo>
                <a:lnTo>
                  <a:pt x="33867" y="313266"/>
                </a:lnTo>
                <a:lnTo>
                  <a:pt x="25400" y="304800"/>
                </a:lnTo>
                <a:lnTo>
                  <a:pt x="16933" y="296333"/>
                </a:lnTo>
                <a:lnTo>
                  <a:pt x="16933" y="279400"/>
                </a:lnTo>
                <a:lnTo>
                  <a:pt x="8466" y="262466"/>
                </a:lnTo>
                <a:lnTo>
                  <a:pt x="8466" y="237066"/>
                </a:lnTo>
                <a:lnTo>
                  <a:pt x="0" y="220133"/>
                </a:lnTo>
                <a:lnTo>
                  <a:pt x="0" y="194733"/>
                </a:lnTo>
                <a:lnTo>
                  <a:pt x="0" y="169333"/>
                </a:lnTo>
                <a:lnTo>
                  <a:pt x="0" y="152400"/>
                </a:lnTo>
                <a:lnTo>
                  <a:pt x="0" y="127000"/>
                </a:lnTo>
                <a:lnTo>
                  <a:pt x="8466" y="110066"/>
                </a:lnTo>
                <a:lnTo>
                  <a:pt x="8466" y="93133"/>
                </a:lnTo>
                <a:lnTo>
                  <a:pt x="16933" y="67733"/>
                </a:lnTo>
                <a:lnTo>
                  <a:pt x="16933" y="59266"/>
                </a:lnTo>
                <a:lnTo>
                  <a:pt x="25400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0799" y="8466"/>
                </a:lnTo>
                <a:lnTo>
                  <a:pt x="67733" y="0"/>
                </a:lnTo>
                <a:lnTo>
                  <a:pt x="76199" y="0"/>
                </a:lnTo>
                <a:lnTo>
                  <a:pt x="84666" y="0"/>
                </a:lnTo>
                <a:lnTo>
                  <a:pt x="93133" y="0"/>
                </a:lnTo>
                <a:lnTo>
                  <a:pt x="110067" y="8466"/>
                </a:lnTo>
                <a:lnTo>
                  <a:pt x="118533" y="16933"/>
                </a:lnTo>
                <a:lnTo>
                  <a:pt x="126999" y="25400"/>
                </a:lnTo>
                <a:lnTo>
                  <a:pt x="126999" y="33866"/>
                </a:lnTo>
                <a:lnTo>
                  <a:pt x="135467" y="42333"/>
                </a:lnTo>
                <a:lnTo>
                  <a:pt x="135467" y="50800"/>
                </a:lnTo>
                <a:lnTo>
                  <a:pt x="135467" y="59266"/>
                </a:lnTo>
                <a:lnTo>
                  <a:pt x="135467" y="76200"/>
                </a:lnTo>
                <a:lnTo>
                  <a:pt x="126999" y="84666"/>
                </a:lnTo>
                <a:lnTo>
                  <a:pt x="126999" y="93133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10067" y="118533"/>
                </a:lnTo>
                <a:lnTo>
                  <a:pt x="101600" y="127000"/>
                </a:lnTo>
                <a:lnTo>
                  <a:pt x="93133" y="135466"/>
                </a:lnTo>
                <a:lnTo>
                  <a:pt x="93133" y="135466"/>
                </a:lnTo>
                <a:lnTo>
                  <a:pt x="84666" y="143933"/>
                </a:lnTo>
                <a:lnTo>
                  <a:pt x="84666" y="152400"/>
                </a:lnTo>
                <a:lnTo>
                  <a:pt x="84666" y="152400"/>
                </a:lnTo>
                <a:lnTo>
                  <a:pt x="76199" y="160866"/>
                </a:lnTo>
                <a:lnTo>
                  <a:pt x="76199" y="160866"/>
                </a:lnTo>
                <a:lnTo>
                  <a:pt x="76199" y="160866"/>
                </a:lnTo>
                <a:lnTo>
                  <a:pt x="76199" y="169333"/>
                </a:lnTo>
                <a:lnTo>
                  <a:pt x="76199" y="169333"/>
                </a:lnTo>
                <a:lnTo>
                  <a:pt x="76199" y="169333"/>
                </a:lnTo>
                <a:lnTo>
                  <a:pt x="84666" y="169333"/>
                </a:lnTo>
                <a:lnTo>
                  <a:pt x="84666" y="169333"/>
                </a:lnTo>
                <a:lnTo>
                  <a:pt x="93133" y="177800"/>
                </a:lnTo>
                <a:lnTo>
                  <a:pt x="93133" y="177800"/>
                </a:lnTo>
                <a:lnTo>
                  <a:pt x="101600" y="177800"/>
                </a:lnTo>
                <a:lnTo>
                  <a:pt x="110067" y="186266"/>
                </a:lnTo>
                <a:lnTo>
                  <a:pt x="118533" y="194733"/>
                </a:lnTo>
                <a:lnTo>
                  <a:pt x="126999" y="194733"/>
                </a:lnTo>
                <a:lnTo>
                  <a:pt x="135467" y="211666"/>
                </a:lnTo>
                <a:lnTo>
                  <a:pt x="143933" y="211666"/>
                </a:lnTo>
                <a:lnTo>
                  <a:pt x="152399" y="220133"/>
                </a:lnTo>
                <a:lnTo>
                  <a:pt x="152399" y="237066"/>
                </a:lnTo>
                <a:lnTo>
                  <a:pt x="160866" y="245533"/>
                </a:lnTo>
                <a:lnTo>
                  <a:pt x="169333" y="254000"/>
                </a:lnTo>
                <a:lnTo>
                  <a:pt x="177800" y="254000"/>
                </a:lnTo>
                <a:lnTo>
                  <a:pt x="177800" y="262466"/>
                </a:lnTo>
                <a:lnTo>
                  <a:pt x="177800" y="262466"/>
                </a:lnTo>
                <a:lnTo>
                  <a:pt x="186267" y="254000"/>
                </a:lnTo>
                <a:lnTo>
                  <a:pt x="186267" y="254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Freeform 480"/>
          <p:cNvSpPr/>
          <p:nvPr/>
        </p:nvSpPr>
        <p:spPr>
          <a:xfrm>
            <a:off x="9973733" y="6155267"/>
            <a:ext cx="93135" cy="135467"/>
          </a:xfrm>
          <a:custGeom>
            <a:avLst/>
            <a:gdLst/>
            <a:ahLst/>
            <a:cxnLst/>
            <a:rect l="0" t="0" r="0" b="0"/>
            <a:pathLst>
              <a:path w="93135" h="135467">
                <a:moveTo>
                  <a:pt x="25401" y="0"/>
                </a:moveTo>
                <a:lnTo>
                  <a:pt x="25401" y="0"/>
                </a:lnTo>
                <a:lnTo>
                  <a:pt x="25401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01600"/>
                </a:lnTo>
                <a:lnTo>
                  <a:pt x="8467" y="110066"/>
                </a:lnTo>
                <a:lnTo>
                  <a:pt x="16934" y="118533"/>
                </a:lnTo>
                <a:lnTo>
                  <a:pt x="16934" y="127000"/>
                </a:lnTo>
                <a:lnTo>
                  <a:pt x="33867" y="135466"/>
                </a:lnTo>
                <a:lnTo>
                  <a:pt x="42333" y="135466"/>
                </a:lnTo>
                <a:lnTo>
                  <a:pt x="50801" y="135466"/>
                </a:lnTo>
                <a:lnTo>
                  <a:pt x="50801" y="135466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18533"/>
                </a:lnTo>
                <a:lnTo>
                  <a:pt x="76200" y="110066"/>
                </a:lnTo>
                <a:lnTo>
                  <a:pt x="84667" y="101600"/>
                </a:lnTo>
                <a:lnTo>
                  <a:pt x="84667" y="93133"/>
                </a:lnTo>
                <a:lnTo>
                  <a:pt x="93134" y="84666"/>
                </a:lnTo>
                <a:lnTo>
                  <a:pt x="93134" y="76200"/>
                </a:lnTo>
                <a:lnTo>
                  <a:pt x="93134" y="67733"/>
                </a:lnTo>
                <a:lnTo>
                  <a:pt x="84667" y="67733"/>
                </a:lnTo>
                <a:lnTo>
                  <a:pt x="84667" y="59266"/>
                </a:lnTo>
                <a:lnTo>
                  <a:pt x="76200" y="50800"/>
                </a:lnTo>
                <a:lnTo>
                  <a:pt x="76200" y="42333"/>
                </a:lnTo>
                <a:lnTo>
                  <a:pt x="67733" y="42333"/>
                </a:lnTo>
                <a:lnTo>
                  <a:pt x="67733" y="33866"/>
                </a:lnTo>
                <a:lnTo>
                  <a:pt x="59267" y="33866"/>
                </a:lnTo>
                <a:lnTo>
                  <a:pt x="59267" y="33866"/>
                </a:lnTo>
                <a:lnTo>
                  <a:pt x="67733" y="42333"/>
                </a:lnTo>
                <a:lnTo>
                  <a:pt x="67733" y="42333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50800"/>
                </a:lnTo>
                <a:lnTo>
                  <a:pt x="76200" y="50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Freeform 481"/>
          <p:cNvSpPr/>
          <p:nvPr/>
        </p:nvSpPr>
        <p:spPr>
          <a:xfrm>
            <a:off x="9999134" y="6019800"/>
            <a:ext cx="228601" cy="287868"/>
          </a:xfrm>
          <a:custGeom>
            <a:avLst/>
            <a:gdLst/>
            <a:ahLst/>
            <a:cxnLst/>
            <a:rect l="0" t="0" r="0" b="0"/>
            <a:pathLst>
              <a:path w="228601" h="287868">
                <a:moveTo>
                  <a:pt x="25400" y="8467"/>
                </a:moveTo>
                <a:lnTo>
                  <a:pt x="25400" y="8467"/>
                </a:lnTo>
                <a:lnTo>
                  <a:pt x="25400" y="0"/>
                </a:lnTo>
                <a:lnTo>
                  <a:pt x="16932" y="0"/>
                </a:lnTo>
                <a:lnTo>
                  <a:pt x="16932" y="0"/>
                </a:lnTo>
                <a:lnTo>
                  <a:pt x="8466" y="8467"/>
                </a:lnTo>
                <a:lnTo>
                  <a:pt x="8466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18533"/>
                </a:lnTo>
                <a:lnTo>
                  <a:pt x="0" y="143933"/>
                </a:lnTo>
                <a:lnTo>
                  <a:pt x="8466" y="169333"/>
                </a:lnTo>
                <a:lnTo>
                  <a:pt x="8466" y="194733"/>
                </a:lnTo>
                <a:lnTo>
                  <a:pt x="8466" y="220133"/>
                </a:lnTo>
                <a:lnTo>
                  <a:pt x="8466" y="237067"/>
                </a:lnTo>
                <a:lnTo>
                  <a:pt x="16932" y="254000"/>
                </a:lnTo>
                <a:lnTo>
                  <a:pt x="16932" y="270933"/>
                </a:lnTo>
                <a:lnTo>
                  <a:pt x="16932" y="279400"/>
                </a:lnTo>
                <a:lnTo>
                  <a:pt x="16932" y="287867"/>
                </a:lnTo>
                <a:lnTo>
                  <a:pt x="16932" y="287867"/>
                </a:lnTo>
                <a:lnTo>
                  <a:pt x="16932" y="287867"/>
                </a:lnTo>
                <a:lnTo>
                  <a:pt x="16932" y="287867"/>
                </a:lnTo>
                <a:lnTo>
                  <a:pt x="16932" y="279400"/>
                </a:lnTo>
                <a:lnTo>
                  <a:pt x="16932" y="270933"/>
                </a:lnTo>
                <a:lnTo>
                  <a:pt x="16932" y="254000"/>
                </a:lnTo>
                <a:lnTo>
                  <a:pt x="16932" y="237067"/>
                </a:lnTo>
                <a:lnTo>
                  <a:pt x="16932" y="220133"/>
                </a:lnTo>
                <a:lnTo>
                  <a:pt x="16932" y="194733"/>
                </a:lnTo>
                <a:lnTo>
                  <a:pt x="25400" y="177800"/>
                </a:lnTo>
                <a:lnTo>
                  <a:pt x="25400" y="160867"/>
                </a:lnTo>
                <a:lnTo>
                  <a:pt x="33866" y="152400"/>
                </a:lnTo>
                <a:lnTo>
                  <a:pt x="33866" y="143933"/>
                </a:lnTo>
                <a:lnTo>
                  <a:pt x="42332" y="135467"/>
                </a:lnTo>
                <a:lnTo>
                  <a:pt x="50799" y="135467"/>
                </a:lnTo>
                <a:lnTo>
                  <a:pt x="50799" y="135467"/>
                </a:lnTo>
                <a:lnTo>
                  <a:pt x="59266" y="135467"/>
                </a:lnTo>
                <a:lnTo>
                  <a:pt x="67733" y="135467"/>
                </a:lnTo>
                <a:lnTo>
                  <a:pt x="76200" y="143933"/>
                </a:lnTo>
                <a:lnTo>
                  <a:pt x="84666" y="160867"/>
                </a:lnTo>
                <a:lnTo>
                  <a:pt x="84666" y="169333"/>
                </a:lnTo>
                <a:lnTo>
                  <a:pt x="93132" y="186267"/>
                </a:lnTo>
                <a:lnTo>
                  <a:pt x="101600" y="194733"/>
                </a:lnTo>
                <a:lnTo>
                  <a:pt x="101600" y="203200"/>
                </a:lnTo>
                <a:lnTo>
                  <a:pt x="110066" y="211667"/>
                </a:lnTo>
                <a:lnTo>
                  <a:pt x="118532" y="220133"/>
                </a:lnTo>
                <a:lnTo>
                  <a:pt x="126999" y="220133"/>
                </a:lnTo>
                <a:lnTo>
                  <a:pt x="126999" y="220133"/>
                </a:lnTo>
                <a:lnTo>
                  <a:pt x="135466" y="228600"/>
                </a:lnTo>
                <a:lnTo>
                  <a:pt x="135466" y="228600"/>
                </a:lnTo>
                <a:lnTo>
                  <a:pt x="143933" y="220133"/>
                </a:lnTo>
                <a:lnTo>
                  <a:pt x="152400" y="220133"/>
                </a:lnTo>
                <a:lnTo>
                  <a:pt x="152400" y="211667"/>
                </a:lnTo>
                <a:lnTo>
                  <a:pt x="160866" y="203200"/>
                </a:lnTo>
                <a:lnTo>
                  <a:pt x="160866" y="194733"/>
                </a:lnTo>
                <a:lnTo>
                  <a:pt x="169332" y="186267"/>
                </a:lnTo>
                <a:lnTo>
                  <a:pt x="169332" y="169333"/>
                </a:lnTo>
                <a:lnTo>
                  <a:pt x="169332" y="160867"/>
                </a:lnTo>
                <a:lnTo>
                  <a:pt x="169332" y="152400"/>
                </a:lnTo>
                <a:lnTo>
                  <a:pt x="169332" y="143933"/>
                </a:lnTo>
                <a:lnTo>
                  <a:pt x="169332" y="135467"/>
                </a:lnTo>
                <a:lnTo>
                  <a:pt x="169332" y="135467"/>
                </a:lnTo>
                <a:lnTo>
                  <a:pt x="169332" y="135467"/>
                </a:lnTo>
                <a:lnTo>
                  <a:pt x="169332" y="143933"/>
                </a:lnTo>
                <a:lnTo>
                  <a:pt x="169332" y="152400"/>
                </a:lnTo>
                <a:lnTo>
                  <a:pt x="160866" y="160867"/>
                </a:lnTo>
                <a:lnTo>
                  <a:pt x="160866" y="169333"/>
                </a:lnTo>
                <a:lnTo>
                  <a:pt x="169332" y="186267"/>
                </a:lnTo>
                <a:lnTo>
                  <a:pt x="169332" y="194733"/>
                </a:lnTo>
                <a:lnTo>
                  <a:pt x="169332" y="211667"/>
                </a:lnTo>
                <a:lnTo>
                  <a:pt x="177800" y="228600"/>
                </a:lnTo>
                <a:lnTo>
                  <a:pt x="186266" y="245533"/>
                </a:lnTo>
                <a:lnTo>
                  <a:pt x="186266" y="254000"/>
                </a:lnTo>
                <a:lnTo>
                  <a:pt x="194732" y="262467"/>
                </a:lnTo>
                <a:lnTo>
                  <a:pt x="203199" y="270933"/>
                </a:lnTo>
                <a:lnTo>
                  <a:pt x="203199" y="279400"/>
                </a:lnTo>
                <a:lnTo>
                  <a:pt x="211666" y="279400"/>
                </a:lnTo>
                <a:lnTo>
                  <a:pt x="211666" y="279400"/>
                </a:lnTo>
                <a:lnTo>
                  <a:pt x="220133" y="279400"/>
                </a:lnTo>
                <a:lnTo>
                  <a:pt x="220133" y="279400"/>
                </a:lnTo>
                <a:lnTo>
                  <a:pt x="228600" y="270933"/>
                </a:lnTo>
                <a:lnTo>
                  <a:pt x="228600" y="262467"/>
                </a:lnTo>
                <a:lnTo>
                  <a:pt x="228600" y="254000"/>
                </a:lnTo>
                <a:lnTo>
                  <a:pt x="228600" y="245533"/>
                </a:lnTo>
                <a:lnTo>
                  <a:pt x="228600" y="228600"/>
                </a:lnTo>
                <a:lnTo>
                  <a:pt x="228600" y="220133"/>
                </a:lnTo>
                <a:lnTo>
                  <a:pt x="220133" y="203200"/>
                </a:lnTo>
                <a:lnTo>
                  <a:pt x="211666" y="186267"/>
                </a:lnTo>
                <a:lnTo>
                  <a:pt x="211666" y="177800"/>
                </a:lnTo>
                <a:lnTo>
                  <a:pt x="203199" y="160867"/>
                </a:lnTo>
                <a:lnTo>
                  <a:pt x="194732" y="152400"/>
                </a:lnTo>
                <a:lnTo>
                  <a:pt x="194732" y="152400"/>
                </a:lnTo>
                <a:lnTo>
                  <a:pt x="186266" y="152400"/>
                </a:lnTo>
                <a:lnTo>
                  <a:pt x="177800" y="152400"/>
                </a:lnTo>
                <a:lnTo>
                  <a:pt x="177800" y="152400"/>
                </a:lnTo>
                <a:lnTo>
                  <a:pt x="177800" y="152400"/>
                </a:lnTo>
                <a:lnTo>
                  <a:pt x="1778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Freeform 482"/>
          <p:cNvSpPr/>
          <p:nvPr/>
        </p:nvSpPr>
        <p:spPr>
          <a:xfrm>
            <a:off x="10236200" y="6121400"/>
            <a:ext cx="220135" cy="160868"/>
          </a:xfrm>
          <a:custGeom>
            <a:avLst/>
            <a:gdLst/>
            <a:ahLst/>
            <a:cxnLst/>
            <a:rect l="0" t="0" r="0" b="0"/>
            <a:pathLst>
              <a:path w="220135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25400" y="33867"/>
                </a:lnTo>
                <a:lnTo>
                  <a:pt x="33866" y="50800"/>
                </a:lnTo>
                <a:lnTo>
                  <a:pt x="33866" y="67733"/>
                </a:lnTo>
                <a:lnTo>
                  <a:pt x="42333" y="84667"/>
                </a:lnTo>
                <a:lnTo>
                  <a:pt x="42333" y="110067"/>
                </a:lnTo>
                <a:lnTo>
                  <a:pt x="42333" y="127000"/>
                </a:lnTo>
                <a:lnTo>
                  <a:pt x="50800" y="135467"/>
                </a:lnTo>
                <a:lnTo>
                  <a:pt x="50800" y="143933"/>
                </a:lnTo>
                <a:lnTo>
                  <a:pt x="50800" y="160867"/>
                </a:lnTo>
                <a:lnTo>
                  <a:pt x="50800" y="160867"/>
                </a:lnTo>
                <a:lnTo>
                  <a:pt x="50800" y="160867"/>
                </a:lnTo>
                <a:lnTo>
                  <a:pt x="59267" y="160867"/>
                </a:lnTo>
                <a:lnTo>
                  <a:pt x="59267" y="160867"/>
                </a:lnTo>
                <a:lnTo>
                  <a:pt x="59267" y="152400"/>
                </a:lnTo>
                <a:lnTo>
                  <a:pt x="59267" y="143933"/>
                </a:lnTo>
                <a:lnTo>
                  <a:pt x="59267" y="127000"/>
                </a:lnTo>
                <a:lnTo>
                  <a:pt x="59267" y="110067"/>
                </a:lnTo>
                <a:lnTo>
                  <a:pt x="59267" y="101600"/>
                </a:lnTo>
                <a:lnTo>
                  <a:pt x="67734" y="84667"/>
                </a:lnTo>
                <a:lnTo>
                  <a:pt x="67734" y="67733"/>
                </a:lnTo>
                <a:lnTo>
                  <a:pt x="67734" y="59267"/>
                </a:lnTo>
                <a:lnTo>
                  <a:pt x="76200" y="50800"/>
                </a:lnTo>
                <a:lnTo>
                  <a:pt x="84666" y="42333"/>
                </a:lnTo>
                <a:lnTo>
                  <a:pt x="84666" y="42333"/>
                </a:lnTo>
                <a:lnTo>
                  <a:pt x="93134" y="42333"/>
                </a:lnTo>
                <a:lnTo>
                  <a:pt x="93134" y="50800"/>
                </a:lnTo>
                <a:lnTo>
                  <a:pt x="93134" y="50800"/>
                </a:lnTo>
                <a:lnTo>
                  <a:pt x="101600" y="59267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8533" y="101600"/>
                </a:lnTo>
                <a:lnTo>
                  <a:pt x="118533" y="118533"/>
                </a:lnTo>
                <a:lnTo>
                  <a:pt x="118533" y="135467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27000" y="152400"/>
                </a:lnTo>
                <a:lnTo>
                  <a:pt x="127000" y="143933"/>
                </a:lnTo>
                <a:lnTo>
                  <a:pt x="127000" y="143933"/>
                </a:lnTo>
                <a:lnTo>
                  <a:pt x="127000" y="135467"/>
                </a:lnTo>
                <a:lnTo>
                  <a:pt x="135467" y="127000"/>
                </a:lnTo>
                <a:lnTo>
                  <a:pt x="135467" y="118533"/>
                </a:lnTo>
                <a:lnTo>
                  <a:pt x="135467" y="101600"/>
                </a:lnTo>
                <a:lnTo>
                  <a:pt x="135467" y="84667"/>
                </a:lnTo>
                <a:lnTo>
                  <a:pt x="135467" y="67733"/>
                </a:lnTo>
                <a:lnTo>
                  <a:pt x="135467" y="50800"/>
                </a:lnTo>
                <a:lnTo>
                  <a:pt x="135467" y="33867"/>
                </a:lnTo>
                <a:lnTo>
                  <a:pt x="135467" y="25400"/>
                </a:lnTo>
                <a:lnTo>
                  <a:pt x="135467" y="16933"/>
                </a:lnTo>
                <a:lnTo>
                  <a:pt x="143934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52400" y="25400"/>
                </a:lnTo>
                <a:lnTo>
                  <a:pt x="160866" y="33867"/>
                </a:lnTo>
                <a:lnTo>
                  <a:pt x="169334" y="50800"/>
                </a:lnTo>
                <a:lnTo>
                  <a:pt x="177800" y="76200"/>
                </a:lnTo>
                <a:lnTo>
                  <a:pt x="177800" y="101600"/>
                </a:lnTo>
                <a:lnTo>
                  <a:pt x="186266" y="118533"/>
                </a:lnTo>
                <a:lnTo>
                  <a:pt x="186266" y="135467"/>
                </a:lnTo>
                <a:lnTo>
                  <a:pt x="194733" y="143933"/>
                </a:lnTo>
                <a:lnTo>
                  <a:pt x="194733" y="143933"/>
                </a:lnTo>
                <a:lnTo>
                  <a:pt x="203200" y="152400"/>
                </a:lnTo>
                <a:lnTo>
                  <a:pt x="211667" y="152400"/>
                </a:lnTo>
                <a:lnTo>
                  <a:pt x="220134" y="143933"/>
                </a:lnTo>
                <a:lnTo>
                  <a:pt x="220134" y="143933"/>
                </a:lnTo>
                <a:lnTo>
                  <a:pt x="220134" y="143933"/>
                </a:lnTo>
                <a:lnTo>
                  <a:pt x="220134" y="1439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Freeform 483"/>
          <p:cNvSpPr/>
          <p:nvPr/>
        </p:nvSpPr>
        <p:spPr>
          <a:xfrm>
            <a:off x="10515600" y="5994400"/>
            <a:ext cx="110067" cy="279401"/>
          </a:xfrm>
          <a:custGeom>
            <a:avLst/>
            <a:gdLst/>
            <a:ahLst/>
            <a:cxnLst/>
            <a:rect l="0" t="0" r="0" b="0"/>
            <a:pathLst>
              <a:path w="110067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8467" y="50800"/>
                </a:lnTo>
                <a:lnTo>
                  <a:pt x="16934" y="76200"/>
                </a:lnTo>
                <a:lnTo>
                  <a:pt x="16934" y="110067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33866" y="220133"/>
                </a:lnTo>
                <a:lnTo>
                  <a:pt x="33866" y="237067"/>
                </a:lnTo>
                <a:lnTo>
                  <a:pt x="33866" y="245533"/>
                </a:lnTo>
                <a:lnTo>
                  <a:pt x="33866" y="254000"/>
                </a:lnTo>
                <a:lnTo>
                  <a:pt x="33866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54000"/>
                </a:lnTo>
                <a:lnTo>
                  <a:pt x="25400" y="245533"/>
                </a:lnTo>
                <a:lnTo>
                  <a:pt x="25400" y="228600"/>
                </a:lnTo>
                <a:lnTo>
                  <a:pt x="16934" y="220133"/>
                </a:lnTo>
                <a:lnTo>
                  <a:pt x="25400" y="203200"/>
                </a:lnTo>
                <a:lnTo>
                  <a:pt x="25400" y="177800"/>
                </a:lnTo>
                <a:lnTo>
                  <a:pt x="25400" y="169333"/>
                </a:lnTo>
                <a:lnTo>
                  <a:pt x="33866" y="152400"/>
                </a:lnTo>
                <a:lnTo>
                  <a:pt x="33866" y="143933"/>
                </a:lnTo>
                <a:lnTo>
                  <a:pt x="50800" y="143933"/>
                </a:lnTo>
                <a:lnTo>
                  <a:pt x="59266" y="135467"/>
                </a:lnTo>
                <a:lnTo>
                  <a:pt x="67733" y="143933"/>
                </a:lnTo>
                <a:lnTo>
                  <a:pt x="84667" y="152400"/>
                </a:lnTo>
                <a:lnTo>
                  <a:pt x="93134" y="160867"/>
                </a:lnTo>
                <a:lnTo>
                  <a:pt x="101600" y="177800"/>
                </a:lnTo>
                <a:lnTo>
                  <a:pt x="101600" y="186267"/>
                </a:lnTo>
                <a:lnTo>
                  <a:pt x="110066" y="203200"/>
                </a:lnTo>
                <a:lnTo>
                  <a:pt x="110066" y="220133"/>
                </a:lnTo>
                <a:lnTo>
                  <a:pt x="110066" y="228600"/>
                </a:lnTo>
                <a:lnTo>
                  <a:pt x="110066" y="245533"/>
                </a:lnTo>
                <a:lnTo>
                  <a:pt x="110066" y="254000"/>
                </a:lnTo>
                <a:lnTo>
                  <a:pt x="101600" y="262467"/>
                </a:lnTo>
                <a:lnTo>
                  <a:pt x="93134" y="270933"/>
                </a:lnTo>
                <a:lnTo>
                  <a:pt x="84667" y="279400"/>
                </a:lnTo>
                <a:lnTo>
                  <a:pt x="76200" y="279400"/>
                </a:lnTo>
                <a:lnTo>
                  <a:pt x="76200" y="279400"/>
                </a:lnTo>
                <a:lnTo>
                  <a:pt x="76200" y="270933"/>
                </a:lnTo>
                <a:lnTo>
                  <a:pt x="67733" y="262467"/>
                </a:lnTo>
                <a:lnTo>
                  <a:pt x="76200" y="254000"/>
                </a:lnTo>
                <a:lnTo>
                  <a:pt x="76200" y="237067"/>
                </a:lnTo>
                <a:lnTo>
                  <a:pt x="76200" y="237067"/>
                </a:lnTo>
                <a:lnTo>
                  <a:pt x="76200" y="220133"/>
                </a:lnTo>
                <a:lnTo>
                  <a:pt x="76200" y="22013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Freeform 484"/>
          <p:cNvSpPr/>
          <p:nvPr/>
        </p:nvSpPr>
        <p:spPr>
          <a:xfrm>
            <a:off x="10634134" y="6121400"/>
            <a:ext cx="93133" cy="160868"/>
          </a:xfrm>
          <a:custGeom>
            <a:avLst/>
            <a:gdLst/>
            <a:ahLst/>
            <a:cxnLst/>
            <a:rect l="0" t="0" r="0" b="0"/>
            <a:pathLst>
              <a:path w="93133" h="160868">
                <a:moveTo>
                  <a:pt x="0" y="0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16932" y="118533"/>
                </a:lnTo>
                <a:lnTo>
                  <a:pt x="25399" y="135467"/>
                </a:lnTo>
                <a:lnTo>
                  <a:pt x="33866" y="152400"/>
                </a:lnTo>
                <a:lnTo>
                  <a:pt x="42333" y="160867"/>
                </a:lnTo>
                <a:lnTo>
                  <a:pt x="50800" y="160867"/>
                </a:lnTo>
                <a:lnTo>
                  <a:pt x="59266" y="160867"/>
                </a:lnTo>
                <a:lnTo>
                  <a:pt x="59266" y="160867"/>
                </a:lnTo>
                <a:lnTo>
                  <a:pt x="67732" y="160867"/>
                </a:lnTo>
                <a:lnTo>
                  <a:pt x="76200" y="152400"/>
                </a:lnTo>
                <a:lnTo>
                  <a:pt x="76200" y="143933"/>
                </a:lnTo>
                <a:lnTo>
                  <a:pt x="84666" y="127000"/>
                </a:lnTo>
                <a:lnTo>
                  <a:pt x="93132" y="110067"/>
                </a:lnTo>
                <a:lnTo>
                  <a:pt x="93132" y="93133"/>
                </a:lnTo>
                <a:lnTo>
                  <a:pt x="93132" y="76200"/>
                </a:lnTo>
                <a:lnTo>
                  <a:pt x="93132" y="76200"/>
                </a:lnTo>
                <a:lnTo>
                  <a:pt x="84666" y="59267"/>
                </a:lnTo>
                <a:lnTo>
                  <a:pt x="84666" y="592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Freeform 485"/>
          <p:cNvSpPr/>
          <p:nvPr/>
        </p:nvSpPr>
        <p:spPr>
          <a:xfrm>
            <a:off x="10727266" y="6079067"/>
            <a:ext cx="84668" cy="220134"/>
          </a:xfrm>
          <a:custGeom>
            <a:avLst/>
            <a:gdLst/>
            <a:ahLst/>
            <a:cxnLst/>
            <a:rect l="0" t="0" r="0" b="0"/>
            <a:pathLst>
              <a:path w="84668" h="220134">
                <a:moveTo>
                  <a:pt x="42334" y="0"/>
                </a:moveTo>
                <a:lnTo>
                  <a:pt x="33868" y="8466"/>
                </a:lnTo>
                <a:lnTo>
                  <a:pt x="33868" y="8466"/>
                </a:lnTo>
                <a:lnTo>
                  <a:pt x="25401" y="8466"/>
                </a:lnTo>
                <a:lnTo>
                  <a:pt x="25401" y="16933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8467" y="101600"/>
                </a:lnTo>
                <a:lnTo>
                  <a:pt x="8467" y="110066"/>
                </a:lnTo>
                <a:lnTo>
                  <a:pt x="16934" y="110066"/>
                </a:lnTo>
                <a:lnTo>
                  <a:pt x="25401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8" y="127000"/>
                </a:lnTo>
                <a:lnTo>
                  <a:pt x="67734" y="127000"/>
                </a:lnTo>
                <a:lnTo>
                  <a:pt x="76200" y="135466"/>
                </a:lnTo>
                <a:lnTo>
                  <a:pt x="76200" y="143933"/>
                </a:lnTo>
                <a:lnTo>
                  <a:pt x="84667" y="152400"/>
                </a:lnTo>
                <a:lnTo>
                  <a:pt x="84667" y="160866"/>
                </a:lnTo>
                <a:lnTo>
                  <a:pt x="84667" y="169333"/>
                </a:lnTo>
                <a:lnTo>
                  <a:pt x="84667" y="186266"/>
                </a:lnTo>
                <a:lnTo>
                  <a:pt x="76200" y="194733"/>
                </a:lnTo>
                <a:lnTo>
                  <a:pt x="76200" y="203200"/>
                </a:lnTo>
                <a:lnTo>
                  <a:pt x="76200" y="211666"/>
                </a:lnTo>
                <a:lnTo>
                  <a:pt x="76200" y="220133"/>
                </a:lnTo>
                <a:lnTo>
                  <a:pt x="67734" y="220133"/>
                </a:lnTo>
                <a:lnTo>
                  <a:pt x="67734" y="220133"/>
                </a:lnTo>
                <a:lnTo>
                  <a:pt x="67734" y="220133"/>
                </a:lnTo>
                <a:lnTo>
                  <a:pt x="67734" y="211666"/>
                </a:lnTo>
                <a:lnTo>
                  <a:pt x="67734" y="2116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Freeform 486"/>
          <p:cNvSpPr/>
          <p:nvPr/>
        </p:nvSpPr>
        <p:spPr>
          <a:xfrm>
            <a:off x="11065934" y="5842000"/>
            <a:ext cx="262467" cy="338668"/>
          </a:xfrm>
          <a:custGeom>
            <a:avLst/>
            <a:gdLst/>
            <a:ahLst/>
            <a:cxnLst/>
            <a:rect l="0" t="0" r="0" b="0"/>
            <a:pathLst>
              <a:path w="262467" h="338668">
                <a:moveTo>
                  <a:pt x="33866" y="25400"/>
                </a:moveTo>
                <a:lnTo>
                  <a:pt x="25400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33866" y="50800"/>
                </a:lnTo>
                <a:lnTo>
                  <a:pt x="33866" y="67733"/>
                </a:lnTo>
                <a:lnTo>
                  <a:pt x="42332" y="84667"/>
                </a:lnTo>
                <a:lnTo>
                  <a:pt x="50799" y="110067"/>
                </a:lnTo>
                <a:lnTo>
                  <a:pt x="50799" y="143933"/>
                </a:lnTo>
                <a:lnTo>
                  <a:pt x="59266" y="169333"/>
                </a:lnTo>
                <a:lnTo>
                  <a:pt x="59266" y="194733"/>
                </a:lnTo>
                <a:lnTo>
                  <a:pt x="67733" y="228600"/>
                </a:lnTo>
                <a:lnTo>
                  <a:pt x="67733" y="254000"/>
                </a:lnTo>
                <a:lnTo>
                  <a:pt x="67733" y="279400"/>
                </a:lnTo>
                <a:lnTo>
                  <a:pt x="67733" y="296333"/>
                </a:lnTo>
                <a:lnTo>
                  <a:pt x="67733" y="313267"/>
                </a:lnTo>
                <a:lnTo>
                  <a:pt x="59266" y="321733"/>
                </a:lnTo>
                <a:lnTo>
                  <a:pt x="59266" y="330200"/>
                </a:lnTo>
                <a:lnTo>
                  <a:pt x="59266" y="330200"/>
                </a:lnTo>
                <a:lnTo>
                  <a:pt x="59266" y="338667"/>
                </a:lnTo>
                <a:lnTo>
                  <a:pt x="50799" y="338667"/>
                </a:lnTo>
                <a:lnTo>
                  <a:pt x="50799" y="330200"/>
                </a:lnTo>
                <a:lnTo>
                  <a:pt x="42332" y="330200"/>
                </a:lnTo>
                <a:lnTo>
                  <a:pt x="33866" y="313267"/>
                </a:lnTo>
                <a:lnTo>
                  <a:pt x="25400" y="296333"/>
                </a:lnTo>
                <a:lnTo>
                  <a:pt x="16932" y="270933"/>
                </a:lnTo>
                <a:lnTo>
                  <a:pt x="8466" y="245533"/>
                </a:lnTo>
                <a:lnTo>
                  <a:pt x="8466" y="211667"/>
                </a:lnTo>
                <a:lnTo>
                  <a:pt x="0" y="177800"/>
                </a:lnTo>
                <a:lnTo>
                  <a:pt x="0" y="152400"/>
                </a:lnTo>
                <a:lnTo>
                  <a:pt x="8466" y="118533"/>
                </a:lnTo>
                <a:lnTo>
                  <a:pt x="16932" y="84667"/>
                </a:lnTo>
                <a:lnTo>
                  <a:pt x="25400" y="59267"/>
                </a:lnTo>
                <a:lnTo>
                  <a:pt x="33866" y="42333"/>
                </a:lnTo>
                <a:lnTo>
                  <a:pt x="42332" y="25400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93132" y="0"/>
                </a:lnTo>
                <a:lnTo>
                  <a:pt x="101600" y="8467"/>
                </a:lnTo>
                <a:lnTo>
                  <a:pt x="110066" y="16933"/>
                </a:lnTo>
                <a:lnTo>
                  <a:pt x="110066" y="33867"/>
                </a:lnTo>
                <a:lnTo>
                  <a:pt x="118532" y="59267"/>
                </a:lnTo>
                <a:lnTo>
                  <a:pt x="118532" y="76200"/>
                </a:lnTo>
                <a:lnTo>
                  <a:pt x="118532" y="101600"/>
                </a:lnTo>
                <a:lnTo>
                  <a:pt x="110066" y="118533"/>
                </a:lnTo>
                <a:lnTo>
                  <a:pt x="110066" y="143933"/>
                </a:lnTo>
                <a:lnTo>
                  <a:pt x="101600" y="160867"/>
                </a:lnTo>
                <a:lnTo>
                  <a:pt x="93132" y="186267"/>
                </a:lnTo>
                <a:lnTo>
                  <a:pt x="93132" y="203200"/>
                </a:lnTo>
                <a:lnTo>
                  <a:pt x="93132" y="211667"/>
                </a:lnTo>
                <a:lnTo>
                  <a:pt x="93132" y="228600"/>
                </a:lnTo>
                <a:lnTo>
                  <a:pt x="93132" y="237067"/>
                </a:lnTo>
                <a:lnTo>
                  <a:pt x="93132" y="245533"/>
                </a:lnTo>
                <a:lnTo>
                  <a:pt x="101600" y="254000"/>
                </a:lnTo>
                <a:lnTo>
                  <a:pt x="110066" y="270933"/>
                </a:lnTo>
                <a:lnTo>
                  <a:pt x="118532" y="279400"/>
                </a:lnTo>
                <a:lnTo>
                  <a:pt x="135466" y="287867"/>
                </a:lnTo>
                <a:lnTo>
                  <a:pt x="152400" y="287867"/>
                </a:lnTo>
                <a:lnTo>
                  <a:pt x="160866" y="287867"/>
                </a:lnTo>
                <a:lnTo>
                  <a:pt x="177800" y="287867"/>
                </a:lnTo>
                <a:lnTo>
                  <a:pt x="194732" y="287867"/>
                </a:lnTo>
                <a:lnTo>
                  <a:pt x="211666" y="279400"/>
                </a:lnTo>
                <a:lnTo>
                  <a:pt x="220133" y="270933"/>
                </a:lnTo>
                <a:lnTo>
                  <a:pt x="228600" y="262467"/>
                </a:lnTo>
                <a:lnTo>
                  <a:pt x="237066" y="245533"/>
                </a:lnTo>
                <a:lnTo>
                  <a:pt x="245532" y="237067"/>
                </a:lnTo>
                <a:lnTo>
                  <a:pt x="254000" y="220133"/>
                </a:lnTo>
                <a:lnTo>
                  <a:pt x="262466" y="203200"/>
                </a:lnTo>
                <a:lnTo>
                  <a:pt x="262466" y="186267"/>
                </a:lnTo>
                <a:lnTo>
                  <a:pt x="262466" y="177800"/>
                </a:lnTo>
                <a:lnTo>
                  <a:pt x="262466" y="160867"/>
                </a:lnTo>
                <a:lnTo>
                  <a:pt x="254000" y="152400"/>
                </a:lnTo>
                <a:lnTo>
                  <a:pt x="245532" y="143933"/>
                </a:lnTo>
                <a:lnTo>
                  <a:pt x="237066" y="135467"/>
                </a:lnTo>
                <a:lnTo>
                  <a:pt x="237066" y="135467"/>
                </a:lnTo>
                <a:lnTo>
                  <a:pt x="228600" y="135467"/>
                </a:lnTo>
                <a:lnTo>
                  <a:pt x="220133" y="143933"/>
                </a:lnTo>
                <a:lnTo>
                  <a:pt x="211666" y="152400"/>
                </a:lnTo>
                <a:lnTo>
                  <a:pt x="211666" y="177800"/>
                </a:lnTo>
                <a:lnTo>
                  <a:pt x="203199" y="194733"/>
                </a:lnTo>
                <a:lnTo>
                  <a:pt x="211666" y="220133"/>
                </a:lnTo>
                <a:lnTo>
                  <a:pt x="211666" y="237067"/>
                </a:lnTo>
                <a:lnTo>
                  <a:pt x="211666" y="262467"/>
                </a:lnTo>
                <a:lnTo>
                  <a:pt x="220133" y="270933"/>
                </a:lnTo>
                <a:lnTo>
                  <a:pt x="228600" y="279400"/>
                </a:lnTo>
                <a:lnTo>
                  <a:pt x="237066" y="270933"/>
                </a:lnTo>
                <a:lnTo>
                  <a:pt x="237066" y="270933"/>
                </a:lnTo>
                <a:lnTo>
                  <a:pt x="237066" y="262467"/>
                </a:lnTo>
                <a:lnTo>
                  <a:pt x="237066" y="262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Freeform 487"/>
          <p:cNvSpPr/>
          <p:nvPr/>
        </p:nvSpPr>
        <p:spPr>
          <a:xfrm>
            <a:off x="11379200" y="5926667"/>
            <a:ext cx="93135" cy="228601"/>
          </a:xfrm>
          <a:custGeom>
            <a:avLst/>
            <a:gdLst/>
            <a:ahLst/>
            <a:cxnLst/>
            <a:rect l="0" t="0" r="0" b="0"/>
            <a:pathLst>
              <a:path w="93135" h="228601">
                <a:moveTo>
                  <a:pt x="59267" y="0"/>
                </a:move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8466"/>
                </a:lnTo>
                <a:lnTo>
                  <a:pt x="33866" y="16933"/>
                </a:lnTo>
                <a:lnTo>
                  <a:pt x="25400" y="33866"/>
                </a:lnTo>
                <a:lnTo>
                  <a:pt x="16934" y="50800"/>
                </a:lnTo>
                <a:lnTo>
                  <a:pt x="8466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6" y="194733"/>
                </a:lnTo>
                <a:lnTo>
                  <a:pt x="16934" y="211666"/>
                </a:lnTo>
                <a:lnTo>
                  <a:pt x="25400" y="220133"/>
                </a:lnTo>
                <a:lnTo>
                  <a:pt x="33866" y="228600"/>
                </a:lnTo>
                <a:lnTo>
                  <a:pt x="50800" y="228600"/>
                </a:lnTo>
                <a:lnTo>
                  <a:pt x="59267" y="228600"/>
                </a:lnTo>
                <a:lnTo>
                  <a:pt x="76200" y="211666"/>
                </a:lnTo>
                <a:lnTo>
                  <a:pt x="84666" y="194733"/>
                </a:lnTo>
                <a:lnTo>
                  <a:pt x="84666" y="194733"/>
                </a:lnTo>
                <a:lnTo>
                  <a:pt x="93134" y="177800"/>
                </a:lnTo>
                <a:lnTo>
                  <a:pt x="93134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8"/>
          <p:cNvSpPr/>
          <p:nvPr/>
        </p:nvSpPr>
        <p:spPr>
          <a:xfrm>
            <a:off x="11506200" y="5825067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25400" y="0"/>
                </a:moveTo>
                <a:lnTo>
                  <a:pt x="25400" y="0"/>
                </a:lnTo>
                <a:lnTo>
                  <a:pt x="25400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0" y="118533"/>
                </a:lnTo>
                <a:lnTo>
                  <a:pt x="0" y="152400"/>
                </a:lnTo>
                <a:lnTo>
                  <a:pt x="8467" y="186266"/>
                </a:lnTo>
                <a:lnTo>
                  <a:pt x="8467" y="220133"/>
                </a:lnTo>
                <a:lnTo>
                  <a:pt x="8467" y="245533"/>
                </a:lnTo>
                <a:lnTo>
                  <a:pt x="16934" y="270933"/>
                </a:lnTo>
                <a:lnTo>
                  <a:pt x="16934" y="287866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Freeform 489"/>
          <p:cNvSpPr/>
          <p:nvPr/>
        </p:nvSpPr>
        <p:spPr>
          <a:xfrm>
            <a:off x="11472334" y="5960533"/>
            <a:ext cx="177800" cy="33868"/>
          </a:xfrm>
          <a:custGeom>
            <a:avLst/>
            <a:gdLst/>
            <a:ahLst/>
            <a:cxnLst/>
            <a:rect l="0" t="0" r="0" b="0"/>
            <a:pathLst>
              <a:path w="177800" h="33868">
                <a:moveTo>
                  <a:pt x="0" y="25400"/>
                </a:move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16932" y="33867"/>
                </a:lnTo>
                <a:lnTo>
                  <a:pt x="25399" y="33867"/>
                </a:lnTo>
                <a:lnTo>
                  <a:pt x="33866" y="33867"/>
                </a:lnTo>
                <a:lnTo>
                  <a:pt x="42333" y="33867"/>
                </a:lnTo>
                <a:lnTo>
                  <a:pt x="59266" y="33867"/>
                </a:lnTo>
                <a:lnTo>
                  <a:pt x="76200" y="25400"/>
                </a:lnTo>
                <a:lnTo>
                  <a:pt x="93132" y="16934"/>
                </a:lnTo>
                <a:lnTo>
                  <a:pt x="110066" y="16934"/>
                </a:lnTo>
                <a:lnTo>
                  <a:pt x="127000" y="8467"/>
                </a:lnTo>
                <a:lnTo>
                  <a:pt x="135466" y="8467"/>
                </a:lnTo>
                <a:lnTo>
                  <a:pt x="143932" y="0"/>
                </a:lnTo>
                <a:lnTo>
                  <a:pt x="152400" y="0"/>
                </a:lnTo>
                <a:lnTo>
                  <a:pt x="160866" y="0"/>
                </a:lnTo>
                <a:lnTo>
                  <a:pt x="169332" y="0"/>
                </a:lnTo>
                <a:lnTo>
                  <a:pt x="177799" y="8467"/>
                </a:lnTo>
                <a:lnTo>
                  <a:pt x="177799" y="8467"/>
                </a:lnTo>
                <a:lnTo>
                  <a:pt x="177799" y="16934"/>
                </a:lnTo>
                <a:lnTo>
                  <a:pt x="177799" y="25400"/>
                </a:lnTo>
                <a:lnTo>
                  <a:pt x="177799" y="25400"/>
                </a:lnTo>
                <a:lnTo>
                  <a:pt x="177799" y="25400"/>
                </a:lnTo>
                <a:lnTo>
                  <a:pt x="177799" y="25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0"/>
          <p:cNvSpPr/>
          <p:nvPr/>
        </p:nvSpPr>
        <p:spPr>
          <a:xfrm>
            <a:off x="10405534" y="6341533"/>
            <a:ext cx="270934" cy="160868"/>
          </a:xfrm>
          <a:custGeom>
            <a:avLst/>
            <a:gdLst/>
            <a:ahLst/>
            <a:cxnLst/>
            <a:rect l="0" t="0" r="0" b="0"/>
            <a:pathLst>
              <a:path w="270934" h="160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2" y="8467"/>
                </a:lnTo>
                <a:lnTo>
                  <a:pt x="16932" y="8467"/>
                </a:lnTo>
                <a:lnTo>
                  <a:pt x="25399" y="8467"/>
                </a:lnTo>
                <a:lnTo>
                  <a:pt x="33866" y="8467"/>
                </a:lnTo>
                <a:lnTo>
                  <a:pt x="42333" y="16934"/>
                </a:lnTo>
                <a:lnTo>
                  <a:pt x="50800" y="16934"/>
                </a:lnTo>
                <a:lnTo>
                  <a:pt x="59266" y="16934"/>
                </a:lnTo>
                <a:lnTo>
                  <a:pt x="59266" y="25400"/>
                </a:lnTo>
                <a:lnTo>
                  <a:pt x="67732" y="33867"/>
                </a:lnTo>
                <a:lnTo>
                  <a:pt x="76200" y="33867"/>
                </a:lnTo>
                <a:lnTo>
                  <a:pt x="76200" y="42334"/>
                </a:lnTo>
                <a:lnTo>
                  <a:pt x="84666" y="50800"/>
                </a:lnTo>
                <a:lnTo>
                  <a:pt x="101599" y="50800"/>
                </a:lnTo>
                <a:lnTo>
                  <a:pt x="101599" y="59267"/>
                </a:lnTo>
                <a:lnTo>
                  <a:pt x="110066" y="67734"/>
                </a:lnTo>
                <a:lnTo>
                  <a:pt x="118533" y="76200"/>
                </a:lnTo>
                <a:lnTo>
                  <a:pt x="127000" y="76200"/>
                </a:lnTo>
                <a:lnTo>
                  <a:pt x="135466" y="84667"/>
                </a:lnTo>
                <a:lnTo>
                  <a:pt x="143932" y="93134"/>
                </a:lnTo>
                <a:lnTo>
                  <a:pt x="152400" y="101600"/>
                </a:lnTo>
                <a:lnTo>
                  <a:pt x="160866" y="101600"/>
                </a:lnTo>
                <a:lnTo>
                  <a:pt x="169332" y="110067"/>
                </a:lnTo>
                <a:lnTo>
                  <a:pt x="177799" y="110067"/>
                </a:lnTo>
                <a:lnTo>
                  <a:pt x="186266" y="118534"/>
                </a:lnTo>
                <a:lnTo>
                  <a:pt x="194733" y="118534"/>
                </a:lnTo>
                <a:lnTo>
                  <a:pt x="203200" y="127000"/>
                </a:lnTo>
                <a:lnTo>
                  <a:pt x="220132" y="127000"/>
                </a:lnTo>
                <a:lnTo>
                  <a:pt x="220132" y="135467"/>
                </a:lnTo>
                <a:lnTo>
                  <a:pt x="228600" y="135467"/>
                </a:lnTo>
                <a:lnTo>
                  <a:pt x="237066" y="135467"/>
                </a:lnTo>
                <a:lnTo>
                  <a:pt x="237066" y="143934"/>
                </a:lnTo>
                <a:lnTo>
                  <a:pt x="245532" y="143934"/>
                </a:lnTo>
                <a:lnTo>
                  <a:pt x="245532" y="152400"/>
                </a:lnTo>
                <a:lnTo>
                  <a:pt x="253999" y="152400"/>
                </a:lnTo>
                <a:lnTo>
                  <a:pt x="262466" y="152400"/>
                </a:lnTo>
                <a:lnTo>
                  <a:pt x="262466" y="152400"/>
                </a:lnTo>
                <a:lnTo>
                  <a:pt x="262466" y="152400"/>
                </a:lnTo>
                <a:lnTo>
                  <a:pt x="262466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60867"/>
                </a:lnTo>
                <a:lnTo>
                  <a:pt x="270933" y="152400"/>
                </a:lnTo>
                <a:lnTo>
                  <a:pt x="270933" y="152400"/>
                </a:lnTo>
                <a:lnTo>
                  <a:pt x="270933" y="152400"/>
                </a:lnTo>
                <a:lnTo>
                  <a:pt x="270933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Freeform 491"/>
          <p:cNvSpPr/>
          <p:nvPr/>
        </p:nvSpPr>
        <p:spPr>
          <a:xfrm>
            <a:off x="10591800" y="6409267"/>
            <a:ext cx="135467" cy="118534"/>
          </a:xfrm>
          <a:custGeom>
            <a:avLst/>
            <a:gdLst/>
            <a:ahLst/>
            <a:cxnLst/>
            <a:rect l="0" t="0" r="0" b="0"/>
            <a:pathLst>
              <a:path w="135467" h="118534">
                <a:moveTo>
                  <a:pt x="0" y="93133"/>
                </a:moveTo>
                <a:lnTo>
                  <a:pt x="0" y="93133"/>
                </a:lnTo>
                <a:lnTo>
                  <a:pt x="0" y="93133"/>
                </a:lnTo>
                <a:lnTo>
                  <a:pt x="0" y="101599"/>
                </a:lnTo>
                <a:lnTo>
                  <a:pt x="0" y="101599"/>
                </a:lnTo>
                <a:lnTo>
                  <a:pt x="0" y="101599"/>
                </a:lnTo>
                <a:lnTo>
                  <a:pt x="0" y="101599"/>
                </a:lnTo>
                <a:lnTo>
                  <a:pt x="0" y="101599"/>
                </a:lnTo>
                <a:lnTo>
                  <a:pt x="0" y="101599"/>
                </a:lnTo>
                <a:lnTo>
                  <a:pt x="8467" y="101599"/>
                </a:lnTo>
                <a:lnTo>
                  <a:pt x="8467" y="110067"/>
                </a:lnTo>
                <a:lnTo>
                  <a:pt x="8467" y="110067"/>
                </a:lnTo>
                <a:lnTo>
                  <a:pt x="25400" y="110067"/>
                </a:lnTo>
                <a:lnTo>
                  <a:pt x="25400" y="110067"/>
                </a:lnTo>
                <a:lnTo>
                  <a:pt x="33866" y="118533"/>
                </a:lnTo>
                <a:lnTo>
                  <a:pt x="42334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6" y="118533"/>
                </a:lnTo>
                <a:lnTo>
                  <a:pt x="67733" y="118533"/>
                </a:lnTo>
                <a:lnTo>
                  <a:pt x="76200" y="110067"/>
                </a:lnTo>
                <a:lnTo>
                  <a:pt x="84667" y="110067"/>
                </a:lnTo>
                <a:lnTo>
                  <a:pt x="93134" y="110067"/>
                </a:lnTo>
                <a:lnTo>
                  <a:pt x="101600" y="101599"/>
                </a:lnTo>
                <a:lnTo>
                  <a:pt x="101600" y="101599"/>
                </a:lnTo>
                <a:lnTo>
                  <a:pt x="110066" y="93133"/>
                </a:lnTo>
                <a:lnTo>
                  <a:pt x="118534" y="84666"/>
                </a:lnTo>
                <a:lnTo>
                  <a:pt x="118534" y="84666"/>
                </a:lnTo>
                <a:lnTo>
                  <a:pt x="127000" y="84666"/>
                </a:lnTo>
                <a:lnTo>
                  <a:pt x="127000" y="76200"/>
                </a:lnTo>
                <a:lnTo>
                  <a:pt x="127000" y="76200"/>
                </a:lnTo>
                <a:lnTo>
                  <a:pt x="135466" y="76200"/>
                </a:lnTo>
                <a:lnTo>
                  <a:pt x="135466" y="76200"/>
                </a:lnTo>
                <a:lnTo>
                  <a:pt x="135466" y="67733"/>
                </a:lnTo>
                <a:lnTo>
                  <a:pt x="135466" y="67733"/>
                </a:lnTo>
                <a:lnTo>
                  <a:pt x="127000" y="67733"/>
                </a:lnTo>
                <a:lnTo>
                  <a:pt x="127000" y="67733"/>
                </a:lnTo>
                <a:lnTo>
                  <a:pt x="118534" y="59266"/>
                </a:lnTo>
                <a:lnTo>
                  <a:pt x="110066" y="59266"/>
                </a:lnTo>
                <a:lnTo>
                  <a:pt x="110066" y="59266"/>
                </a:lnTo>
                <a:lnTo>
                  <a:pt x="101600" y="50800"/>
                </a:lnTo>
                <a:lnTo>
                  <a:pt x="93134" y="50800"/>
                </a:lnTo>
                <a:lnTo>
                  <a:pt x="84667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67733" y="33866"/>
                </a:lnTo>
                <a:lnTo>
                  <a:pt x="67733" y="33866"/>
                </a:lnTo>
                <a:lnTo>
                  <a:pt x="67733" y="25400"/>
                </a:lnTo>
                <a:lnTo>
                  <a:pt x="67733" y="16933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0"/>
                </a:lnTo>
                <a:lnTo>
                  <a:pt x="6773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reeform 492"/>
          <p:cNvSpPr/>
          <p:nvPr/>
        </p:nvSpPr>
        <p:spPr>
          <a:xfrm>
            <a:off x="10913534" y="6223000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228600" y="0"/>
                </a:move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8600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20133" y="8467"/>
                </a:lnTo>
                <a:lnTo>
                  <a:pt x="211666" y="16933"/>
                </a:lnTo>
                <a:lnTo>
                  <a:pt x="203199" y="25400"/>
                </a:lnTo>
                <a:lnTo>
                  <a:pt x="203199" y="25400"/>
                </a:lnTo>
                <a:lnTo>
                  <a:pt x="194732" y="33867"/>
                </a:lnTo>
                <a:lnTo>
                  <a:pt x="186266" y="42333"/>
                </a:lnTo>
                <a:lnTo>
                  <a:pt x="177800" y="50800"/>
                </a:lnTo>
                <a:lnTo>
                  <a:pt x="169332" y="59267"/>
                </a:lnTo>
                <a:lnTo>
                  <a:pt x="160866" y="76200"/>
                </a:lnTo>
                <a:lnTo>
                  <a:pt x="152400" y="84667"/>
                </a:lnTo>
                <a:lnTo>
                  <a:pt x="143933" y="93133"/>
                </a:lnTo>
                <a:lnTo>
                  <a:pt x="135466" y="101600"/>
                </a:lnTo>
                <a:lnTo>
                  <a:pt x="118532" y="118533"/>
                </a:lnTo>
                <a:lnTo>
                  <a:pt x="110066" y="127000"/>
                </a:lnTo>
                <a:lnTo>
                  <a:pt x="93132" y="135467"/>
                </a:lnTo>
                <a:lnTo>
                  <a:pt x="84666" y="152400"/>
                </a:lnTo>
                <a:lnTo>
                  <a:pt x="67733" y="160867"/>
                </a:lnTo>
                <a:lnTo>
                  <a:pt x="59266" y="177800"/>
                </a:lnTo>
                <a:lnTo>
                  <a:pt x="50799" y="186267"/>
                </a:lnTo>
                <a:lnTo>
                  <a:pt x="42332" y="194733"/>
                </a:lnTo>
                <a:lnTo>
                  <a:pt x="33866" y="203200"/>
                </a:lnTo>
                <a:lnTo>
                  <a:pt x="33866" y="203200"/>
                </a:lnTo>
                <a:lnTo>
                  <a:pt x="25400" y="211667"/>
                </a:lnTo>
                <a:lnTo>
                  <a:pt x="16932" y="220133"/>
                </a:lnTo>
                <a:lnTo>
                  <a:pt x="8466" y="228600"/>
                </a:lnTo>
                <a:lnTo>
                  <a:pt x="8466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reeform 493"/>
          <p:cNvSpPr/>
          <p:nvPr/>
        </p:nvSpPr>
        <p:spPr>
          <a:xfrm>
            <a:off x="10828867" y="6358467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33867" y="0"/>
                </a:moveTo>
                <a:lnTo>
                  <a:pt x="33867" y="0"/>
                </a:lnTo>
                <a:lnTo>
                  <a:pt x="25399" y="0"/>
                </a:lnTo>
                <a:lnTo>
                  <a:pt x="25399" y="8466"/>
                </a:lnTo>
                <a:lnTo>
                  <a:pt x="16933" y="16933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8467" y="110066"/>
                </a:lnTo>
                <a:lnTo>
                  <a:pt x="16933" y="127000"/>
                </a:lnTo>
                <a:lnTo>
                  <a:pt x="16933" y="135466"/>
                </a:lnTo>
                <a:lnTo>
                  <a:pt x="16933" y="143933"/>
                </a:lnTo>
                <a:lnTo>
                  <a:pt x="16933" y="152399"/>
                </a:lnTo>
                <a:lnTo>
                  <a:pt x="25399" y="160867"/>
                </a:lnTo>
                <a:lnTo>
                  <a:pt x="25399" y="169333"/>
                </a:lnTo>
                <a:lnTo>
                  <a:pt x="25399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42333" y="169333"/>
                </a:lnTo>
                <a:lnTo>
                  <a:pt x="42333" y="169333"/>
                </a:lnTo>
                <a:lnTo>
                  <a:pt x="59266" y="169333"/>
                </a:lnTo>
                <a:lnTo>
                  <a:pt x="67733" y="160867"/>
                </a:lnTo>
                <a:lnTo>
                  <a:pt x="76200" y="160867"/>
                </a:lnTo>
                <a:lnTo>
                  <a:pt x="84667" y="160867"/>
                </a:lnTo>
                <a:lnTo>
                  <a:pt x="93133" y="160867"/>
                </a:lnTo>
                <a:lnTo>
                  <a:pt x="101599" y="160867"/>
                </a:lnTo>
                <a:lnTo>
                  <a:pt x="110067" y="160867"/>
                </a:lnTo>
                <a:lnTo>
                  <a:pt x="118533" y="152399"/>
                </a:lnTo>
                <a:lnTo>
                  <a:pt x="126999" y="152399"/>
                </a:lnTo>
                <a:lnTo>
                  <a:pt x="135466" y="152399"/>
                </a:lnTo>
                <a:lnTo>
                  <a:pt x="143933" y="152399"/>
                </a:lnTo>
                <a:lnTo>
                  <a:pt x="152400" y="152399"/>
                </a:lnTo>
                <a:lnTo>
                  <a:pt x="152400" y="152399"/>
                </a:lnTo>
                <a:lnTo>
                  <a:pt x="152400" y="152399"/>
                </a:lnTo>
                <a:lnTo>
                  <a:pt x="152400" y="152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reeform 494"/>
          <p:cNvSpPr/>
          <p:nvPr/>
        </p:nvSpPr>
        <p:spPr>
          <a:xfrm>
            <a:off x="10439400" y="6604000"/>
            <a:ext cx="143934" cy="228601"/>
          </a:xfrm>
          <a:custGeom>
            <a:avLst/>
            <a:gdLst/>
            <a:ahLst/>
            <a:cxnLst/>
            <a:rect l="0" t="0" r="0" b="0"/>
            <a:pathLst>
              <a:path w="143934" h="228601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8467"/>
                </a:lnTo>
                <a:lnTo>
                  <a:pt x="84667" y="8467"/>
                </a:lnTo>
                <a:lnTo>
                  <a:pt x="76200" y="16933"/>
                </a:lnTo>
                <a:lnTo>
                  <a:pt x="67733" y="16933"/>
                </a:lnTo>
                <a:lnTo>
                  <a:pt x="59266" y="25400"/>
                </a:lnTo>
                <a:lnTo>
                  <a:pt x="50800" y="33867"/>
                </a:lnTo>
                <a:lnTo>
                  <a:pt x="42334" y="33867"/>
                </a:lnTo>
                <a:lnTo>
                  <a:pt x="33866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4" y="59266"/>
                </a:lnTo>
                <a:lnTo>
                  <a:pt x="16934" y="59266"/>
                </a:lnTo>
                <a:lnTo>
                  <a:pt x="8467" y="67734"/>
                </a:lnTo>
                <a:lnTo>
                  <a:pt x="8467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8467" y="67734"/>
                </a:lnTo>
                <a:lnTo>
                  <a:pt x="16934" y="67734"/>
                </a:lnTo>
                <a:lnTo>
                  <a:pt x="16934" y="67734"/>
                </a:lnTo>
                <a:lnTo>
                  <a:pt x="25400" y="67734"/>
                </a:lnTo>
                <a:lnTo>
                  <a:pt x="33866" y="76200"/>
                </a:lnTo>
                <a:lnTo>
                  <a:pt x="33866" y="76200"/>
                </a:lnTo>
                <a:lnTo>
                  <a:pt x="42334" y="84667"/>
                </a:lnTo>
                <a:lnTo>
                  <a:pt x="59266" y="93133"/>
                </a:lnTo>
                <a:lnTo>
                  <a:pt x="67733" y="93133"/>
                </a:lnTo>
                <a:lnTo>
                  <a:pt x="76200" y="101600"/>
                </a:lnTo>
                <a:lnTo>
                  <a:pt x="84667" y="110067"/>
                </a:lnTo>
                <a:lnTo>
                  <a:pt x="93134" y="118533"/>
                </a:lnTo>
                <a:lnTo>
                  <a:pt x="101600" y="127000"/>
                </a:lnTo>
                <a:lnTo>
                  <a:pt x="118534" y="135466"/>
                </a:lnTo>
                <a:lnTo>
                  <a:pt x="127000" y="135466"/>
                </a:lnTo>
                <a:lnTo>
                  <a:pt x="127000" y="143934"/>
                </a:lnTo>
                <a:lnTo>
                  <a:pt x="135466" y="152400"/>
                </a:lnTo>
                <a:lnTo>
                  <a:pt x="135466" y="160867"/>
                </a:lnTo>
                <a:lnTo>
                  <a:pt x="135466" y="169333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35466" y="194733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27000" y="211666"/>
                </a:lnTo>
                <a:lnTo>
                  <a:pt x="118534" y="211666"/>
                </a:lnTo>
                <a:lnTo>
                  <a:pt x="110066" y="211666"/>
                </a:lnTo>
                <a:lnTo>
                  <a:pt x="101600" y="220134"/>
                </a:lnTo>
                <a:lnTo>
                  <a:pt x="93134" y="220134"/>
                </a:lnTo>
                <a:lnTo>
                  <a:pt x="84667" y="220134"/>
                </a:lnTo>
                <a:lnTo>
                  <a:pt x="76200" y="220134"/>
                </a:lnTo>
                <a:lnTo>
                  <a:pt x="67733" y="220134"/>
                </a:lnTo>
                <a:lnTo>
                  <a:pt x="50800" y="228600"/>
                </a:lnTo>
                <a:lnTo>
                  <a:pt x="50800" y="228600"/>
                </a:lnTo>
                <a:lnTo>
                  <a:pt x="42334" y="228600"/>
                </a:lnTo>
                <a:lnTo>
                  <a:pt x="42334" y="228600"/>
                </a:lnTo>
                <a:lnTo>
                  <a:pt x="33866" y="220134"/>
                </a:lnTo>
                <a:lnTo>
                  <a:pt x="33866" y="220134"/>
                </a:lnTo>
                <a:lnTo>
                  <a:pt x="33866" y="211666"/>
                </a:lnTo>
                <a:lnTo>
                  <a:pt x="33866" y="203200"/>
                </a:lnTo>
                <a:lnTo>
                  <a:pt x="33866" y="194733"/>
                </a:lnTo>
                <a:lnTo>
                  <a:pt x="42334" y="186267"/>
                </a:lnTo>
                <a:lnTo>
                  <a:pt x="42334" y="169333"/>
                </a:lnTo>
                <a:lnTo>
                  <a:pt x="42334" y="169333"/>
                </a:lnTo>
                <a:lnTo>
                  <a:pt x="50800" y="160867"/>
                </a:lnTo>
                <a:lnTo>
                  <a:pt x="50800" y="1608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reeform 495"/>
          <p:cNvSpPr/>
          <p:nvPr/>
        </p:nvSpPr>
        <p:spPr>
          <a:xfrm>
            <a:off x="10625666" y="6637867"/>
            <a:ext cx="143935" cy="203201"/>
          </a:xfrm>
          <a:custGeom>
            <a:avLst/>
            <a:gdLst/>
            <a:ahLst/>
            <a:cxnLst/>
            <a:rect l="0" t="0" r="0" b="0"/>
            <a:pathLst>
              <a:path w="143935" h="203201">
                <a:moveTo>
                  <a:pt x="8468" y="16933"/>
                </a:moveTo>
                <a:lnTo>
                  <a:pt x="8468" y="25399"/>
                </a:lnTo>
                <a:lnTo>
                  <a:pt x="0" y="25399"/>
                </a:lnTo>
                <a:lnTo>
                  <a:pt x="0" y="25399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8468" y="110067"/>
                </a:lnTo>
                <a:lnTo>
                  <a:pt x="8468" y="127000"/>
                </a:lnTo>
                <a:lnTo>
                  <a:pt x="16934" y="135466"/>
                </a:lnTo>
                <a:lnTo>
                  <a:pt x="16934" y="152400"/>
                </a:lnTo>
                <a:lnTo>
                  <a:pt x="25400" y="169333"/>
                </a:lnTo>
                <a:lnTo>
                  <a:pt x="33867" y="186267"/>
                </a:lnTo>
                <a:lnTo>
                  <a:pt x="42334" y="186267"/>
                </a:lnTo>
                <a:lnTo>
                  <a:pt x="50801" y="194733"/>
                </a:lnTo>
                <a:lnTo>
                  <a:pt x="59268" y="194733"/>
                </a:lnTo>
                <a:lnTo>
                  <a:pt x="67734" y="203200"/>
                </a:lnTo>
                <a:lnTo>
                  <a:pt x="76200" y="194733"/>
                </a:lnTo>
                <a:lnTo>
                  <a:pt x="84668" y="194733"/>
                </a:lnTo>
                <a:lnTo>
                  <a:pt x="93134" y="194733"/>
                </a:lnTo>
                <a:lnTo>
                  <a:pt x="101600" y="186267"/>
                </a:lnTo>
                <a:lnTo>
                  <a:pt x="110067" y="186267"/>
                </a:lnTo>
                <a:lnTo>
                  <a:pt x="118534" y="177799"/>
                </a:lnTo>
                <a:lnTo>
                  <a:pt x="127001" y="160866"/>
                </a:lnTo>
                <a:lnTo>
                  <a:pt x="127001" y="152400"/>
                </a:lnTo>
                <a:lnTo>
                  <a:pt x="135468" y="135466"/>
                </a:lnTo>
                <a:lnTo>
                  <a:pt x="135468" y="118533"/>
                </a:lnTo>
                <a:lnTo>
                  <a:pt x="143934" y="110067"/>
                </a:lnTo>
                <a:lnTo>
                  <a:pt x="143934" y="93133"/>
                </a:lnTo>
                <a:lnTo>
                  <a:pt x="143934" y="84666"/>
                </a:lnTo>
                <a:lnTo>
                  <a:pt x="135468" y="67733"/>
                </a:lnTo>
                <a:lnTo>
                  <a:pt x="135468" y="59266"/>
                </a:lnTo>
                <a:lnTo>
                  <a:pt x="127001" y="42333"/>
                </a:lnTo>
                <a:lnTo>
                  <a:pt x="118534" y="33867"/>
                </a:lnTo>
                <a:lnTo>
                  <a:pt x="101600" y="25399"/>
                </a:lnTo>
                <a:lnTo>
                  <a:pt x="93134" y="16933"/>
                </a:lnTo>
                <a:lnTo>
                  <a:pt x="76200" y="16933"/>
                </a:lnTo>
                <a:lnTo>
                  <a:pt x="67734" y="8466"/>
                </a:lnTo>
                <a:lnTo>
                  <a:pt x="59268" y="8466"/>
                </a:lnTo>
                <a:lnTo>
                  <a:pt x="50801" y="8466"/>
                </a:lnTo>
                <a:lnTo>
                  <a:pt x="42334" y="8466"/>
                </a:lnTo>
                <a:lnTo>
                  <a:pt x="42334" y="8466"/>
                </a:lnTo>
                <a:lnTo>
                  <a:pt x="33867" y="8466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reeform 496"/>
          <p:cNvSpPr/>
          <p:nvPr/>
        </p:nvSpPr>
        <p:spPr>
          <a:xfrm>
            <a:off x="10668000" y="6671734"/>
            <a:ext cx="127001" cy="143933"/>
          </a:xfrm>
          <a:custGeom>
            <a:avLst/>
            <a:gdLst/>
            <a:ahLst/>
            <a:cxnLst/>
            <a:rect l="0" t="0" r="0" b="0"/>
            <a:pathLst>
              <a:path w="127001" h="143933">
                <a:moveTo>
                  <a:pt x="0" y="0"/>
                </a:moveTo>
                <a:lnTo>
                  <a:pt x="0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59266"/>
                </a:lnTo>
                <a:lnTo>
                  <a:pt x="8467" y="67732"/>
                </a:lnTo>
                <a:lnTo>
                  <a:pt x="16934" y="76200"/>
                </a:lnTo>
                <a:lnTo>
                  <a:pt x="25400" y="84666"/>
                </a:lnTo>
                <a:lnTo>
                  <a:pt x="25400" y="93133"/>
                </a:lnTo>
                <a:lnTo>
                  <a:pt x="33866" y="101599"/>
                </a:lnTo>
                <a:lnTo>
                  <a:pt x="42334" y="110066"/>
                </a:lnTo>
                <a:lnTo>
                  <a:pt x="50800" y="118533"/>
                </a:lnTo>
                <a:lnTo>
                  <a:pt x="67733" y="126999"/>
                </a:lnTo>
                <a:lnTo>
                  <a:pt x="76200" y="135466"/>
                </a:lnTo>
                <a:lnTo>
                  <a:pt x="84667" y="135466"/>
                </a:lnTo>
                <a:lnTo>
                  <a:pt x="101600" y="143932"/>
                </a:lnTo>
                <a:lnTo>
                  <a:pt x="110066" y="143932"/>
                </a:lnTo>
                <a:lnTo>
                  <a:pt x="127000" y="143932"/>
                </a:lnTo>
                <a:lnTo>
                  <a:pt x="127000" y="143932"/>
                </a:lnTo>
                <a:lnTo>
                  <a:pt x="127000" y="143932"/>
                </a:lnTo>
                <a:lnTo>
                  <a:pt x="127000" y="1439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reeform 497"/>
          <p:cNvSpPr/>
          <p:nvPr/>
        </p:nvSpPr>
        <p:spPr>
          <a:xfrm>
            <a:off x="10845800" y="6620933"/>
            <a:ext cx="101601" cy="177801"/>
          </a:xfrm>
          <a:custGeom>
            <a:avLst/>
            <a:gdLst/>
            <a:ahLst/>
            <a:cxnLst/>
            <a:rect l="0" t="0" r="0" b="0"/>
            <a:pathLst>
              <a:path w="101601" h="177801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50801"/>
                </a:lnTo>
                <a:lnTo>
                  <a:pt x="0" y="67734"/>
                </a:lnTo>
                <a:lnTo>
                  <a:pt x="8466" y="76200"/>
                </a:lnTo>
                <a:lnTo>
                  <a:pt x="8466" y="93134"/>
                </a:lnTo>
                <a:lnTo>
                  <a:pt x="16934" y="110067"/>
                </a:lnTo>
                <a:lnTo>
                  <a:pt x="25400" y="127001"/>
                </a:lnTo>
                <a:lnTo>
                  <a:pt x="33866" y="143934"/>
                </a:lnTo>
                <a:lnTo>
                  <a:pt x="50800" y="160867"/>
                </a:lnTo>
                <a:lnTo>
                  <a:pt x="59267" y="169334"/>
                </a:lnTo>
                <a:lnTo>
                  <a:pt x="67734" y="177800"/>
                </a:lnTo>
                <a:lnTo>
                  <a:pt x="67734" y="177800"/>
                </a:lnTo>
                <a:lnTo>
                  <a:pt x="76200" y="177800"/>
                </a:lnTo>
                <a:lnTo>
                  <a:pt x="84666" y="177800"/>
                </a:lnTo>
                <a:lnTo>
                  <a:pt x="84666" y="169334"/>
                </a:lnTo>
                <a:lnTo>
                  <a:pt x="93134" y="160867"/>
                </a:lnTo>
                <a:lnTo>
                  <a:pt x="93134" y="152400"/>
                </a:lnTo>
                <a:lnTo>
                  <a:pt x="101600" y="143934"/>
                </a:lnTo>
                <a:lnTo>
                  <a:pt x="101600" y="135467"/>
                </a:lnTo>
                <a:lnTo>
                  <a:pt x="101600" y="118533"/>
                </a:lnTo>
                <a:lnTo>
                  <a:pt x="101600" y="101600"/>
                </a:lnTo>
                <a:lnTo>
                  <a:pt x="101600" y="84667"/>
                </a:lnTo>
                <a:lnTo>
                  <a:pt x="93134" y="76200"/>
                </a:lnTo>
                <a:lnTo>
                  <a:pt x="93134" y="50801"/>
                </a:lnTo>
                <a:lnTo>
                  <a:pt x="93134" y="42333"/>
                </a:lnTo>
                <a:lnTo>
                  <a:pt x="93134" y="25400"/>
                </a:lnTo>
                <a:lnTo>
                  <a:pt x="93134" y="8467"/>
                </a:lnTo>
                <a:lnTo>
                  <a:pt x="93134" y="8467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reeform 498"/>
          <p:cNvSpPr/>
          <p:nvPr/>
        </p:nvSpPr>
        <p:spPr>
          <a:xfrm>
            <a:off x="10989734" y="6493933"/>
            <a:ext cx="482601" cy="330202"/>
          </a:xfrm>
          <a:custGeom>
            <a:avLst/>
            <a:gdLst/>
            <a:ahLst/>
            <a:cxnLst/>
            <a:rect l="0" t="0" r="0" b="0"/>
            <a:pathLst>
              <a:path w="482601" h="330202">
                <a:moveTo>
                  <a:pt x="67733" y="101601"/>
                </a:moveTo>
                <a:lnTo>
                  <a:pt x="67733" y="101601"/>
                </a:lnTo>
                <a:lnTo>
                  <a:pt x="67733" y="101601"/>
                </a:lnTo>
                <a:lnTo>
                  <a:pt x="67733" y="101601"/>
                </a:lnTo>
                <a:lnTo>
                  <a:pt x="67733" y="93133"/>
                </a:lnTo>
                <a:lnTo>
                  <a:pt x="67733" y="93133"/>
                </a:lnTo>
                <a:lnTo>
                  <a:pt x="67733" y="93133"/>
                </a:lnTo>
                <a:lnTo>
                  <a:pt x="59266" y="101601"/>
                </a:lnTo>
                <a:lnTo>
                  <a:pt x="59266" y="101601"/>
                </a:lnTo>
                <a:lnTo>
                  <a:pt x="42332" y="101601"/>
                </a:lnTo>
                <a:lnTo>
                  <a:pt x="33866" y="110067"/>
                </a:lnTo>
                <a:lnTo>
                  <a:pt x="25400" y="118534"/>
                </a:lnTo>
                <a:lnTo>
                  <a:pt x="16932" y="127000"/>
                </a:lnTo>
                <a:lnTo>
                  <a:pt x="8466" y="135467"/>
                </a:lnTo>
                <a:lnTo>
                  <a:pt x="0" y="143934"/>
                </a:lnTo>
                <a:lnTo>
                  <a:pt x="0" y="160867"/>
                </a:lnTo>
                <a:lnTo>
                  <a:pt x="0" y="177801"/>
                </a:lnTo>
                <a:lnTo>
                  <a:pt x="0" y="203200"/>
                </a:lnTo>
                <a:lnTo>
                  <a:pt x="8466" y="220134"/>
                </a:lnTo>
                <a:lnTo>
                  <a:pt x="16932" y="245533"/>
                </a:lnTo>
                <a:lnTo>
                  <a:pt x="25400" y="270934"/>
                </a:lnTo>
                <a:lnTo>
                  <a:pt x="42332" y="296334"/>
                </a:lnTo>
                <a:lnTo>
                  <a:pt x="50799" y="313267"/>
                </a:lnTo>
                <a:lnTo>
                  <a:pt x="59266" y="321733"/>
                </a:lnTo>
                <a:lnTo>
                  <a:pt x="67733" y="330201"/>
                </a:lnTo>
                <a:lnTo>
                  <a:pt x="67733" y="330201"/>
                </a:lnTo>
                <a:lnTo>
                  <a:pt x="76200" y="330201"/>
                </a:lnTo>
                <a:lnTo>
                  <a:pt x="76200" y="321733"/>
                </a:lnTo>
                <a:lnTo>
                  <a:pt x="76200" y="313267"/>
                </a:lnTo>
                <a:lnTo>
                  <a:pt x="84666" y="304800"/>
                </a:lnTo>
                <a:lnTo>
                  <a:pt x="84666" y="287867"/>
                </a:lnTo>
                <a:lnTo>
                  <a:pt x="84666" y="270934"/>
                </a:lnTo>
                <a:lnTo>
                  <a:pt x="84666" y="245533"/>
                </a:lnTo>
                <a:lnTo>
                  <a:pt x="84666" y="220134"/>
                </a:lnTo>
                <a:lnTo>
                  <a:pt x="76200" y="203200"/>
                </a:lnTo>
                <a:lnTo>
                  <a:pt x="76200" y="186267"/>
                </a:lnTo>
                <a:lnTo>
                  <a:pt x="76200" y="169333"/>
                </a:lnTo>
                <a:lnTo>
                  <a:pt x="76200" y="169333"/>
                </a:lnTo>
                <a:lnTo>
                  <a:pt x="76200" y="160867"/>
                </a:lnTo>
                <a:lnTo>
                  <a:pt x="76200" y="160867"/>
                </a:lnTo>
                <a:lnTo>
                  <a:pt x="76200" y="169333"/>
                </a:lnTo>
                <a:lnTo>
                  <a:pt x="84666" y="177801"/>
                </a:lnTo>
                <a:lnTo>
                  <a:pt x="84666" y="194734"/>
                </a:lnTo>
                <a:lnTo>
                  <a:pt x="93132" y="220134"/>
                </a:lnTo>
                <a:lnTo>
                  <a:pt x="101600" y="245533"/>
                </a:lnTo>
                <a:lnTo>
                  <a:pt x="118532" y="270934"/>
                </a:lnTo>
                <a:lnTo>
                  <a:pt x="126999" y="296334"/>
                </a:lnTo>
                <a:lnTo>
                  <a:pt x="126999" y="313267"/>
                </a:lnTo>
                <a:lnTo>
                  <a:pt x="135466" y="313267"/>
                </a:lnTo>
                <a:lnTo>
                  <a:pt x="143933" y="313267"/>
                </a:lnTo>
                <a:lnTo>
                  <a:pt x="143933" y="304800"/>
                </a:lnTo>
                <a:lnTo>
                  <a:pt x="152400" y="287867"/>
                </a:lnTo>
                <a:lnTo>
                  <a:pt x="152400" y="262467"/>
                </a:lnTo>
                <a:lnTo>
                  <a:pt x="160866" y="245533"/>
                </a:lnTo>
                <a:lnTo>
                  <a:pt x="169332" y="220134"/>
                </a:lnTo>
                <a:lnTo>
                  <a:pt x="169332" y="203200"/>
                </a:lnTo>
                <a:lnTo>
                  <a:pt x="169332" y="177801"/>
                </a:lnTo>
                <a:lnTo>
                  <a:pt x="177800" y="160867"/>
                </a:lnTo>
                <a:lnTo>
                  <a:pt x="177800" y="143934"/>
                </a:lnTo>
                <a:lnTo>
                  <a:pt x="186266" y="127000"/>
                </a:lnTo>
                <a:lnTo>
                  <a:pt x="194732" y="127000"/>
                </a:lnTo>
                <a:lnTo>
                  <a:pt x="194732" y="127000"/>
                </a:lnTo>
                <a:lnTo>
                  <a:pt x="211666" y="127000"/>
                </a:lnTo>
                <a:lnTo>
                  <a:pt x="211666" y="143934"/>
                </a:lnTo>
                <a:lnTo>
                  <a:pt x="228600" y="160867"/>
                </a:lnTo>
                <a:lnTo>
                  <a:pt x="237066" y="186267"/>
                </a:lnTo>
                <a:lnTo>
                  <a:pt x="245532" y="203200"/>
                </a:lnTo>
                <a:lnTo>
                  <a:pt x="254000" y="237067"/>
                </a:lnTo>
                <a:lnTo>
                  <a:pt x="254000" y="254001"/>
                </a:lnTo>
                <a:lnTo>
                  <a:pt x="262466" y="279400"/>
                </a:lnTo>
                <a:lnTo>
                  <a:pt x="262466" y="287867"/>
                </a:lnTo>
                <a:lnTo>
                  <a:pt x="254000" y="296334"/>
                </a:lnTo>
                <a:lnTo>
                  <a:pt x="254000" y="296334"/>
                </a:lnTo>
                <a:lnTo>
                  <a:pt x="254000" y="296334"/>
                </a:lnTo>
                <a:lnTo>
                  <a:pt x="254000" y="296334"/>
                </a:lnTo>
                <a:lnTo>
                  <a:pt x="254000" y="287867"/>
                </a:lnTo>
                <a:lnTo>
                  <a:pt x="245532" y="270934"/>
                </a:lnTo>
                <a:lnTo>
                  <a:pt x="245532" y="262467"/>
                </a:lnTo>
                <a:lnTo>
                  <a:pt x="237066" y="245533"/>
                </a:lnTo>
                <a:lnTo>
                  <a:pt x="237066" y="220134"/>
                </a:lnTo>
                <a:lnTo>
                  <a:pt x="228600" y="203200"/>
                </a:lnTo>
                <a:lnTo>
                  <a:pt x="228600" y="177801"/>
                </a:lnTo>
                <a:lnTo>
                  <a:pt x="228600" y="160867"/>
                </a:lnTo>
                <a:lnTo>
                  <a:pt x="237066" y="143934"/>
                </a:lnTo>
                <a:lnTo>
                  <a:pt x="237066" y="127000"/>
                </a:lnTo>
                <a:lnTo>
                  <a:pt x="245532" y="118534"/>
                </a:lnTo>
                <a:lnTo>
                  <a:pt x="254000" y="110067"/>
                </a:lnTo>
                <a:lnTo>
                  <a:pt x="262466" y="110067"/>
                </a:lnTo>
                <a:lnTo>
                  <a:pt x="270932" y="110067"/>
                </a:lnTo>
                <a:lnTo>
                  <a:pt x="287866" y="110067"/>
                </a:lnTo>
                <a:lnTo>
                  <a:pt x="296333" y="110067"/>
                </a:lnTo>
                <a:lnTo>
                  <a:pt x="304800" y="118534"/>
                </a:lnTo>
                <a:lnTo>
                  <a:pt x="313266" y="127000"/>
                </a:lnTo>
                <a:lnTo>
                  <a:pt x="321732" y="135467"/>
                </a:lnTo>
                <a:lnTo>
                  <a:pt x="330200" y="143934"/>
                </a:lnTo>
                <a:lnTo>
                  <a:pt x="338666" y="143934"/>
                </a:lnTo>
                <a:lnTo>
                  <a:pt x="347132" y="143934"/>
                </a:lnTo>
                <a:lnTo>
                  <a:pt x="347132" y="143934"/>
                </a:lnTo>
                <a:lnTo>
                  <a:pt x="355599" y="143934"/>
                </a:lnTo>
                <a:lnTo>
                  <a:pt x="364066" y="143934"/>
                </a:lnTo>
                <a:lnTo>
                  <a:pt x="372533" y="143934"/>
                </a:lnTo>
                <a:lnTo>
                  <a:pt x="381000" y="135467"/>
                </a:lnTo>
                <a:lnTo>
                  <a:pt x="389466" y="127000"/>
                </a:lnTo>
                <a:lnTo>
                  <a:pt x="397932" y="118534"/>
                </a:lnTo>
                <a:lnTo>
                  <a:pt x="397932" y="110067"/>
                </a:lnTo>
                <a:lnTo>
                  <a:pt x="406400" y="101601"/>
                </a:lnTo>
                <a:lnTo>
                  <a:pt x="406400" y="84667"/>
                </a:lnTo>
                <a:lnTo>
                  <a:pt x="414866" y="67734"/>
                </a:lnTo>
                <a:lnTo>
                  <a:pt x="414866" y="50800"/>
                </a:lnTo>
                <a:lnTo>
                  <a:pt x="406400" y="42334"/>
                </a:lnTo>
                <a:lnTo>
                  <a:pt x="406400" y="25401"/>
                </a:lnTo>
                <a:lnTo>
                  <a:pt x="397932" y="16933"/>
                </a:lnTo>
                <a:lnTo>
                  <a:pt x="397932" y="8467"/>
                </a:lnTo>
                <a:lnTo>
                  <a:pt x="389466" y="0"/>
                </a:lnTo>
                <a:lnTo>
                  <a:pt x="381000" y="0"/>
                </a:lnTo>
                <a:lnTo>
                  <a:pt x="372533" y="8467"/>
                </a:lnTo>
                <a:lnTo>
                  <a:pt x="372533" y="16933"/>
                </a:lnTo>
                <a:lnTo>
                  <a:pt x="364066" y="33867"/>
                </a:lnTo>
                <a:lnTo>
                  <a:pt x="364066" y="50800"/>
                </a:lnTo>
                <a:lnTo>
                  <a:pt x="364066" y="76200"/>
                </a:lnTo>
                <a:lnTo>
                  <a:pt x="364066" y="101601"/>
                </a:lnTo>
                <a:lnTo>
                  <a:pt x="372533" y="143934"/>
                </a:lnTo>
                <a:lnTo>
                  <a:pt x="381000" y="177801"/>
                </a:lnTo>
                <a:lnTo>
                  <a:pt x="397932" y="220134"/>
                </a:lnTo>
                <a:lnTo>
                  <a:pt x="414866" y="245533"/>
                </a:lnTo>
                <a:lnTo>
                  <a:pt x="423332" y="270934"/>
                </a:lnTo>
                <a:lnTo>
                  <a:pt x="440266" y="287867"/>
                </a:lnTo>
                <a:lnTo>
                  <a:pt x="448733" y="296334"/>
                </a:lnTo>
                <a:lnTo>
                  <a:pt x="457200" y="304800"/>
                </a:lnTo>
                <a:lnTo>
                  <a:pt x="465666" y="304800"/>
                </a:lnTo>
                <a:lnTo>
                  <a:pt x="474132" y="304800"/>
                </a:lnTo>
                <a:lnTo>
                  <a:pt x="474132" y="304800"/>
                </a:lnTo>
                <a:lnTo>
                  <a:pt x="482600" y="304800"/>
                </a:lnTo>
                <a:lnTo>
                  <a:pt x="48260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Freeform 499"/>
          <p:cNvSpPr/>
          <p:nvPr/>
        </p:nvSpPr>
        <p:spPr>
          <a:xfrm>
            <a:off x="9668933" y="5173133"/>
            <a:ext cx="110068" cy="372535"/>
          </a:xfrm>
          <a:custGeom>
            <a:avLst/>
            <a:gdLst/>
            <a:ahLst/>
            <a:cxnLst/>
            <a:rect l="0" t="0" r="0" b="0"/>
            <a:pathLst>
              <a:path w="110068" h="372535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101601" y="8467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16934"/>
                </a:lnTo>
                <a:lnTo>
                  <a:pt x="93134" y="25400"/>
                </a:lnTo>
                <a:lnTo>
                  <a:pt x="84667" y="33867"/>
                </a:lnTo>
                <a:lnTo>
                  <a:pt x="84667" y="42334"/>
                </a:lnTo>
                <a:lnTo>
                  <a:pt x="84667" y="50800"/>
                </a:lnTo>
                <a:lnTo>
                  <a:pt x="84667" y="59267"/>
                </a:lnTo>
                <a:lnTo>
                  <a:pt x="76200" y="67734"/>
                </a:lnTo>
                <a:lnTo>
                  <a:pt x="76200" y="76200"/>
                </a:lnTo>
                <a:lnTo>
                  <a:pt x="76200" y="93134"/>
                </a:lnTo>
                <a:lnTo>
                  <a:pt x="76200" y="101600"/>
                </a:lnTo>
                <a:lnTo>
                  <a:pt x="67734" y="118534"/>
                </a:lnTo>
                <a:lnTo>
                  <a:pt x="67734" y="127000"/>
                </a:lnTo>
                <a:lnTo>
                  <a:pt x="67734" y="143934"/>
                </a:lnTo>
                <a:lnTo>
                  <a:pt x="59267" y="152400"/>
                </a:lnTo>
                <a:lnTo>
                  <a:pt x="59267" y="169334"/>
                </a:lnTo>
                <a:lnTo>
                  <a:pt x="59267" y="177800"/>
                </a:lnTo>
                <a:lnTo>
                  <a:pt x="50801" y="194734"/>
                </a:lnTo>
                <a:lnTo>
                  <a:pt x="50801" y="211667"/>
                </a:lnTo>
                <a:lnTo>
                  <a:pt x="50801" y="220134"/>
                </a:lnTo>
                <a:lnTo>
                  <a:pt x="42333" y="237067"/>
                </a:lnTo>
                <a:lnTo>
                  <a:pt x="42333" y="245534"/>
                </a:lnTo>
                <a:lnTo>
                  <a:pt x="33867" y="262467"/>
                </a:lnTo>
                <a:lnTo>
                  <a:pt x="33867" y="279400"/>
                </a:lnTo>
                <a:lnTo>
                  <a:pt x="25400" y="287867"/>
                </a:lnTo>
                <a:lnTo>
                  <a:pt x="25400" y="304800"/>
                </a:lnTo>
                <a:lnTo>
                  <a:pt x="16934" y="313267"/>
                </a:lnTo>
                <a:lnTo>
                  <a:pt x="16934" y="330200"/>
                </a:lnTo>
                <a:lnTo>
                  <a:pt x="8467" y="338667"/>
                </a:lnTo>
                <a:lnTo>
                  <a:pt x="8467" y="347134"/>
                </a:lnTo>
                <a:lnTo>
                  <a:pt x="8467" y="355600"/>
                </a:lnTo>
                <a:lnTo>
                  <a:pt x="0" y="364067"/>
                </a:lnTo>
                <a:lnTo>
                  <a:pt x="0" y="372534"/>
                </a:lnTo>
                <a:lnTo>
                  <a:pt x="0" y="372534"/>
                </a:lnTo>
                <a:lnTo>
                  <a:pt x="0" y="372534"/>
                </a:lnTo>
                <a:lnTo>
                  <a:pt x="0" y="372534"/>
                </a:lnTo>
                <a:lnTo>
                  <a:pt x="0" y="3725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Freeform 500"/>
          <p:cNvSpPr/>
          <p:nvPr/>
        </p:nvSpPr>
        <p:spPr>
          <a:xfrm>
            <a:off x="9609667" y="5461000"/>
            <a:ext cx="160868" cy="93134"/>
          </a:xfrm>
          <a:custGeom>
            <a:avLst/>
            <a:gdLst/>
            <a:ahLst/>
            <a:cxnLst/>
            <a:rect l="0" t="0" r="0" b="0"/>
            <a:pathLst>
              <a:path w="160868" h="93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25399" y="42333"/>
                </a:lnTo>
                <a:lnTo>
                  <a:pt x="25399" y="50800"/>
                </a:lnTo>
                <a:lnTo>
                  <a:pt x="25399" y="59267"/>
                </a:lnTo>
                <a:lnTo>
                  <a:pt x="33867" y="67733"/>
                </a:lnTo>
                <a:lnTo>
                  <a:pt x="33867" y="76200"/>
                </a:lnTo>
                <a:lnTo>
                  <a:pt x="33867" y="84667"/>
                </a:lnTo>
                <a:lnTo>
                  <a:pt x="42333" y="84667"/>
                </a:lnTo>
                <a:lnTo>
                  <a:pt x="42333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59266" y="93133"/>
                </a:lnTo>
                <a:lnTo>
                  <a:pt x="67733" y="93133"/>
                </a:lnTo>
                <a:lnTo>
                  <a:pt x="76200" y="93133"/>
                </a:lnTo>
                <a:lnTo>
                  <a:pt x="84666" y="84667"/>
                </a:lnTo>
                <a:lnTo>
                  <a:pt x="93133" y="84667"/>
                </a:lnTo>
                <a:lnTo>
                  <a:pt x="101599" y="76200"/>
                </a:lnTo>
                <a:lnTo>
                  <a:pt x="110067" y="67733"/>
                </a:lnTo>
                <a:lnTo>
                  <a:pt x="118533" y="59267"/>
                </a:lnTo>
                <a:lnTo>
                  <a:pt x="127000" y="50800"/>
                </a:lnTo>
                <a:lnTo>
                  <a:pt x="135466" y="33867"/>
                </a:lnTo>
                <a:lnTo>
                  <a:pt x="152400" y="25400"/>
                </a:lnTo>
                <a:lnTo>
                  <a:pt x="152400" y="25400"/>
                </a:lnTo>
                <a:lnTo>
                  <a:pt x="160867" y="16933"/>
                </a:lnTo>
                <a:lnTo>
                  <a:pt x="160867" y="169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Freeform 501"/>
          <p:cNvSpPr/>
          <p:nvPr/>
        </p:nvSpPr>
        <p:spPr>
          <a:xfrm>
            <a:off x="9025466" y="5173133"/>
            <a:ext cx="499535" cy="287868"/>
          </a:xfrm>
          <a:custGeom>
            <a:avLst/>
            <a:gdLst/>
            <a:ahLst/>
            <a:cxnLst/>
            <a:rect l="0" t="0" r="0" b="0"/>
            <a:pathLst>
              <a:path w="499535" h="287868">
                <a:moveTo>
                  <a:pt x="499534" y="0"/>
                </a:moveTo>
                <a:lnTo>
                  <a:pt x="499534" y="0"/>
                </a:lnTo>
                <a:lnTo>
                  <a:pt x="491067" y="0"/>
                </a:lnTo>
                <a:lnTo>
                  <a:pt x="491067" y="0"/>
                </a:lnTo>
                <a:lnTo>
                  <a:pt x="482601" y="0"/>
                </a:lnTo>
                <a:lnTo>
                  <a:pt x="474134" y="0"/>
                </a:lnTo>
                <a:lnTo>
                  <a:pt x="474134" y="0"/>
                </a:lnTo>
                <a:lnTo>
                  <a:pt x="465668" y="0"/>
                </a:lnTo>
                <a:lnTo>
                  <a:pt x="457200" y="0"/>
                </a:lnTo>
                <a:lnTo>
                  <a:pt x="448734" y="8467"/>
                </a:lnTo>
                <a:lnTo>
                  <a:pt x="440267" y="16934"/>
                </a:lnTo>
                <a:lnTo>
                  <a:pt x="423334" y="16934"/>
                </a:lnTo>
                <a:lnTo>
                  <a:pt x="406401" y="25400"/>
                </a:lnTo>
                <a:lnTo>
                  <a:pt x="397934" y="33867"/>
                </a:lnTo>
                <a:lnTo>
                  <a:pt x="372534" y="42334"/>
                </a:lnTo>
                <a:lnTo>
                  <a:pt x="355601" y="50800"/>
                </a:lnTo>
                <a:lnTo>
                  <a:pt x="338667" y="59267"/>
                </a:lnTo>
                <a:lnTo>
                  <a:pt x="321734" y="76200"/>
                </a:lnTo>
                <a:lnTo>
                  <a:pt x="296334" y="84667"/>
                </a:lnTo>
                <a:lnTo>
                  <a:pt x="270934" y="93134"/>
                </a:lnTo>
                <a:lnTo>
                  <a:pt x="254001" y="110067"/>
                </a:lnTo>
                <a:lnTo>
                  <a:pt x="237068" y="127000"/>
                </a:lnTo>
                <a:lnTo>
                  <a:pt x="211667" y="135467"/>
                </a:lnTo>
                <a:lnTo>
                  <a:pt x="186267" y="152400"/>
                </a:lnTo>
                <a:lnTo>
                  <a:pt x="169334" y="169334"/>
                </a:lnTo>
                <a:lnTo>
                  <a:pt x="152400" y="186267"/>
                </a:lnTo>
                <a:lnTo>
                  <a:pt x="127001" y="194734"/>
                </a:lnTo>
                <a:lnTo>
                  <a:pt x="110067" y="211667"/>
                </a:lnTo>
                <a:lnTo>
                  <a:pt x="93134" y="228600"/>
                </a:lnTo>
                <a:lnTo>
                  <a:pt x="76200" y="237067"/>
                </a:lnTo>
                <a:lnTo>
                  <a:pt x="59267" y="245534"/>
                </a:lnTo>
                <a:lnTo>
                  <a:pt x="42334" y="254000"/>
                </a:lnTo>
                <a:lnTo>
                  <a:pt x="33867" y="262467"/>
                </a:lnTo>
                <a:lnTo>
                  <a:pt x="16934" y="279400"/>
                </a:lnTo>
                <a:lnTo>
                  <a:pt x="8468" y="279400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  <a:lnTo>
                  <a:pt x="0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Freeform 502"/>
          <p:cNvSpPr/>
          <p:nvPr/>
        </p:nvSpPr>
        <p:spPr>
          <a:xfrm>
            <a:off x="8906933" y="5274733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186267" y="0"/>
                </a:moveTo>
                <a:lnTo>
                  <a:pt x="186267" y="0"/>
                </a:lnTo>
                <a:lnTo>
                  <a:pt x="186267" y="8467"/>
                </a:lnTo>
                <a:lnTo>
                  <a:pt x="177800" y="8467"/>
                </a:lnTo>
                <a:lnTo>
                  <a:pt x="169334" y="16934"/>
                </a:lnTo>
                <a:lnTo>
                  <a:pt x="169334" y="16934"/>
                </a:lnTo>
                <a:lnTo>
                  <a:pt x="160867" y="25400"/>
                </a:lnTo>
                <a:lnTo>
                  <a:pt x="152400" y="33867"/>
                </a:lnTo>
                <a:lnTo>
                  <a:pt x="143934" y="42334"/>
                </a:lnTo>
                <a:lnTo>
                  <a:pt x="135467" y="50800"/>
                </a:lnTo>
                <a:lnTo>
                  <a:pt x="118533" y="67734"/>
                </a:lnTo>
                <a:lnTo>
                  <a:pt x="110067" y="84667"/>
                </a:lnTo>
                <a:lnTo>
                  <a:pt x="93134" y="101600"/>
                </a:lnTo>
                <a:lnTo>
                  <a:pt x="84667" y="110067"/>
                </a:lnTo>
                <a:lnTo>
                  <a:pt x="67734" y="127000"/>
                </a:lnTo>
                <a:lnTo>
                  <a:pt x="50801" y="143934"/>
                </a:lnTo>
                <a:lnTo>
                  <a:pt x="42333" y="160867"/>
                </a:lnTo>
                <a:lnTo>
                  <a:pt x="33867" y="169334"/>
                </a:lnTo>
                <a:lnTo>
                  <a:pt x="25400" y="177800"/>
                </a:lnTo>
                <a:lnTo>
                  <a:pt x="16934" y="194734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0" y="220134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28600"/>
                </a:lnTo>
                <a:lnTo>
                  <a:pt x="25400" y="228600"/>
                </a:lnTo>
                <a:lnTo>
                  <a:pt x="33867" y="228600"/>
                </a:lnTo>
                <a:lnTo>
                  <a:pt x="42333" y="220134"/>
                </a:lnTo>
                <a:lnTo>
                  <a:pt x="59267" y="220134"/>
                </a:lnTo>
                <a:lnTo>
                  <a:pt x="76200" y="220134"/>
                </a:lnTo>
                <a:lnTo>
                  <a:pt x="93134" y="220134"/>
                </a:lnTo>
                <a:lnTo>
                  <a:pt x="110067" y="211667"/>
                </a:lnTo>
                <a:lnTo>
                  <a:pt x="118533" y="211667"/>
                </a:lnTo>
                <a:lnTo>
                  <a:pt x="143934" y="211667"/>
                </a:lnTo>
                <a:lnTo>
                  <a:pt x="152400" y="211667"/>
                </a:lnTo>
                <a:lnTo>
                  <a:pt x="169334" y="211667"/>
                </a:lnTo>
                <a:lnTo>
                  <a:pt x="169334" y="211667"/>
                </a:lnTo>
                <a:lnTo>
                  <a:pt x="194733" y="211667"/>
                </a:lnTo>
                <a:lnTo>
                  <a:pt x="194733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Freeform 503"/>
          <p:cNvSpPr/>
          <p:nvPr/>
        </p:nvSpPr>
        <p:spPr>
          <a:xfrm>
            <a:off x="8415866" y="5393267"/>
            <a:ext cx="101602" cy="364067"/>
          </a:xfrm>
          <a:custGeom>
            <a:avLst/>
            <a:gdLst/>
            <a:ahLst/>
            <a:cxnLst/>
            <a:rect l="0" t="0" r="0" b="0"/>
            <a:pathLst>
              <a:path w="101602" h="364067">
                <a:moveTo>
                  <a:pt x="101601" y="0"/>
                </a:moveTo>
                <a:lnTo>
                  <a:pt x="101601" y="0"/>
                </a:lnTo>
                <a:lnTo>
                  <a:pt x="101601" y="0"/>
                </a:lnTo>
                <a:lnTo>
                  <a:pt x="101601" y="0"/>
                </a:lnTo>
                <a:lnTo>
                  <a:pt x="101601" y="0"/>
                </a:lnTo>
                <a:lnTo>
                  <a:pt x="93134" y="0"/>
                </a:lnTo>
                <a:lnTo>
                  <a:pt x="93134" y="8466"/>
                </a:lnTo>
                <a:lnTo>
                  <a:pt x="93134" y="8466"/>
                </a:lnTo>
                <a:lnTo>
                  <a:pt x="93134" y="16933"/>
                </a:lnTo>
                <a:lnTo>
                  <a:pt x="93134" y="33866"/>
                </a:lnTo>
                <a:lnTo>
                  <a:pt x="93134" y="42333"/>
                </a:lnTo>
                <a:lnTo>
                  <a:pt x="84668" y="67733"/>
                </a:lnTo>
                <a:lnTo>
                  <a:pt x="84668" y="84666"/>
                </a:lnTo>
                <a:lnTo>
                  <a:pt x="76200" y="110066"/>
                </a:lnTo>
                <a:lnTo>
                  <a:pt x="59267" y="143933"/>
                </a:lnTo>
                <a:lnTo>
                  <a:pt x="50801" y="169333"/>
                </a:lnTo>
                <a:lnTo>
                  <a:pt x="42334" y="203200"/>
                </a:lnTo>
                <a:lnTo>
                  <a:pt x="42334" y="237066"/>
                </a:lnTo>
                <a:lnTo>
                  <a:pt x="33867" y="270933"/>
                </a:lnTo>
                <a:lnTo>
                  <a:pt x="25401" y="296333"/>
                </a:lnTo>
                <a:lnTo>
                  <a:pt x="16934" y="321733"/>
                </a:lnTo>
                <a:lnTo>
                  <a:pt x="8468" y="347133"/>
                </a:lnTo>
                <a:lnTo>
                  <a:pt x="8468" y="355600"/>
                </a:lnTo>
                <a:lnTo>
                  <a:pt x="0" y="364066"/>
                </a:lnTo>
                <a:lnTo>
                  <a:pt x="0" y="364066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Freeform 504"/>
          <p:cNvSpPr/>
          <p:nvPr/>
        </p:nvSpPr>
        <p:spPr>
          <a:xfrm>
            <a:off x="8365067" y="5410200"/>
            <a:ext cx="220134" cy="8468"/>
          </a:xfrm>
          <a:custGeom>
            <a:avLst/>
            <a:gdLst/>
            <a:ahLst/>
            <a:cxnLst/>
            <a:rect l="0" t="0" r="0" b="0"/>
            <a:pathLst>
              <a:path w="220134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799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35467" y="8467"/>
                </a:lnTo>
                <a:lnTo>
                  <a:pt x="152400" y="8467"/>
                </a:lnTo>
                <a:lnTo>
                  <a:pt x="177800" y="8467"/>
                </a:lnTo>
                <a:lnTo>
                  <a:pt x="203199" y="0"/>
                </a:lnTo>
                <a:lnTo>
                  <a:pt x="203199" y="0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Freeform 505"/>
          <p:cNvSpPr/>
          <p:nvPr/>
        </p:nvSpPr>
        <p:spPr>
          <a:xfrm>
            <a:off x="8534400" y="5579533"/>
            <a:ext cx="160868" cy="160868"/>
          </a:xfrm>
          <a:custGeom>
            <a:avLst/>
            <a:gdLst/>
            <a:ahLst/>
            <a:cxnLst/>
            <a:rect l="0" t="0" r="0" b="0"/>
            <a:pathLst>
              <a:path w="160868" h="160868">
                <a:moveTo>
                  <a:pt x="16933" y="25400"/>
                </a:moveTo>
                <a:lnTo>
                  <a:pt x="16933" y="33867"/>
                </a:lnTo>
                <a:lnTo>
                  <a:pt x="16933" y="33867"/>
                </a:lnTo>
                <a:lnTo>
                  <a:pt x="16933" y="42334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8467" y="143934"/>
                </a:lnTo>
                <a:lnTo>
                  <a:pt x="16933" y="127000"/>
                </a:lnTo>
                <a:lnTo>
                  <a:pt x="16933" y="110067"/>
                </a:lnTo>
                <a:lnTo>
                  <a:pt x="25400" y="93134"/>
                </a:lnTo>
                <a:lnTo>
                  <a:pt x="33866" y="76200"/>
                </a:lnTo>
                <a:lnTo>
                  <a:pt x="42334" y="59267"/>
                </a:lnTo>
                <a:lnTo>
                  <a:pt x="50800" y="42334"/>
                </a:lnTo>
                <a:lnTo>
                  <a:pt x="67733" y="25400"/>
                </a:lnTo>
                <a:lnTo>
                  <a:pt x="76200" y="16934"/>
                </a:lnTo>
                <a:lnTo>
                  <a:pt x="93133" y="8467"/>
                </a:lnTo>
                <a:lnTo>
                  <a:pt x="101600" y="0"/>
                </a:lnTo>
                <a:lnTo>
                  <a:pt x="118534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Freeform 506"/>
          <p:cNvSpPr/>
          <p:nvPr/>
        </p:nvSpPr>
        <p:spPr>
          <a:xfrm>
            <a:off x="8661400" y="5579533"/>
            <a:ext cx="93134" cy="152401"/>
          </a:xfrm>
          <a:custGeom>
            <a:avLst/>
            <a:gdLst/>
            <a:ahLst/>
            <a:cxnLst/>
            <a:rect l="0" t="0" r="0" b="0"/>
            <a:pathLst>
              <a:path w="93134" h="1524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8467" y="50800"/>
                </a:lnTo>
                <a:lnTo>
                  <a:pt x="8467" y="67734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8467" y="135467"/>
                </a:lnTo>
                <a:lnTo>
                  <a:pt x="8467" y="143934"/>
                </a:lnTo>
                <a:lnTo>
                  <a:pt x="8467" y="152400"/>
                </a:lnTo>
                <a:lnTo>
                  <a:pt x="16933" y="152400"/>
                </a:lnTo>
                <a:lnTo>
                  <a:pt x="16933" y="152400"/>
                </a:lnTo>
                <a:lnTo>
                  <a:pt x="25400" y="143934"/>
                </a:lnTo>
                <a:lnTo>
                  <a:pt x="33867" y="143934"/>
                </a:lnTo>
                <a:lnTo>
                  <a:pt x="33867" y="135467"/>
                </a:lnTo>
                <a:lnTo>
                  <a:pt x="42333" y="118534"/>
                </a:lnTo>
                <a:lnTo>
                  <a:pt x="50800" y="101600"/>
                </a:lnTo>
                <a:lnTo>
                  <a:pt x="59266" y="93134"/>
                </a:lnTo>
                <a:lnTo>
                  <a:pt x="59266" y="76200"/>
                </a:lnTo>
                <a:lnTo>
                  <a:pt x="67734" y="67734"/>
                </a:lnTo>
                <a:lnTo>
                  <a:pt x="67734" y="59267"/>
                </a:lnTo>
                <a:lnTo>
                  <a:pt x="67734" y="42334"/>
                </a:lnTo>
                <a:lnTo>
                  <a:pt x="67734" y="33867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33867"/>
                </a:lnTo>
                <a:lnTo>
                  <a:pt x="59266" y="42334"/>
                </a:lnTo>
                <a:lnTo>
                  <a:pt x="59266" y="59267"/>
                </a:lnTo>
                <a:lnTo>
                  <a:pt x="59266" y="76200"/>
                </a:lnTo>
                <a:lnTo>
                  <a:pt x="59266" y="93134"/>
                </a:lnTo>
                <a:lnTo>
                  <a:pt x="59266" y="110067"/>
                </a:lnTo>
                <a:lnTo>
                  <a:pt x="59266" y="127000"/>
                </a:lnTo>
                <a:lnTo>
                  <a:pt x="59266" y="135467"/>
                </a:lnTo>
                <a:lnTo>
                  <a:pt x="67734" y="135467"/>
                </a:lnTo>
                <a:lnTo>
                  <a:pt x="76200" y="135467"/>
                </a:lnTo>
                <a:lnTo>
                  <a:pt x="84667" y="135467"/>
                </a:lnTo>
                <a:lnTo>
                  <a:pt x="84667" y="135467"/>
                </a:lnTo>
                <a:lnTo>
                  <a:pt x="93133" y="135467"/>
                </a:lnTo>
                <a:lnTo>
                  <a:pt x="93133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Freeform 507"/>
          <p:cNvSpPr/>
          <p:nvPr/>
        </p:nvSpPr>
        <p:spPr>
          <a:xfrm>
            <a:off x="8771467" y="5647267"/>
            <a:ext cx="50801" cy="254001"/>
          </a:xfrm>
          <a:custGeom>
            <a:avLst/>
            <a:gdLst/>
            <a:ahLst/>
            <a:cxnLst/>
            <a:rect l="0" t="0" r="0" b="0"/>
            <a:pathLst>
              <a:path w="50801" h="254001">
                <a:moveTo>
                  <a:pt x="50800" y="0"/>
                </a:moveTo>
                <a:lnTo>
                  <a:pt x="50800" y="8466"/>
                </a:lnTo>
                <a:lnTo>
                  <a:pt x="42333" y="16933"/>
                </a:lnTo>
                <a:lnTo>
                  <a:pt x="33867" y="33866"/>
                </a:lnTo>
                <a:lnTo>
                  <a:pt x="25399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8466" y="127000"/>
                </a:lnTo>
                <a:lnTo>
                  <a:pt x="8466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37066"/>
                </a:lnTo>
                <a:lnTo>
                  <a:pt x="0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8466" y="245533"/>
                </a:lnTo>
                <a:lnTo>
                  <a:pt x="8466" y="228600"/>
                </a:lnTo>
                <a:lnTo>
                  <a:pt x="8466" y="211666"/>
                </a:lnTo>
                <a:lnTo>
                  <a:pt x="16933" y="1947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16933" y="152400"/>
                </a:lnTo>
                <a:lnTo>
                  <a:pt x="16933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Freeform 508"/>
          <p:cNvSpPr/>
          <p:nvPr/>
        </p:nvSpPr>
        <p:spPr>
          <a:xfrm>
            <a:off x="8805334" y="5613400"/>
            <a:ext cx="76201" cy="143934"/>
          </a:xfrm>
          <a:custGeom>
            <a:avLst/>
            <a:gdLst/>
            <a:ahLst/>
            <a:cxnLst/>
            <a:rect l="0" t="0" r="0" b="0"/>
            <a:pathLst>
              <a:path w="76201" h="143934">
                <a:moveTo>
                  <a:pt x="8466" y="16933"/>
                </a:moveTo>
                <a:lnTo>
                  <a:pt x="8466" y="16933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25399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42333" y="16933"/>
                </a:lnTo>
                <a:lnTo>
                  <a:pt x="50799" y="25400"/>
                </a:lnTo>
                <a:lnTo>
                  <a:pt x="59266" y="25400"/>
                </a:lnTo>
                <a:lnTo>
                  <a:pt x="67732" y="33867"/>
                </a:lnTo>
                <a:lnTo>
                  <a:pt x="76200" y="42333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59267"/>
                </a:lnTo>
                <a:lnTo>
                  <a:pt x="76200" y="67733"/>
                </a:lnTo>
                <a:lnTo>
                  <a:pt x="67732" y="76200"/>
                </a:lnTo>
                <a:lnTo>
                  <a:pt x="59266" y="93133"/>
                </a:lnTo>
                <a:lnTo>
                  <a:pt x="50799" y="101600"/>
                </a:lnTo>
                <a:lnTo>
                  <a:pt x="42333" y="118533"/>
                </a:lnTo>
                <a:lnTo>
                  <a:pt x="33866" y="127000"/>
                </a:lnTo>
                <a:lnTo>
                  <a:pt x="25399" y="135467"/>
                </a:lnTo>
                <a:lnTo>
                  <a:pt x="16933" y="143933"/>
                </a:lnTo>
                <a:lnTo>
                  <a:pt x="16933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35467"/>
                </a:lnTo>
                <a:lnTo>
                  <a:pt x="0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Freeform 509"/>
          <p:cNvSpPr/>
          <p:nvPr/>
        </p:nvSpPr>
        <p:spPr>
          <a:xfrm>
            <a:off x="8898467" y="5689600"/>
            <a:ext cx="42334" cy="67734"/>
          </a:xfrm>
          <a:custGeom>
            <a:avLst/>
            <a:gdLst/>
            <a:ahLst/>
            <a:cxnLst/>
            <a:rect l="0" t="0" r="0" b="0"/>
            <a:pathLst>
              <a:path w="42334" h="67734">
                <a:moveTo>
                  <a:pt x="42333" y="0"/>
                </a:moveTo>
                <a:lnTo>
                  <a:pt x="33866" y="0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6" y="25400"/>
                </a:lnTo>
                <a:lnTo>
                  <a:pt x="8466" y="42333"/>
                </a:lnTo>
                <a:lnTo>
                  <a:pt x="0" y="50800"/>
                </a:lnTo>
                <a:lnTo>
                  <a:pt x="0" y="50800"/>
                </a:lnTo>
                <a:lnTo>
                  <a:pt x="0" y="67733"/>
                </a:lnTo>
                <a:lnTo>
                  <a:pt x="0" y="6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Freeform 510"/>
          <p:cNvSpPr/>
          <p:nvPr/>
        </p:nvSpPr>
        <p:spPr>
          <a:xfrm>
            <a:off x="6731000" y="5291667"/>
            <a:ext cx="448734" cy="448734"/>
          </a:xfrm>
          <a:custGeom>
            <a:avLst/>
            <a:gdLst/>
            <a:ahLst/>
            <a:cxnLst/>
            <a:rect l="0" t="0" r="0" b="0"/>
            <a:pathLst>
              <a:path w="448734" h="448734">
                <a:moveTo>
                  <a:pt x="440267" y="25400"/>
                </a:moveTo>
                <a:lnTo>
                  <a:pt x="440267" y="25400"/>
                </a:lnTo>
                <a:lnTo>
                  <a:pt x="440267" y="16933"/>
                </a:lnTo>
                <a:lnTo>
                  <a:pt x="440267" y="16933"/>
                </a:lnTo>
                <a:lnTo>
                  <a:pt x="440267" y="16933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0"/>
                </a:lnTo>
                <a:lnTo>
                  <a:pt x="448733" y="0"/>
                </a:lnTo>
                <a:lnTo>
                  <a:pt x="448733" y="0"/>
                </a:lnTo>
                <a:lnTo>
                  <a:pt x="448733" y="0"/>
                </a:lnTo>
                <a:lnTo>
                  <a:pt x="448733" y="0"/>
                </a:lnTo>
                <a:lnTo>
                  <a:pt x="448733" y="0"/>
                </a:lnTo>
                <a:lnTo>
                  <a:pt x="448733" y="0"/>
                </a:lnTo>
                <a:lnTo>
                  <a:pt x="448733" y="0"/>
                </a:lnTo>
                <a:lnTo>
                  <a:pt x="448733" y="0"/>
                </a:lnTo>
                <a:lnTo>
                  <a:pt x="440267" y="0"/>
                </a:lnTo>
                <a:lnTo>
                  <a:pt x="440267" y="0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40267" y="8466"/>
                </a:lnTo>
                <a:lnTo>
                  <a:pt x="431800" y="8466"/>
                </a:lnTo>
                <a:lnTo>
                  <a:pt x="431800" y="8466"/>
                </a:lnTo>
                <a:lnTo>
                  <a:pt x="431800" y="8466"/>
                </a:lnTo>
                <a:lnTo>
                  <a:pt x="431800" y="8466"/>
                </a:lnTo>
                <a:lnTo>
                  <a:pt x="431800" y="16933"/>
                </a:lnTo>
                <a:lnTo>
                  <a:pt x="423333" y="16933"/>
                </a:lnTo>
                <a:lnTo>
                  <a:pt x="423333" y="25400"/>
                </a:lnTo>
                <a:lnTo>
                  <a:pt x="414867" y="25400"/>
                </a:lnTo>
                <a:lnTo>
                  <a:pt x="414867" y="25400"/>
                </a:lnTo>
                <a:lnTo>
                  <a:pt x="414867" y="33866"/>
                </a:lnTo>
                <a:lnTo>
                  <a:pt x="406400" y="33866"/>
                </a:lnTo>
                <a:lnTo>
                  <a:pt x="406400" y="42333"/>
                </a:lnTo>
                <a:lnTo>
                  <a:pt x="397934" y="42333"/>
                </a:lnTo>
                <a:lnTo>
                  <a:pt x="389466" y="50800"/>
                </a:lnTo>
                <a:lnTo>
                  <a:pt x="389466" y="50800"/>
                </a:lnTo>
                <a:lnTo>
                  <a:pt x="381000" y="59266"/>
                </a:lnTo>
                <a:lnTo>
                  <a:pt x="381000" y="59266"/>
                </a:lnTo>
                <a:lnTo>
                  <a:pt x="372533" y="67733"/>
                </a:lnTo>
                <a:lnTo>
                  <a:pt x="364067" y="67733"/>
                </a:lnTo>
                <a:lnTo>
                  <a:pt x="355600" y="76200"/>
                </a:lnTo>
                <a:lnTo>
                  <a:pt x="355600" y="84666"/>
                </a:lnTo>
                <a:lnTo>
                  <a:pt x="347133" y="93133"/>
                </a:lnTo>
                <a:lnTo>
                  <a:pt x="338667" y="93133"/>
                </a:lnTo>
                <a:lnTo>
                  <a:pt x="330200" y="101600"/>
                </a:lnTo>
                <a:lnTo>
                  <a:pt x="321734" y="110066"/>
                </a:lnTo>
                <a:lnTo>
                  <a:pt x="321734" y="118533"/>
                </a:lnTo>
                <a:lnTo>
                  <a:pt x="313266" y="127000"/>
                </a:lnTo>
                <a:lnTo>
                  <a:pt x="304800" y="127000"/>
                </a:lnTo>
                <a:lnTo>
                  <a:pt x="296333" y="135466"/>
                </a:lnTo>
                <a:lnTo>
                  <a:pt x="296333" y="143933"/>
                </a:lnTo>
                <a:lnTo>
                  <a:pt x="279400" y="152400"/>
                </a:lnTo>
                <a:lnTo>
                  <a:pt x="279400" y="160866"/>
                </a:lnTo>
                <a:lnTo>
                  <a:pt x="270933" y="169333"/>
                </a:lnTo>
                <a:lnTo>
                  <a:pt x="262467" y="177800"/>
                </a:lnTo>
                <a:lnTo>
                  <a:pt x="262467" y="177800"/>
                </a:lnTo>
                <a:lnTo>
                  <a:pt x="254000" y="186266"/>
                </a:lnTo>
                <a:lnTo>
                  <a:pt x="245534" y="203200"/>
                </a:lnTo>
                <a:lnTo>
                  <a:pt x="237066" y="203200"/>
                </a:lnTo>
                <a:lnTo>
                  <a:pt x="228600" y="211666"/>
                </a:lnTo>
                <a:lnTo>
                  <a:pt x="220133" y="220133"/>
                </a:lnTo>
                <a:lnTo>
                  <a:pt x="220133" y="228600"/>
                </a:lnTo>
                <a:lnTo>
                  <a:pt x="211667" y="237066"/>
                </a:lnTo>
                <a:lnTo>
                  <a:pt x="203200" y="245533"/>
                </a:lnTo>
                <a:lnTo>
                  <a:pt x="194733" y="254000"/>
                </a:lnTo>
                <a:lnTo>
                  <a:pt x="186267" y="262466"/>
                </a:lnTo>
                <a:lnTo>
                  <a:pt x="186267" y="270933"/>
                </a:lnTo>
                <a:lnTo>
                  <a:pt x="177800" y="270933"/>
                </a:lnTo>
                <a:lnTo>
                  <a:pt x="169334" y="287866"/>
                </a:lnTo>
                <a:lnTo>
                  <a:pt x="160866" y="287866"/>
                </a:lnTo>
                <a:lnTo>
                  <a:pt x="160866" y="296333"/>
                </a:lnTo>
                <a:lnTo>
                  <a:pt x="152400" y="304800"/>
                </a:lnTo>
                <a:lnTo>
                  <a:pt x="143933" y="313266"/>
                </a:lnTo>
                <a:lnTo>
                  <a:pt x="135467" y="321733"/>
                </a:lnTo>
                <a:lnTo>
                  <a:pt x="135467" y="330200"/>
                </a:lnTo>
                <a:lnTo>
                  <a:pt x="127000" y="330200"/>
                </a:lnTo>
                <a:lnTo>
                  <a:pt x="118533" y="338666"/>
                </a:lnTo>
                <a:lnTo>
                  <a:pt x="110067" y="347133"/>
                </a:lnTo>
                <a:lnTo>
                  <a:pt x="110067" y="347133"/>
                </a:lnTo>
                <a:lnTo>
                  <a:pt x="101600" y="355600"/>
                </a:lnTo>
                <a:lnTo>
                  <a:pt x="93134" y="364066"/>
                </a:lnTo>
                <a:lnTo>
                  <a:pt x="84666" y="372533"/>
                </a:lnTo>
                <a:lnTo>
                  <a:pt x="84666" y="372533"/>
                </a:lnTo>
                <a:lnTo>
                  <a:pt x="76200" y="381000"/>
                </a:lnTo>
                <a:lnTo>
                  <a:pt x="67733" y="389466"/>
                </a:lnTo>
                <a:lnTo>
                  <a:pt x="59267" y="389466"/>
                </a:lnTo>
                <a:lnTo>
                  <a:pt x="50800" y="397933"/>
                </a:lnTo>
                <a:lnTo>
                  <a:pt x="50800" y="406400"/>
                </a:lnTo>
                <a:lnTo>
                  <a:pt x="42333" y="414866"/>
                </a:lnTo>
                <a:lnTo>
                  <a:pt x="33867" y="423333"/>
                </a:lnTo>
                <a:lnTo>
                  <a:pt x="33867" y="423333"/>
                </a:lnTo>
                <a:lnTo>
                  <a:pt x="25400" y="431800"/>
                </a:lnTo>
                <a:lnTo>
                  <a:pt x="16934" y="440266"/>
                </a:lnTo>
                <a:lnTo>
                  <a:pt x="8466" y="440266"/>
                </a:lnTo>
                <a:lnTo>
                  <a:pt x="8466" y="440266"/>
                </a:lnTo>
                <a:lnTo>
                  <a:pt x="0" y="448733"/>
                </a:lnTo>
                <a:lnTo>
                  <a:pt x="0" y="448733"/>
                </a:lnTo>
                <a:lnTo>
                  <a:pt x="0" y="448733"/>
                </a:lnTo>
                <a:lnTo>
                  <a:pt x="0" y="448733"/>
                </a:lnTo>
                <a:lnTo>
                  <a:pt x="0" y="448733"/>
                </a:lnTo>
                <a:lnTo>
                  <a:pt x="0" y="4487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Freeform 511"/>
          <p:cNvSpPr/>
          <p:nvPr/>
        </p:nvSpPr>
        <p:spPr>
          <a:xfrm>
            <a:off x="7162800" y="5300133"/>
            <a:ext cx="245534" cy="397935"/>
          </a:xfrm>
          <a:custGeom>
            <a:avLst/>
            <a:gdLst/>
            <a:ahLst/>
            <a:cxnLst/>
            <a:rect l="0" t="0" r="0" b="0"/>
            <a:pathLst>
              <a:path w="245534" h="397935">
                <a:moveTo>
                  <a:pt x="8467" y="16934"/>
                </a:move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42334"/>
                </a:lnTo>
                <a:lnTo>
                  <a:pt x="25400" y="42334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9267"/>
                </a:lnTo>
                <a:lnTo>
                  <a:pt x="33866" y="67734"/>
                </a:lnTo>
                <a:lnTo>
                  <a:pt x="42334" y="67734"/>
                </a:lnTo>
                <a:lnTo>
                  <a:pt x="42334" y="76200"/>
                </a:lnTo>
                <a:lnTo>
                  <a:pt x="42334" y="76200"/>
                </a:lnTo>
                <a:lnTo>
                  <a:pt x="42334" y="84667"/>
                </a:lnTo>
                <a:lnTo>
                  <a:pt x="42334" y="93134"/>
                </a:lnTo>
                <a:lnTo>
                  <a:pt x="50800" y="101600"/>
                </a:lnTo>
                <a:lnTo>
                  <a:pt x="50800" y="101600"/>
                </a:lnTo>
                <a:lnTo>
                  <a:pt x="59267" y="110067"/>
                </a:lnTo>
                <a:lnTo>
                  <a:pt x="59267" y="110067"/>
                </a:lnTo>
                <a:lnTo>
                  <a:pt x="59267" y="118534"/>
                </a:lnTo>
                <a:lnTo>
                  <a:pt x="67733" y="127000"/>
                </a:lnTo>
                <a:lnTo>
                  <a:pt x="67733" y="127000"/>
                </a:lnTo>
                <a:lnTo>
                  <a:pt x="76200" y="135467"/>
                </a:lnTo>
                <a:lnTo>
                  <a:pt x="76200" y="143934"/>
                </a:lnTo>
                <a:lnTo>
                  <a:pt x="76200" y="143934"/>
                </a:lnTo>
                <a:lnTo>
                  <a:pt x="84667" y="152400"/>
                </a:lnTo>
                <a:lnTo>
                  <a:pt x="84667" y="152400"/>
                </a:lnTo>
                <a:lnTo>
                  <a:pt x="84667" y="160867"/>
                </a:lnTo>
                <a:lnTo>
                  <a:pt x="93133" y="169334"/>
                </a:lnTo>
                <a:lnTo>
                  <a:pt x="93133" y="169334"/>
                </a:lnTo>
                <a:lnTo>
                  <a:pt x="93133" y="177800"/>
                </a:lnTo>
                <a:lnTo>
                  <a:pt x="93133" y="186267"/>
                </a:lnTo>
                <a:lnTo>
                  <a:pt x="101600" y="186267"/>
                </a:lnTo>
                <a:lnTo>
                  <a:pt x="101600" y="194734"/>
                </a:lnTo>
                <a:lnTo>
                  <a:pt x="110066" y="194734"/>
                </a:lnTo>
                <a:lnTo>
                  <a:pt x="110066" y="203200"/>
                </a:lnTo>
                <a:lnTo>
                  <a:pt x="110066" y="203200"/>
                </a:lnTo>
                <a:lnTo>
                  <a:pt x="118534" y="211667"/>
                </a:lnTo>
                <a:lnTo>
                  <a:pt x="118534" y="211667"/>
                </a:lnTo>
                <a:lnTo>
                  <a:pt x="118534" y="220134"/>
                </a:lnTo>
                <a:lnTo>
                  <a:pt x="127000" y="228600"/>
                </a:lnTo>
                <a:lnTo>
                  <a:pt x="135467" y="228600"/>
                </a:lnTo>
                <a:lnTo>
                  <a:pt x="135467" y="237067"/>
                </a:lnTo>
                <a:lnTo>
                  <a:pt x="135467" y="237067"/>
                </a:lnTo>
                <a:lnTo>
                  <a:pt x="143933" y="245534"/>
                </a:lnTo>
                <a:lnTo>
                  <a:pt x="143933" y="245534"/>
                </a:lnTo>
                <a:lnTo>
                  <a:pt x="143933" y="254000"/>
                </a:lnTo>
                <a:lnTo>
                  <a:pt x="152400" y="254000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60867" y="270934"/>
                </a:lnTo>
                <a:lnTo>
                  <a:pt x="160867" y="270934"/>
                </a:lnTo>
                <a:lnTo>
                  <a:pt x="160867" y="279400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69333" y="287867"/>
                </a:lnTo>
                <a:lnTo>
                  <a:pt x="177800" y="287867"/>
                </a:lnTo>
                <a:lnTo>
                  <a:pt x="177800" y="296334"/>
                </a:lnTo>
                <a:lnTo>
                  <a:pt x="177800" y="296334"/>
                </a:lnTo>
                <a:lnTo>
                  <a:pt x="186266" y="304800"/>
                </a:lnTo>
                <a:lnTo>
                  <a:pt x="186266" y="304800"/>
                </a:lnTo>
                <a:lnTo>
                  <a:pt x="186266" y="304800"/>
                </a:lnTo>
                <a:lnTo>
                  <a:pt x="194734" y="313267"/>
                </a:lnTo>
                <a:lnTo>
                  <a:pt x="194734" y="313267"/>
                </a:lnTo>
                <a:lnTo>
                  <a:pt x="194734" y="321734"/>
                </a:lnTo>
                <a:lnTo>
                  <a:pt x="194734" y="321734"/>
                </a:lnTo>
                <a:lnTo>
                  <a:pt x="203200" y="321734"/>
                </a:lnTo>
                <a:lnTo>
                  <a:pt x="203200" y="321734"/>
                </a:lnTo>
                <a:lnTo>
                  <a:pt x="203200" y="330200"/>
                </a:lnTo>
                <a:lnTo>
                  <a:pt x="211667" y="330200"/>
                </a:lnTo>
                <a:lnTo>
                  <a:pt x="211667" y="338667"/>
                </a:lnTo>
                <a:lnTo>
                  <a:pt x="211667" y="338667"/>
                </a:lnTo>
                <a:lnTo>
                  <a:pt x="211667" y="338667"/>
                </a:lnTo>
                <a:lnTo>
                  <a:pt x="211667" y="347134"/>
                </a:lnTo>
                <a:lnTo>
                  <a:pt x="211667" y="347134"/>
                </a:lnTo>
                <a:lnTo>
                  <a:pt x="220133" y="347134"/>
                </a:lnTo>
                <a:lnTo>
                  <a:pt x="220133" y="347134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0133" y="364067"/>
                </a:lnTo>
                <a:lnTo>
                  <a:pt x="228600" y="364067"/>
                </a:lnTo>
                <a:lnTo>
                  <a:pt x="228600" y="364067"/>
                </a:lnTo>
                <a:lnTo>
                  <a:pt x="228600" y="364067"/>
                </a:lnTo>
                <a:lnTo>
                  <a:pt x="228600" y="364067"/>
                </a:lnTo>
                <a:lnTo>
                  <a:pt x="228600" y="372534"/>
                </a:lnTo>
                <a:lnTo>
                  <a:pt x="228600" y="372534"/>
                </a:lnTo>
                <a:lnTo>
                  <a:pt x="228600" y="372534"/>
                </a:lnTo>
                <a:lnTo>
                  <a:pt x="228600" y="372534"/>
                </a:lnTo>
                <a:lnTo>
                  <a:pt x="228600" y="372534"/>
                </a:lnTo>
                <a:lnTo>
                  <a:pt x="228600" y="372534"/>
                </a:lnTo>
                <a:lnTo>
                  <a:pt x="228600" y="372534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1000"/>
                </a:lnTo>
                <a:lnTo>
                  <a:pt x="237067" y="389467"/>
                </a:lnTo>
                <a:lnTo>
                  <a:pt x="237067" y="389467"/>
                </a:lnTo>
                <a:lnTo>
                  <a:pt x="245533" y="389467"/>
                </a:lnTo>
                <a:lnTo>
                  <a:pt x="245533" y="397934"/>
                </a:lnTo>
                <a:lnTo>
                  <a:pt x="245533" y="397934"/>
                </a:lnTo>
                <a:lnTo>
                  <a:pt x="245533" y="397934"/>
                </a:lnTo>
                <a:lnTo>
                  <a:pt x="245533" y="397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Freeform 512"/>
          <p:cNvSpPr/>
          <p:nvPr/>
        </p:nvSpPr>
        <p:spPr>
          <a:xfrm>
            <a:off x="6688667" y="5723467"/>
            <a:ext cx="279400" cy="821267"/>
          </a:xfrm>
          <a:custGeom>
            <a:avLst/>
            <a:gdLst/>
            <a:ahLst/>
            <a:cxnLst/>
            <a:rect l="0" t="0" r="0" b="0"/>
            <a:pathLst>
              <a:path w="279400" h="8212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9266"/>
                </a:lnTo>
                <a:lnTo>
                  <a:pt x="50799" y="59266"/>
                </a:lnTo>
                <a:lnTo>
                  <a:pt x="50799" y="67733"/>
                </a:lnTo>
                <a:lnTo>
                  <a:pt x="50799" y="76200"/>
                </a:lnTo>
                <a:lnTo>
                  <a:pt x="50799" y="76200"/>
                </a:lnTo>
                <a:lnTo>
                  <a:pt x="50799" y="84666"/>
                </a:lnTo>
                <a:lnTo>
                  <a:pt x="59267" y="93133"/>
                </a:lnTo>
                <a:lnTo>
                  <a:pt x="67733" y="101600"/>
                </a:lnTo>
                <a:lnTo>
                  <a:pt x="67733" y="110066"/>
                </a:lnTo>
                <a:lnTo>
                  <a:pt x="67733" y="118533"/>
                </a:lnTo>
                <a:lnTo>
                  <a:pt x="67733" y="135466"/>
                </a:lnTo>
                <a:lnTo>
                  <a:pt x="76200" y="143933"/>
                </a:lnTo>
                <a:lnTo>
                  <a:pt x="76200" y="152400"/>
                </a:lnTo>
                <a:lnTo>
                  <a:pt x="76200" y="160866"/>
                </a:lnTo>
                <a:lnTo>
                  <a:pt x="76200" y="177800"/>
                </a:lnTo>
                <a:lnTo>
                  <a:pt x="84666" y="186266"/>
                </a:lnTo>
                <a:lnTo>
                  <a:pt x="84666" y="194733"/>
                </a:lnTo>
                <a:lnTo>
                  <a:pt x="84666" y="211666"/>
                </a:lnTo>
                <a:lnTo>
                  <a:pt x="93133" y="220133"/>
                </a:lnTo>
                <a:lnTo>
                  <a:pt x="93133" y="237066"/>
                </a:lnTo>
                <a:lnTo>
                  <a:pt x="93133" y="245533"/>
                </a:lnTo>
                <a:lnTo>
                  <a:pt x="101600" y="262466"/>
                </a:lnTo>
                <a:lnTo>
                  <a:pt x="101600" y="270933"/>
                </a:lnTo>
                <a:lnTo>
                  <a:pt x="110066" y="279400"/>
                </a:lnTo>
                <a:lnTo>
                  <a:pt x="118533" y="296333"/>
                </a:lnTo>
                <a:lnTo>
                  <a:pt x="118533" y="313266"/>
                </a:lnTo>
                <a:lnTo>
                  <a:pt x="118533" y="321733"/>
                </a:lnTo>
                <a:lnTo>
                  <a:pt x="126999" y="330200"/>
                </a:lnTo>
                <a:lnTo>
                  <a:pt x="126999" y="347133"/>
                </a:lnTo>
                <a:lnTo>
                  <a:pt x="135467" y="355600"/>
                </a:lnTo>
                <a:lnTo>
                  <a:pt x="135467" y="372533"/>
                </a:lnTo>
                <a:lnTo>
                  <a:pt x="143933" y="389466"/>
                </a:lnTo>
                <a:lnTo>
                  <a:pt x="143933" y="397933"/>
                </a:lnTo>
                <a:lnTo>
                  <a:pt x="152400" y="414866"/>
                </a:lnTo>
                <a:lnTo>
                  <a:pt x="152400" y="423333"/>
                </a:lnTo>
                <a:lnTo>
                  <a:pt x="160866" y="440266"/>
                </a:lnTo>
                <a:lnTo>
                  <a:pt x="169333" y="457200"/>
                </a:lnTo>
                <a:lnTo>
                  <a:pt x="177800" y="465666"/>
                </a:lnTo>
                <a:lnTo>
                  <a:pt x="177800" y="482600"/>
                </a:lnTo>
                <a:lnTo>
                  <a:pt x="186266" y="499533"/>
                </a:lnTo>
                <a:lnTo>
                  <a:pt x="186266" y="508000"/>
                </a:lnTo>
                <a:lnTo>
                  <a:pt x="194733" y="524933"/>
                </a:lnTo>
                <a:lnTo>
                  <a:pt x="194733" y="541866"/>
                </a:lnTo>
                <a:lnTo>
                  <a:pt x="194733" y="550333"/>
                </a:lnTo>
                <a:lnTo>
                  <a:pt x="203199" y="567266"/>
                </a:lnTo>
                <a:lnTo>
                  <a:pt x="203199" y="575733"/>
                </a:lnTo>
                <a:lnTo>
                  <a:pt x="211667" y="592666"/>
                </a:lnTo>
                <a:lnTo>
                  <a:pt x="211667" y="601133"/>
                </a:lnTo>
                <a:lnTo>
                  <a:pt x="220133" y="618066"/>
                </a:lnTo>
                <a:lnTo>
                  <a:pt x="228600" y="626533"/>
                </a:lnTo>
                <a:lnTo>
                  <a:pt x="228600" y="643466"/>
                </a:lnTo>
                <a:lnTo>
                  <a:pt x="228600" y="651933"/>
                </a:lnTo>
                <a:lnTo>
                  <a:pt x="237066" y="668866"/>
                </a:lnTo>
                <a:lnTo>
                  <a:pt x="237066" y="685800"/>
                </a:lnTo>
                <a:lnTo>
                  <a:pt x="237066" y="694266"/>
                </a:lnTo>
                <a:lnTo>
                  <a:pt x="237066" y="711200"/>
                </a:lnTo>
                <a:lnTo>
                  <a:pt x="237066" y="719666"/>
                </a:lnTo>
                <a:lnTo>
                  <a:pt x="245533" y="736600"/>
                </a:lnTo>
                <a:lnTo>
                  <a:pt x="245533" y="745066"/>
                </a:lnTo>
                <a:lnTo>
                  <a:pt x="245533" y="762000"/>
                </a:lnTo>
                <a:lnTo>
                  <a:pt x="245533" y="770466"/>
                </a:lnTo>
                <a:lnTo>
                  <a:pt x="245533" y="778933"/>
                </a:lnTo>
                <a:lnTo>
                  <a:pt x="245533" y="787399"/>
                </a:lnTo>
                <a:lnTo>
                  <a:pt x="245533" y="787399"/>
                </a:lnTo>
                <a:lnTo>
                  <a:pt x="245533" y="795867"/>
                </a:lnTo>
                <a:lnTo>
                  <a:pt x="245533" y="795867"/>
                </a:lnTo>
                <a:lnTo>
                  <a:pt x="254000" y="795867"/>
                </a:lnTo>
                <a:lnTo>
                  <a:pt x="254000" y="795867"/>
                </a:lnTo>
                <a:lnTo>
                  <a:pt x="254000" y="795867"/>
                </a:lnTo>
                <a:lnTo>
                  <a:pt x="262466" y="804333"/>
                </a:lnTo>
                <a:lnTo>
                  <a:pt x="262466" y="804333"/>
                </a:lnTo>
                <a:lnTo>
                  <a:pt x="262466" y="804333"/>
                </a:lnTo>
                <a:lnTo>
                  <a:pt x="270933" y="812800"/>
                </a:lnTo>
                <a:lnTo>
                  <a:pt x="279399" y="812800"/>
                </a:lnTo>
                <a:lnTo>
                  <a:pt x="279399" y="812800"/>
                </a:lnTo>
                <a:lnTo>
                  <a:pt x="279399" y="821266"/>
                </a:lnTo>
                <a:lnTo>
                  <a:pt x="279399" y="821266"/>
                </a:lnTo>
                <a:lnTo>
                  <a:pt x="279399" y="821266"/>
                </a:lnTo>
                <a:lnTo>
                  <a:pt x="279399" y="821266"/>
                </a:lnTo>
                <a:lnTo>
                  <a:pt x="279399" y="821266"/>
                </a:lnTo>
                <a:lnTo>
                  <a:pt x="279399" y="821266"/>
                </a:lnTo>
                <a:lnTo>
                  <a:pt x="279399" y="82126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Freeform 513"/>
          <p:cNvSpPr/>
          <p:nvPr/>
        </p:nvSpPr>
        <p:spPr>
          <a:xfrm>
            <a:off x="6951133" y="5689600"/>
            <a:ext cx="431801" cy="872068"/>
          </a:xfrm>
          <a:custGeom>
            <a:avLst/>
            <a:gdLst/>
            <a:ahLst/>
            <a:cxnLst/>
            <a:rect l="0" t="0" r="0" b="0"/>
            <a:pathLst>
              <a:path w="431801" h="872068">
                <a:moveTo>
                  <a:pt x="8467" y="872067"/>
                </a:moveTo>
                <a:lnTo>
                  <a:pt x="8467" y="872067"/>
                </a:lnTo>
                <a:lnTo>
                  <a:pt x="8467" y="872067"/>
                </a:lnTo>
                <a:lnTo>
                  <a:pt x="8467" y="872067"/>
                </a:lnTo>
                <a:lnTo>
                  <a:pt x="8467" y="872067"/>
                </a:lnTo>
                <a:lnTo>
                  <a:pt x="0" y="872067"/>
                </a:lnTo>
                <a:lnTo>
                  <a:pt x="0" y="872067"/>
                </a:lnTo>
                <a:lnTo>
                  <a:pt x="0" y="872067"/>
                </a:lnTo>
                <a:lnTo>
                  <a:pt x="0" y="872067"/>
                </a:lnTo>
                <a:lnTo>
                  <a:pt x="0" y="872067"/>
                </a:lnTo>
                <a:lnTo>
                  <a:pt x="0" y="872067"/>
                </a:lnTo>
                <a:lnTo>
                  <a:pt x="0" y="872067"/>
                </a:lnTo>
                <a:lnTo>
                  <a:pt x="0" y="863600"/>
                </a:lnTo>
                <a:lnTo>
                  <a:pt x="0" y="863600"/>
                </a:lnTo>
                <a:lnTo>
                  <a:pt x="0" y="863600"/>
                </a:lnTo>
                <a:lnTo>
                  <a:pt x="0" y="863600"/>
                </a:lnTo>
                <a:lnTo>
                  <a:pt x="8467" y="863600"/>
                </a:lnTo>
                <a:lnTo>
                  <a:pt x="8467" y="855133"/>
                </a:lnTo>
                <a:lnTo>
                  <a:pt x="8467" y="855133"/>
                </a:lnTo>
                <a:lnTo>
                  <a:pt x="8467" y="855133"/>
                </a:lnTo>
                <a:lnTo>
                  <a:pt x="8467" y="855133"/>
                </a:lnTo>
                <a:lnTo>
                  <a:pt x="8467" y="855133"/>
                </a:lnTo>
                <a:lnTo>
                  <a:pt x="8467" y="855133"/>
                </a:lnTo>
                <a:lnTo>
                  <a:pt x="8467" y="855133"/>
                </a:lnTo>
                <a:lnTo>
                  <a:pt x="8467" y="855133"/>
                </a:lnTo>
                <a:lnTo>
                  <a:pt x="16933" y="855133"/>
                </a:lnTo>
                <a:lnTo>
                  <a:pt x="16933" y="846667"/>
                </a:lnTo>
                <a:lnTo>
                  <a:pt x="16933" y="846667"/>
                </a:lnTo>
                <a:lnTo>
                  <a:pt x="16933" y="846667"/>
                </a:lnTo>
                <a:lnTo>
                  <a:pt x="16933" y="838200"/>
                </a:lnTo>
                <a:lnTo>
                  <a:pt x="25401" y="829734"/>
                </a:lnTo>
                <a:lnTo>
                  <a:pt x="25401" y="829734"/>
                </a:lnTo>
                <a:lnTo>
                  <a:pt x="25401" y="821266"/>
                </a:lnTo>
                <a:lnTo>
                  <a:pt x="33867" y="812800"/>
                </a:lnTo>
                <a:lnTo>
                  <a:pt x="33867" y="804333"/>
                </a:lnTo>
                <a:lnTo>
                  <a:pt x="42334" y="795867"/>
                </a:lnTo>
                <a:lnTo>
                  <a:pt x="50800" y="778933"/>
                </a:lnTo>
                <a:lnTo>
                  <a:pt x="50800" y="770467"/>
                </a:lnTo>
                <a:lnTo>
                  <a:pt x="59267" y="762000"/>
                </a:lnTo>
                <a:lnTo>
                  <a:pt x="67734" y="745067"/>
                </a:lnTo>
                <a:lnTo>
                  <a:pt x="76200" y="728133"/>
                </a:lnTo>
                <a:lnTo>
                  <a:pt x="84667" y="711200"/>
                </a:lnTo>
                <a:lnTo>
                  <a:pt x="93133" y="702733"/>
                </a:lnTo>
                <a:lnTo>
                  <a:pt x="93133" y="685800"/>
                </a:lnTo>
                <a:lnTo>
                  <a:pt x="101601" y="668867"/>
                </a:lnTo>
                <a:lnTo>
                  <a:pt x="110067" y="651933"/>
                </a:lnTo>
                <a:lnTo>
                  <a:pt x="118534" y="635000"/>
                </a:lnTo>
                <a:lnTo>
                  <a:pt x="127000" y="618067"/>
                </a:lnTo>
                <a:lnTo>
                  <a:pt x="135467" y="601133"/>
                </a:lnTo>
                <a:lnTo>
                  <a:pt x="143934" y="584200"/>
                </a:lnTo>
                <a:lnTo>
                  <a:pt x="152400" y="567267"/>
                </a:lnTo>
                <a:lnTo>
                  <a:pt x="160867" y="550333"/>
                </a:lnTo>
                <a:lnTo>
                  <a:pt x="169333" y="533400"/>
                </a:lnTo>
                <a:lnTo>
                  <a:pt x="177801" y="516467"/>
                </a:lnTo>
                <a:lnTo>
                  <a:pt x="186267" y="499533"/>
                </a:lnTo>
                <a:lnTo>
                  <a:pt x="194734" y="482600"/>
                </a:lnTo>
                <a:lnTo>
                  <a:pt x="203200" y="465667"/>
                </a:lnTo>
                <a:lnTo>
                  <a:pt x="203200" y="457200"/>
                </a:lnTo>
                <a:lnTo>
                  <a:pt x="211667" y="440267"/>
                </a:lnTo>
                <a:lnTo>
                  <a:pt x="220134" y="423333"/>
                </a:lnTo>
                <a:lnTo>
                  <a:pt x="228600" y="406400"/>
                </a:lnTo>
                <a:lnTo>
                  <a:pt x="237067" y="389467"/>
                </a:lnTo>
                <a:lnTo>
                  <a:pt x="245533" y="372533"/>
                </a:lnTo>
                <a:lnTo>
                  <a:pt x="254001" y="355600"/>
                </a:lnTo>
                <a:lnTo>
                  <a:pt x="262467" y="338667"/>
                </a:lnTo>
                <a:lnTo>
                  <a:pt x="270934" y="330200"/>
                </a:lnTo>
                <a:lnTo>
                  <a:pt x="270934" y="313267"/>
                </a:lnTo>
                <a:lnTo>
                  <a:pt x="287867" y="296333"/>
                </a:lnTo>
                <a:lnTo>
                  <a:pt x="287867" y="279400"/>
                </a:lnTo>
                <a:lnTo>
                  <a:pt x="296334" y="262467"/>
                </a:lnTo>
                <a:lnTo>
                  <a:pt x="304800" y="245533"/>
                </a:lnTo>
                <a:lnTo>
                  <a:pt x="313267" y="237067"/>
                </a:lnTo>
                <a:lnTo>
                  <a:pt x="321733" y="220133"/>
                </a:lnTo>
                <a:lnTo>
                  <a:pt x="321733" y="203200"/>
                </a:lnTo>
                <a:lnTo>
                  <a:pt x="330201" y="186267"/>
                </a:lnTo>
                <a:lnTo>
                  <a:pt x="338667" y="177800"/>
                </a:lnTo>
                <a:lnTo>
                  <a:pt x="347134" y="160867"/>
                </a:lnTo>
                <a:lnTo>
                  <a:pt x="355600" y="143933"/>
                </a:lnTo>
                <a:lnTo>
                  <a:pt x="355600" y="135467"/>
                </a:lnTo>
                <a:lnTo>
                  <a:pt x="364067" y="118533"/>
                </a:lnTo>
                <a:lnTo>
                  <a:pt x="372534" y="110067"/>
                </a:lnTo>
                <a:lnTo>
                  <a:pt x="381000" y="101600"/>
                </a:lnTo>
                <a:lnTo>
                  <a:pt x="381000" y="84667"/>
                </a:lnTo>
                <a:lnTo>
                  <a:pt x="389467" y="76200"/>
                </a:lnTo>
                <a:lnTo>
                  <a:pt x="397933" y="67733"/>
                </a:lnTo>
                <a:lnTo>
                  <a:pt x="397933" y="67733"/>
                </a:lnTo>
                <a:lnTo>
                  <a:pt x="397933" y="59267"/>
                </a:lnTo>
                <a:lnTo>
                  <a:pt x="406401" y="50800"/>
                </a:lnTo>
                <a:lnTo>
                  <a:pt x="406401" y="42333"/>
                </a:lnTo>
                <a:lnTo>
                  <a:pt x="414867" y="33867"/>
                </a:lnTo>
                <a:lnTo>
                  <a:pt x="423334" y="25400"/>
                </a:lnTo>
                <a:lnTo>
                  <a:pt x="423334" y="8467"/>
                </a:lnTo>
                <a:lnTo>
                  <a:pt x="423334" y="8467"/>
                </a:lnTo>
                <a:lnTo>
                  <a:pt x="431800" y="0"/>
                </a:lnTo>
                <a:lnTo>
                  <a:pt x="431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Freeform 514"/>
          <p:cNvSpPr/>
          <p:nvPr/>
        </p:nvSpPr>
        <p:spPr>
          <a:xfrm>
            <a:off x="6908800" y="5367867"/>
            <a:ext cx="84668" cy="228601"/>
          </a:xfrm>
          <a:custGeom>
            <a:avLst/>
            <a:gdLst/>
            <a:ahLst/>
            <a:cxnLst/>
            <a:rect l="0" t="0" r="0" b="0"/>
            <a:pathLst>
              <a:path w="84668" h="2286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16933" y="67733"/>
                </a:lnTo>
                <a:lnTo>
                  <a:pt x="25400" y="84666"/>
                </a:lnTo>
                <a:lnTo>
                  <a:pt x="33867" y="101600"/>
                </a:lnTo>
                <a:lnTo>
                  <a:pt x="33867" y="118533"/>
                </a:lnTo>
                <a:lnTo>
                  <a:pt x="42333" y="143933"/>
                </a:lnTo>
                <a:lnTo>
                  <a:pt x="42333" y="160866"/>
                </a:lnTo>
                <a:lnTo>
                  <a:pt x="50800" y="177800"/>
                </a:lnTo>
                <a:lnTo>
                  <a:pt x="59266" y="194733"/>
                </a:lnTo>
                <a:lnTo>
                  <a:pt x="59266" y="203200"/>
                </a:lnTo>
                <a:lnTo>
                  <a:pt x="67734" y="220133"/>
                </a:lnTo>
                <a:lnTo>
                  <a:pt x="67734" y="220133"/>
                </a:lnTo>
                <a:lnTo>
                  <a:pt x="76200" y="228600"/>
                </a:lnTo>
                <a:lnTo>
                  <a:pt x="76200" y="228600"/>
                </a:lnTo>
                <a:lnTo>
                  <a:pt x="84667" y="228600"/>
                </a:lnTo>
                <a:lnTo>
                  <a:pt x="84667" y="228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Freeform 515"/>
          <p:cNvSpPr/>
          <p:nvPr/>
        </p:nvSpPr>
        <p:spPr>
          <a:xfrm>
            <a:off x="7213600" y="5401733"/>
            <a:ext cx="152401" cy="118535"/>
          </a:xfrm>
          <a:custGeom>
            <a:avLst/>
            <a:gdLst/>
            <a:ahLst/>
            <a:cxnLst/>
            <a:rect l="0" t="0" r="0" b="0"/>
            <a:pathLst>
              <a:path w="152401" h="118535">
                <a:moveTo>
                  <a:pt x="8467" y="110067"/>
                </a:moveTo>
                <a:lnTo>
                  <a:pt x="8467" y="110067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0" y="118534"/>
                </a:lnTo>
                <a:lnTo>
                  <a:pt x="8467" y="118534"/>
                </a:lnTo>
                <a:lnTo>
                  <a:pt x="8467" y="110067"/>
                </a:lnTo>
                <a:lnTo>
                  <a:pt x="25400" y="101600"/>
                </a:lnTo>
                <a:lnTo>
                  <a:pt x="33867" y="93134"/>
                </a:lnTo>
                <a:lnTo>
                  <a:pt x="42333" y="84667"/>
                </a:lnTo>
                <a:lnTo>
                  <a:pt x="59266" y="76200"/>
                </a:lnTo>
                <a:lnTo>
                  <a:pt x="67734" y="59267"/>
                </a:lnTo>
                <a:lnTo>
                  <a:pt x="84667" y="50800"/>
                </a:lnTo>
                <a:lnTo>
                  <a:pt x="93133" y="42334"/>
                </a:lnTo>
                <a:lnTo>
                  <a:pt x="101600" y="33867"/>
                </a:lnTo>
                <a:lnTo>
                  <a:pt x="110067" y="25400"/>
                </a:lnTo>
                <a:lnTo>
                  <a:pt x="127000" y="16934"/>
                </a:lnTo>
                <a:lnTo>
                  <a:pt x="135466" y="8467"/>
                </a:lnTo>
                <a:lnTo>
                  <a:pt x="135466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Freeform 516"/>
          <p:cNvSpPr/>
          <p:nvPr/>
        </p:nvSpPr>
        <p:spPr>
          <a:xfrm>
            <a:off x="6714067" y="5977467"/>
            <a:ext cx="203201" cy="169334"/>
          </a:xfrm>
          <a:custGeom>
            <a:avLst/>
            <a:gdLst/>
            <a:ahLst/>
            <a:cxnLst/>
            <a:rect l="0" t="0" r="0" b="0"/>
            <a:pathLst>
              <a:path w="203201" h="169334">
                <a:moveTo>
                  <a:pt x="0" y="169333"/>
                </a:moveTo>
                <a:lnTo>
                  <a:pt x="0" y="169333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69333"/>
                </a:lnTo>
                <a:lnTo>
                  <a:pt x="8466" y="160866"/>
                </a:lnTo>
                <a:lnTo>
                  <a:pt x="8466" y="160866"/>
                </a:lnTo>
                <a:lnTo>
                  <a:pt x="16933" y="160866"/>
                </a:lnTo>
                <a:lnTo>
                  <a:pt x="25399" y="152400"/>
                </a:lnTo>
                <a:lnTo>
                  <a:pt x="33867" y="152400"/>
                </a:lnTo>
                <a:lnTo>
                  <a:pt x="50800" y="135466"/>
                </a:lnTo>
                <a:lnTo>
                  <a:pt x="59266" y="127000"/>
                </a:lnTo>
                <a:lnTo>
                  <a:pt x="67733" y="118533"/>
                </a:lnTo>
                <a:lnTo>
                  <a:pt x="84666" y="101600"/>
                </a:lnTo>
                <a:lnTo>
                  <a:pt x="101599" y="84666"/>
                </a:lnTo>
                <a:lnTo>
                  <a:pt x="118533" y="76200"/>
                </a:lnTo>
                <a:lnTo>
                  <a:pt x="135466" y="59266"/>
                </a:lnTo>
                <a:lnTo>
                  <a:pt x="152400" y="42333"/>
                </a:lnTo>
                <a:lnTo>
                  <a:pt x="160866" y="33866"/>
                </a:lnTo>
                <a:lnTo>
                  <a:pt x="177799" y="25400"/>
                </a:lnTo>
                <a:lnTo>
                  <a:pt x="186267" y="16933"/>
                </a:lnTo>
                <a:lnTo>
                  <a:pt x="194733" y="8466"/>
                </a:lnTo>
                <a:lnTo>
                  <a:pt x="194733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Freeform 517"/>
          <p:cNvSpPr/>
          <p:nvPr/>
        </p:nvSpPr>
        <p:spPr>
          <a:xfrm>
            <a:off x="6764867" y="6121400"/>
            <a:ext cx="143934" cy="118534"/>
          </a:xfrm>
          <a:custGeom>
            <a:avLst/>
            <a:gdLst/>
            <a:ahLst/>
            <a:cxnLst/>
            <a:rect l="0" t="0" r="0" b="0"/>
            <a:pathLst>
              <a:path w="143934" h="118534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8466" y="110067"/>
                </a:lnTo>
                <a:lnTo>
                  <a:pt x="8466" y="110067"/>
                </a:lnTo>
                <a:lnTo>
                  <a:pt x="8466" y="101600"/>
                </a:lnTo>
                <a:lnTo>
                  <a:pt x="8466" y="101600"/>
                </a:lnTo>
                <a:lnTo>
                  <a:pt x="16933" y="93133"/>
                </a:lnTo>
                <a:lnTo>
                  <a:pt x="25400" y="84667"/>
                </a:lnTo>
                <a:lnTo>
                  <a:pt x="33866" y="84667"/>
                </a:lnTo>
                <a:lnTo>
                  <a:pt x="42333" y="76200"/>
                </a:lnTo>
                <a:lnTo>
                  <a:pt x="50799" y="67733"/>
                </a:lnTo>
                <a:lnTo>
                  <a:pt x="59267" y="50800"/>
                </a:lnTo>
                <a:lnTo>
                  <a:pt x="76200" y="42333"/>
                </a:lnTo>
                <a:lnTo>
                  <a:pt x="93133" y="33867"/>
                </a:lnTo>
                <a:lnTo>
                  <a:pt x="110066" y="25400"/>
                </a:lnTo>
                <a:lnTo>
                  <a:pt x="118533" y="16933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Freeform 518"/>
          <p:cNvSpPr/>
          <p:nvPr/>
        </p:nvSpPr>
        <p:spPr>
          <a:xfrm>
            <a:off x="7086600" y="5977467"/>
            <a:ext cx="143934" cy="220134"/>
          </a:xfrm>
          <a:custGeom>
            <a:avLst/>
            <a:gdLst/>
            <a:ahLst/>
            <a:cxnLst/>
            <a:rect l="0" t="0" r="0" b="0"/>
            <a:pathLst>
              <a:path w="143934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16933" y="50800"/>
                </a:lnTo>
                <a:lnTo>
                  <a:pt x="33866" y="59266"/>
                </a:lnTo>
                <a:lnTo>
                  <a:pt x="42334" y="76200"/>
                </a:lnTo>
                <a:lnTo>
                  <a:pt x="50800" y="93133"/>
                </a:lnTo>
                <a:lnTo>
                  <a:pt x="67733" y="101600"/>
                </a:lnTo>
                <a:lnTo>
                  <a:pt x="76200" y="127000"/>
                </a:lnTo>
                <a:lnTo>
                  <a:pt x="93133" y="143933"/>
                </a:lnTo>
                <a:lnTo>
                  <a:pt x="101600" y="160866"/>
                </a:lnTo>
                <a:lnTo>
                  <a:pt x="110066" y="177800"/>
                </a:lnTo>
                <a:lnTo>
                  <a:pt x="118534" y="194733"/>
                </a:lnTo>
                <a:lnTo>
                  <a:pt x="127000" y="203200"/>
                </a:lnTo>
                <a:lnTo>
                  <a:pt x="135467" y="211666"/>
                </a:lnTo>
                <a:lnTo>
                  <a:pt x="135467" y="220133"/>
                </a:lnTo>
                <a:lnTo>
                  <a:pt x="143933" y="220133"/>
                </a:lnTo>
                <a:lnTo>
                  <a:pt x="143933" y="220133"/>
                </a:lnTo>
                <a:lnTo>
                  <a:pt x="143933" y="211666"/>
                </a:lnTo>
                <a:lnTo>
                  <a:pt x="1439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Freeform 519"/>
          <p:cNvSpPr/>
          <p:nvPr/>
        </p:nvSpPr>
        <p:spPr>
          <a:xfrm>
            <a:off x="7205134" y="5850467"/>
            <a:ext cx="101600" cy="160867"/>
          </a:xfrm>
          <a:custGeom>
            <a:avLst/>
            <a:gdLst/>
            <a:ahLst/>
            <a:cxnLst/>
            <a:rect l="0" t="0" r="0" b="0"/>
            <a:pathLst>
              <a:path w="101600" h="160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25399" y="67733"/>
                </a:lnTo>
                <a:lnTo>
                  <a:pt x="42333" y="93133"/>
                </a:lnTo>
                <a:lnTo>
                  <a:pt x="50799" y="110066"/>
                </a:lnTo>
                <a:lnTo>
                  <a:pt x="67732" y="127000"/>
                </a:lnTo>
                <a:lnTo>
                  <a:pt x="84666" y="143933"/>
                </a:lnTo>
                <a:lnTo>
                  <a:pt x="84666" y="143933"/>
                </a:lnTo>
                <a:lnTo>
                  <a:pt x="101599" y="160866"/>
                </a:lnTo>
                <a:lnTo>
                  <a:pt x="101599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Freeform 520"/>
          <p:cNvSpPr/>
          <p:nvPr/>
        </p:nvSpPr>
        <p:spPr>
          <a:xfrm>
            <a:off x="9271000" y="5630333"/>
            <a:ext cx="59267" cy="321735"/>
          </a:xfrm>
          <a:custGeom>
            <a:avLst/>
            <a:gdLst/>
            <a:ahLst/>
            <a:cxnLst/>
            <a:rect l="0" t="0" r="0" b="0"/>
            <a:pathLst>
              <a:path w="59267" h="321735">
                <a:moveTo>
                  <a:pt x="59266" y="0"/>
                </a:moveTo>
                <a:lnTo>
                  <a:pt x="50800" y="0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50800"/>
                </a:lnTo>
                <a:lnTo>
                  <a:pt x="33867" y="67734"/>
                </a:lnTo>
                <a:lnTo>
                  <a:pt x="25400" y="93134"/>
                </a:lnTo>
                <a:lnTo>
                  <a:pt x="25400" y="118534"/>
                </a:lnTo>
                <a:lnTo>
                  <a:pt x="16933" y="143934"/>
                </a:lnTo>
                <a:lnTo>
                  <a:pt x="16933" y="169334"/>
                </a:lnTo>
                <a:lnTo>
                  <a:pt x="8467" y="203200"/>
                </a:lnTo>
                <a:lnTo>
                  <a:pt x="8467" y="228600"/>
                </a:lnTo>
                <a:lnTo>
                  <a:pt x="0" y="254000"/>
                </a:lnTo>
                <a:lnTo>
                  <a:pt x="0" y="270934"/>
                </a:lnTo>
                <a:lnTo>
                  <a:pt x="0" y="287867"/>
                </a:lnTo>
                <a:lnTo>
                  <a:pt x="0" y="304800"/>
                </a:lnTo>
                <a:lnTo>
                  <a:pt x="0" y="321734"/>
                </a:lnTo>
                <a:lnTo>
                  <a:pt x="0" y="321734"/>
                </a:lnTo>
                <a:lnTo>
                  <a:pt x="0" y="321734"/>
                </a:lnTo>
                <a:lnTo>
                  <a:pt x="0" y="3217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Freeform 521"/>
          <p:cNvSpPr/>
          <p:nvPr/>
        </p:nvSpPr>
        <p:spPr>
          <a:xfrm>
            <a:off x="9271000" y="5698067"/>
            <a:ext cx="135467" cy="245534"/>
          </a:xfrm>
          <a:custGeom>
            <a:avLst/>
            <a:gdLst/>
            <a:ahLst/>
            <a:cxnLst/>
            <a:rect l="0" t="0" r="0" b="0"/>
            <a:pathLst>
              <a:path w="135467" h="245534">
                <a:moveTo>
                  <a:pt x="135466" y="0"/>
                </a:move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0067" y="42333"/>
                </a:lnTo>
                <a:lnTo>
                  <a:pt x="93133" y="59266"/>
                </a:lnTo>
                <a:lnTo>
                  <a:pt x="84667" y="76200"/>
                </a:lnTo>
                <a:lnTo>
                  <a:pt x="67734" y="93133"/>
                </a:lnTo>
                <a:lnTo>
                  <a:pt x="50800" y="110066"/>
                </a:lnTo>
                <a:lnTo>
                  <a:pt x="42333" y="127000"/>
                </a:lnTo>
                <a:lnTo>
                  <a:pt x="25400" y="135466"/>
                </a:lnTo>
                <a:lnTo>
                  <a:pt x="16933" y="143933"/>
                </a:lnTo>
                <a:lnTo>
                  <a:pt x="8467" y="152400"/>
                </a:lnTo>
                <a:lnTo>
                  <a:pt x="8467" y="152400"/>
                </a:lnTo>
                <a:lnTo>
                  <a:pt x="0" y="160866"/>
                </a:lnTo>
                <a:lnTo>
                  <a:pt x="0" y="160866"/>
                </a:lnTo>
                <a:lnTo>
                  <a:pt x="0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16933" y="160866"/>
                </a:lnTo>
                <a:lnTo>
                  <a:pt x="25400" y="152400"/>
                </a:lnTo>
                <a:lnTo>
                  <a:pt x="33867" y="152400"/>
                </a:lnTo>
                <a:lnTo>
                  <a:pt x="50800" y="160866"/>
                </a:lnTo>
                <a:lnTo>
                  <a:pt x="59266" y="160866"/>
                </a:lnTo>
                <a:lnTo>
                  <a:pt x="67734" y="160866"/>
                </a:lnTo>
                <a:lnTo>
                  <a:pt x="76200" y="169333"/>
                </a:lnTo>
                <a:lnTo>
                  <a:pt x="84667" y="177800"/>
                </a:lnTo>
                <a:lnTo>
                  <a:pt x="93133" y="186266"/>
                </a:lnTo>
                <a:lnTo>
                  <a:pt x="93133" y="203200"/>
                </a:lnTo>
                <a:lnTo>
                  <a:pt x="101600" y="211666"/>
                </a:lnTo>
                <a:lnTo>
                  <a:pt x="101600" y="228600"/>
                </a:lnTo>
                <a:lnTo>
                  <a:pt x="110067" y="237066"/>
                </a:lnTo>
                <a:lnTo>
                  <a:pt x="118533" y="245533"/>
                </a:lnTo>
                <a:lnTo>
                  <a:pt x="118533" y="245533"/>
                </a:lnTo>
                <a:lnTo>
                  <a:pt x="127000" y="245533"/>
                </a:lnTo>
                <a:lnTo>
                  <a:pt x="127000" y="24553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2"/>
          <p:cNvSpPr/>
          <p:nvPr/>
        </p:nvSpPr>
        <p:spPr>
          <a:xfrm>
            <a:off x="9482666" y="5791200"/>
            <a:ext cx="16935" cy="143934"/>
          </a:xfrm>
          <a:custGeom>
            <a:avLst/>
            <a:gdLst/>
            <a:ahLst/>
            <a:cxnLst/>
            <a:rect l="0" t="0" r="0" b="0"/>
            <a:pathLst>
              <a:path w="16935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8468" y="59267"/>
                </a:lnTo>
                <a:lnTo>
                  <a:pt x="8468" y="76200"/>
                </a:lnTo>
                <a:lnTo>
                  <a:pt x="8468" y="101600"/>
                </a:lnTo>
                <a:lnTo>
                  <a:pt x="8468" y="118533"/>
                </a:lnTo>
                <a:lnTo>
                  <a:pt x="8468" y="135467"/>
                </a:lnTo>
                <a:lnTo>
                  <a:pt x="8468" y="143933"/>
                </a:lnTo>
                <a:lnTo>
                  <a:pt x="8468" y="143933"/>
                </a:lnTo>
                <a:lnTo>
                  <a:pt x="16934" y="143933"/>
                </a:lnTo>
                <a:lnTo>
                  <a:pt x="16934" y="135467"/>
                </a:lnTo>
                <a:lnTo>
                  <a:pt x="16934" y="135467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Freeform 523"/>
          <p:cNvSpPr/>
          <p:nvPr/>
        </p:nvSpPr>
        <p:spPr>
          <a:xfrm>
            <a:off x="9491134" y="5681133"/>
            <a:ext cx="8467" cy="16935"/>
          </a:xfrm>
          <a:custGeom>
            <a:avLst/>
            <a:gdLst/>
            <a:ahLst/>
            <a:cxnLst/>
            <a:rect l="0" t="0" r="0" b="0"/>
            <a:pathLst>
              <a:path w="8467" h="16935">
                <a:moveTo>
                  <a:pt x="8466" y="16934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 524"/>
          <p:cNvSpPr/>
          <p:nvPr/>
        </p:nvSpPr>
        <p:spPr>
          <a:xfrm>
            <a:off x="9592733" y="5681133"/>
            <a:ext cx="8468" cy="237068"/>
          </a:xfrm>
          <a:custGeom>
            <a:avLst/>
            <a:gdLst/>
            <a:ahLst/>
            <a:cxnLst/>
            <a:rect l="0" t="0" r="0" b="0"/>
            <a:pathLst>
              <a:path w="8468" h="237068">
                <a:moveTo>
                  <a:pt x="8467" y="0"/>
                </a:move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8467" y="203200"/>
                </a:lnTo>
                <a:lnTo>
                  <a:pt x="8467" y="220134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37067"/>
                </a:lnTo>
                <a:lnTo>
                  <a:pt x="8467" y="2370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5"/>
          <p:cNvSpPr/>
          <p:nvPr/>
        </p:nvSpPr>
        <p:spPr>
          <a:xfrm>
            <a:off x="9550400" y="5740400"/>
            <a:ext cx="203201" cy="152401"/>
          </a:xfrm>
          <a:custGeom>
            <a:avLst/>
            <a:gdLst/>
            <a:ahLst/>
            <a:cxnLst/>
            <a:rect l="0" t="0" r="0" b="0"/>
            <a:pathLst>
              <a:path w="203201" h="152401">
                <a:moveTo>
                  <a:pt x="0" y="50800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67733"/>
                </a:lnTo>
                <a:lnTo>
                  <a:pt x="0" y="67733"/>
                </a:lnTo>
                <a:lnTo>
                  <a:pt x="0" y="67733"/>
                </a:lnTo>
                <a:lnTo>
                  <a:pt x="8466" y="76200"/>
                </a:lnTo>
                <a:lnTo>
                  <a:pt x="8466" y="76200"/>
                </a:lnTo>
                <a:lnTo>
                  <a:pt x="16934" y="84667"/>
                </a:lnTo>
                <a:lnTo>
                  <a:pt x="33867" y="84667"/>
                </a:lnTo>
                <a:lnTo>
                  <a:pt x="42333" y="84667"/>
                </a:lnTo>
                <a:lnTo>
                  <a:pt x="59267" y="84667"/>
                </a:lnTo>
                <a:lnTo>
                  <a:pt x="67733" y="84667"/>
                </a:lnTo>
                <a:lnTo>
                  <a:pt x="84666" y="76200"/>
                </a:lnTo>
                <a:lnTo>
                  <a:pt x="93134" y="67733"/>
                </a:lnTo>
                <a:lnTo>
                  <a:pt x="110067" y="59267"/>
                </a:lnTo>
                <a:lnTo>
                  <a:pt x="118533" y="50800"/>
                </a:lnTo>
                <a:lnTo>
                  <a:pt x="135467" y="42333"/>
                </a:lnTo>
                <a:lnTo>
                  <a:pt x="143933" y="33867"/>
                </a:lnTo>
                <a:lnTo>
                  <a:pt x="152400" y="33867"/>
                </a:lnTo>
                <a:lnTo>
                  <a:pt x="160866" y="16933"/>
                </a:lnTo>
                <a:lnTo>
                  <a:pt x="160866" y="16933"/>
                </a:lnTo>
                <a:lnTo>
                  <a:pt x="169334" y="8467"/>
                </a:lnTo>
                <a:lnTo>
                  <a:pt x="169334" y="8467"/>
                </a:lnTo>
                <a:lnTo>
                  <a:pt x="169334" y="0"/>
                </a:lnTo>
                <a:lnTo>
                  <a:pt x="169334" y="0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8467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0067" y="33867"/>
                </a:lnTo>
                <a:lnTo>
                  <a:pt x="110067" y="50800"/>
                </a:lnTo>
                <a:lnTo>
                  <a:pt x="101600" y="67733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27000"/>
                </a:lnTo>
                <a:lnTo>
                  <a:pt x="110067" y="135467"/>
                </a:lnTo>
                <a:lnTo>
                  <a:pt x="118533" y="143933"/>
                </a:lnTo>
                <a:lnTo>
                  <a:pt x="127000" y="152400"/>
                </a:lnTo>
                <a:lnTo>
                  <a:pt x="143933" y="152400"/>
                </a:lnTo>
                <a:lnTo>
                  <a:pt x="152400" y="152400"/>
                </a:lnTo>
                <a:lnTo>
                  <a:pt x="177800" y="152400"/>
                </a:lnTo>
                <a:lnTo>
                  <a:pt x="194733" y="152400"/>
                </a:lnTo>
                <a:lnTo>
                  <a:pt x="194733" y="152400"/>
                </a:lnTo>
                <a:lnTo>
                  <a:pt x="203200" y="152400"/>
                </a:lnTo>
                <a:lnTo>
                  <a:pt x="20320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Freeform 526"/>
          <p:cNvSpPr/>
          <p:nvPr/>
        </p:nvSpPr>
        <p:spPr>
          <a:xfrm>
            <a:off x="8051800" y="5232400"/>
            <a:ext cx="1092201" cy="897468"/>
          </a:xfrm>
          <a:custGeom>
            <a:avLst/>
            <a:gdLst/>
            <a:ahLst/>
            <a:cxnLst/>
            <a:rect l="0" t="0" r="0" b="0"/>
            <a:pathLst>
              <a:path w="1092201" h="897468">
                <a:moveTo>
                  <a:pt x="846667" y="787400"/>
                </a:moveTo>
                <a:lnTo>
                  <a:pt x="846667" y="787400"/>
                </a:lnTo>
                <a:lnTo>
                  <a:pt x="838200" y="795867"/>
                </a:lnTo>
                <a:lnTo>
                  <a:pt x="829734" y="804333"/>
                </a:lnTo>
                <a:lnTo>
                  <a:pt x="812800" y="812800"/>
                </a:lnTo>
                <a:lnTo>
                  <a:pt x="804333" y="821267"/>
                </a:lnTo>
                <a:lnTo>
                  <a:pt x="787400" y="838200"/>
                </a:lnTo>
                <a:lnTo>
                  <a:pt x="770467" y="846667"/>
                </a:lnTo>
                <a:lnTo>
                  <a:pt x="753534" y="855133"/>
                </a:lnTo>
                <a:lnTo>
                  <a:pt x="736600" y="863600"/>
                </a:lnTo>
                <a:lnTo>
                  <a:pt x="728133" y="863600"/>
                </a:lnTo>
                <a:lnTo>
                  <a:pt x="711200" y="872067"/>
                </a:lnTo>
                <a:lnTo>
                  <a:pt x="694267" y="880533"/>
                </a:lnTo>
                <a:lnTo>
                  <a:pt x="677334" y="880533"/>
                </a:lnTo>
                <a:lnTo>
                  <a:pt x="660400" y="880533"/>
                </a:lnTo>
                <a:lnTo>
                  <a:pt x="635000" y="889000"/>
                </a:lnTo>
                <a:lnTo>
                  <a:pt x="618067" y="889000"/>
                </a:lnTo>
                <a:lnTo>
                  <a:pt x="592666" y="889000"/>
                </a:lnTo>
                <a:lnTo>
                  <a:pt x="575733" y="889000"/>
                </a:lnTo>
                <a:lnTo>
                  <a:pt x="550333" y="897467"/>
                </a:lnTo>
                <a:lnTo>
                  <a:pt x="524934" y="889000"/>
                </a:lnTo>
                <a:lnTo>
                  <a:pt x="499533" y="889000"/>
                </a:lnTo>
                <a:lnTo>
                  <a:pt x="474133" y="880533"/>
                </a:lnTo>
                <a:lnTo>
                  <a:pt x="457200" y="880533"/>
                </a:lnTo>
                <a:lnTo>
                  <a:pt x="423333" y="872067"/>
                </a:lnTo>
                <a:lnTo>
                  <a:pt x="406400" y="863600"/>
                </a:lnTo>
                <a:lnTo>
                  <a:pt x="381000" y="855133"/>
                </a:lnTo>
                <a:lnTo>
                  <a:pt x="347133" y="846667"/>
                </a:lnTo>
                <a:lnTo>
                  <a:pt x="330200" y="838200"/>
                </a:lnTo>
                <a:lnTo>
                  <a:pt x="304800" y="829733"/>
                </a:lnTo>
                <a:lnTo>
                  <a:pt x="279400" y="821267"/>
                </a:lnTo>
                <a:lnTo>
                  <a:pt x="254000" y="804333"/>
                </a:lnTo>
                <a:lnTo>
                  <a:pt x="237067" y="795867"/>
                </a:lnTo>
                <a:lnTo>
                  <a:pt x="211666" y="770467"/>
                </a:lnTo>
                <a:lnTo>
                  <a:pt x="194733" y="753533"/>
                </a:lnTo>
                <a:lnTo>
                  <a:pt x="169333" y="736600"/>
                </a:lnTo>
                <a:lnTo>
                  <a:pt x="152400" y="711200"/>
                </a:lnTo>
                <a:lnTo>
                  <a:pt x="135466" y="694267"/>
                </a:lnTo>
                <a:lnTo>
                  <a:pt x="118533" y="668867"/>
                </a:lnTo>
                <a:lnTo>
                  <a:pt x="101600" y="643467"/>
                </a:lnTo>
                <a:lnTo>
                  <a:pt x="84667" y="618067"/>
                </a:lnTo>
                <a:lnTo>
                  <a:pt x="67734" y="592667"/>
                </a:lnTo>
                <a:lnTo>
                  <a:pt x="59266" y="567267"/>
                </a:lnTo>
                <a:lnTo>
                  <a:pt x="42333" y="541867"/>
                </a:lnTo>
                <a:lnTo>
                  <a:pt x="33867" y="516467"/>
                </a:lnTo>
                <a:lnTo>
                  <a:pt x="25400" y="491067"/>
                </a:lnTo>
                <a:lnTo>
                  <a:pt x="16933" y="465667"/>
                </a:lnTo>
                <a:lnTo>
                  <a:pt x="8467" y="440267"/>
                </a:lnTo>
                <a:lnTo>
                  <a:pt x="8467" y="414867"/>
                </a:lnTo>
                <a:lnTo>
                  <a:pt x="0" y="389467"/>
                </a:lnTo>
                <a:lnTo>
                  <a:pt x="0" y="372533"/>
                </a:lnTo>
                <a:lnTo>
                  <a:pt x="0" y="347133"/>
                </a:lnTo>
                <a:lnTo>
                  <a:pt x="0" y="321733"/>
                </a:lnTo>
                <a:lnTo>
                  <a:pt x="0" y="296333"/>
                </a:lnTo>
                <a:lnTo>
                  <a:pt x="8467" y="279400"/>
                </a:lnTo>
                <a:lnTo>
                  <a:pt x="16933" y="262467"/>
                </a:lnTo>
                <a:lnTo>
                  <a:pt x="25400" y="237067"/>
                </a:lnTo>
                <a:lnTo>
                  <a:pt x="33867" y="220133"/>
                </a:lnTo>
                <a:lnTo>
                  <a:pt x="42333" y="203200"/>
                </a:lnTo>
                <a:lnTo>
                  <a:pt x="50800" y="194733"/>
                </a:lnTo>
                <a:lnTo>
                  <a:pt x="67734" y="177800"/>
                </a:lnTo>
                <a:lnTo>
                  <a:pt x="76200" y="160867"/>
                </a:lnTo>
                <a:lnTo>
                  <a:pt x="93133" y="152400"/>
                </a:lnTo>
                <a:lnTo>
                  <a:pt x="110067" y="135467"/>
                </a:lnTo>
                <a:lnTo>
                  <a:pt x="127000" y="127000"/>
                </a:lnTo>
                <a:lnTo>
                  <a:pt x="143934" y="118533"/>
                </a:lnTo>
                <a:lnTo>
                  <a:pt x="160867" y="101600"/>
                </a:lnTo>
                <a:lnTo>
                  <a:pt x="177800" y="93133"/>
                </a:lnTo>
                <a:lnTo>
                  <a:pt x="194733" y="84667"/>
                </a:lnTo>
                <a:lnTo>
                  <a:pt x="220134" y="76200"/>
                </a:lnTo>
                <a:lnTo>
                  <a:pt x="237067" y="67733"/>
                </a:lnTo>
                <a:lnTo>
                  <a:pt x="262467" y="50800"/>
                </a:lnTo>
                <a:lnTo>
                  <a:pt x="287866" y="42333"/>
                </a:lnTo>
                <a:lnTo>
                  <a:pt x="304800" y="33867"/>
                </a:lnTo>
                <a:lnTo>
                  <a:pt x="330200" y="33867"/>
                </a:lnTo>
                <a:lnTo>
                  <a:pt x="347133" y="25400"/>
                </a:lnTo>
                <a:lnTo>
                  <a:pt x="372534" y="16933"/>
                </a:lnTo>
                <a:lnTo>
                  <a:pt x="397933" y="16933"/>
                </a:lnTo>
                <a:lnTo>
                  <a:pt x="423333" y="8467"/>
                </a:lnTo>
                <a:lnTo>
                  <a:pt x="448734" y="8467"/>
                </a:lnTo>
                <a:lnTo>
                  <a:pt x="474133" y="0"/>
                </a:lnTo>
                <a:lnTo>
                  <a:pt x="508000" y="0"/>
                </a:lnTo>
                <a:lnTo>
                  <a:pt x="524934" y="0"/>
                </a:lnTo>
                <a:lnTo>
                  <a:pt x="550333" y="0"/>
                </a:lnTo>
                <a:lnTo>
                  <a:pt x="584200" y="0"/>
                </a:lnTo>
                <a:lnTo>
                  <a:pt x="609600" y="8467"/>
                </a:lnTo>
                <a:lnTo>
                  <a:pt x="626533" y="8467"/>
                </a:lnTo>
                <a:lnTo>
                  <a:pt x="660400" y="16933"/>
                </a:lnTo>
                <a:lnTo>
                  <a:pt x="677334" y="25400"/>
                </a:lnTo>
                <a:lnTo>
                  <a:pt x="702733" y="33867"/>
                </a:lnTo>
                <a:lnTo>
                  <a:pt x="719667" y="42333"/>
                </a:lnTo>
                <a:lnTo>
                  <a:pt x="745066" y="59267"/>
                </a:lnTo>
                <a:lnTo>
                  <a:pt x="770467" y="67733"/>
                </a:lnTo>
                <a:lnTo>
                  <a:pt x="787400" y="84667"/>
                </a:lnTo>
                <a:lnTo>
                  <a:pt x="804333" y="93133"/>
                </a:lnTo>
                <a:lnTo>
                  <a:pt x="829734" y="110067"/>
                </a:lnTo>
                <a:lnTo>
                  <a:pt x="846667" y="127000"/>
                </a:lnTo>
                <a:lnTo>
                  <a:pt x="863600" y="143933"/>
                </a:lnTo>
                <a:lnTo>
                  <a:pt x="889000" y="160867"/>
                </a:lnTo>
                <a:lnTo>
                  <a:pt x="897466" y="177800"/>
                </a:lnTo>
                <a:lnTo>
                  <a:pt x="914400" y="194733"/>
                </a:lnTo>
                <a:lnTo>
                  <a:pt x="931333" y="211667"/>
                </a:lnTo>
                <a:lnTo>
                  <a:pt x="948267" y="228600"/>
                </a:lnTo>
                <a:lnTo>
                  <a:pt x="965200" y="245533"/>
                </a:lnTo>
                <a:lnTo>
                  <a:pt x="982134" y="262467"/>
                </a:lnTo>
                <a:lnTo>
                  <a:pt x="999067" y="279400"/>
                </a:lnTo>
                <a:lnTo>
                  <a:pt x="1007533" y="296333"/>
                </a:lnTo>
                <a:lnTo>
                  <a:pt x="1024467" y="321733"/>
                </a:lnTo>
                <a:lnTo>
                  <a:pt x="1032933" y="338667"/>
                </a:lnTo>
                <a:lnTo>
                  <a:pt x="1041400" y="355600"/>
                </a:lnTo>
                <a:lnTo>
                  <a:pt x="1049866" y="372533"/>
                </a:lnTo>
                <a:lnTo>
                  <a:pt x="1058334" y="389467"/>
                </a:lnTo>
                <a:lnTo>
                  <a:pt x="1066800" y="414867"/>
                </a:lnTo>
                <a:lnTo>
                  <a:pt x="1075267" y="431800"/>
                </a:lnTo>
                <a:lnTo>
                  <a:pt x="1083733" y="448733"/>
                </a:lnTo>
                <a:lnTo>
                  <a:pt x="1083733" y="465667"/>
                </a:lnTo>
                <a:lnTo>
                  <a:pt x="1092200" y="491067"/>
                </a:lnTo>
                <a:lnTo>
                  <a:pt x="1092200" y="508000"/>
                </a:lnTo>
                <a:lnTo>
                  <a:pt x="1092200" y="524933"/>
                </a:lnTo>
                <a:lnTo>
                  <a:pt x="1083733" y="541867"/>
                </a:lnTo>
                <a:lnTo>
                  <a:pt x="1083733" y="567267"/>
                </a:lnTo>
                <a:lnTo>
                  <a:pt x="1075267" y="584200"/>
                </a:lnTo>
                <a:lnTo>
                  <a:pt x="1066800" y="601133"/>
                </a:lnTo>
                <a:lnTo>
                  <a:pt x="1066800" y="618067"/>
                </a:lnTo>
                <a:lnTo>
                  <a:pt x="1058334" y="635000"/>
                </a:lnTo>
                <a:lnTo>
                  <a:pt x="1049866" y="651933"/>
                </a:lnTo>
                <a:lnTo>
                  <a:pt x="1041400" y="668867"/>
                </a:lnTo>
                <a:lnTo>
                  <a:pt x="1041400" y="677333"/>
                </a:lnTo>
                <a:lnTo>
                  <a:pt x="1024467" y="685800"/>
                </a:lnTo>
                <a:lnTo>
                  <a:pt x="1016000" y="694267"/>
                </a:lnTo>
                <a:lnTo>
                  <a:pt x="1007533" y="711200"/>
                </a:lnTo>
                <a:lnTo>
                  <a:pt x="999067" y="711200"/>
                </a:lnTo>
                <a:lnTo>
                  <a:pt x="990600" y="719667"/>
                </a:lnTo>
                <a:lnTo>
                  <a:pt x="973666" y="728133"/>
                </a:lnTo>
                <a:lnTo>
                  <a:pt x="965200" y="736600"/>
                </a:lnTo>
                <a:lnTo>
                  <a:pt x="948267" y="745067"/>
                </a:lnTo>
                <a:lnTo>
                  <a:pt x="939800" y="753533"/>
                </a:lnTo>
                <a:lnTo>
                  <a:pt x="931333" y="753533"/>
                </a:lnTo>
                <a:lnTo>
                  <a:pt x="914400" y="762000"/>
                </a:lnTo>
                <a:lnTo>
                  <a:pt x="905934" y="770467"/>
                </a:lnTo>
                <a:lnTo>
                  <a:pt x="897466" y="770467"/>
                </a:lnTo>
                <a:lnTo>
                  <a:pt x="889000" y="787400"/>
                </a:lnTo>
                <a:lnTo>
                  <a:pt x="872067" y="795867"/>
                </a:lnTo>
                <a:lnTo>
                  <a:pt x="863600" y="804333"/>
                </a:lnTo>
                <a:lnTo>
                  <a:pt x="855133" y="812800"/>
                </a:lnTo>
                <a:lnTo>
                  <a:pt x="846667" y="829733"/>
                </a:lnTo>
                <a:lnTo>
                  <a:pt x="846667" y="829733"/>
                </a:lnTo>
                <a:lnTo>
                  <a:pt x="838200" y="846667"/>
                </a:lnTo>
                <a:lnTo>
                  <a:pt x="838200" y="8466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61119"/>
            <a:ext cx="10515600" cy="1325563"/>
          </a:xfrm>
        </p:spPr>
        <p:txBody>
          <a:bodyPr/>
          <a:lstStyle/>
          <a:p>
            <a:r>
              <a:rPr lang="en-US" dirty="0" smtClean="0"/>
              <a:t>8-6 Trapezoids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64444"/>
            <a:ext cx="10515600" cy="4351338"/>
          </a:xfrm>
        </p:spPr>
        <p:txBody>
          <a:bodyPr/>
          <a:lstStyle/>
          <a:p>
            <a:r>
              <a:rPr lang="en-US" dirty="0" smtClean="0"/>
              <a:t>A quadrilateral with EXACTLY one pair of parallel sides.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36749" y="3089857"/>
            <a:ext cx="3505200" cy="1219200"/>
            <a:chOff x="5029200" y="3733800"/>
            <a:chExt cx="3505200" cy="1219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010400" y="3733800"/>
              <a:ext cx="1524000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5029200" y="3733800"/>
              <a:ext cx="3505200" cy="1219200"/>
              <a:chOff x="5029200" y="3733800"/>
              <a:chExt cx="3505200" cy="1219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5029200" y="3733800"/>
                <a:ext cx="304800" cy="1219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334000" y="3733800"/>
                <a:ext cx="1676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29200" y="4953000"/>
                <a:ext cx="3505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Freeform 5"/>
          <p:cNvSpPr/>
          <p:nvPr/>
        </p:nvSpPr>
        <p:spPr>
          <a:xfrm>
            <a:off x="956733" y="2582333"/>
            <a:ext cx="118535" cy="313268"/>
          </a:xfrm>
          <a:custGeom>
            <a:avLst/>
            <a:gdLst/>
            <a:ahLst/>
            <a:cxnLst/>
            <a:rect l="0" t="0" r="0" b="0"/>
            <a:pathLst>
              <a:path w="118535" h="313268">
                <a:moveTo>
                  <a:pt x="59267" y="42334"/>
                </a:moveTo>
                <a:lnTo>
                  <a:pt x="59267" y="42334"/>
                </a:lnTo>
                <a:lnTo>
                  <a:pt x="59267" y="42334"/>
                </a:lnTo>
                <a:lnTo>
                  <a:pt x="59267" y="42334"/>
                </a:lnTo>
                <a:lnTo>
                  <a:pt x="59267" y="50800"/>
                </a:lnTo>
                <a:lnTo>
                  <a:pt x="50800" y="59267"/>
                </a:lnTo>
                <a:lnTo>
                  <a:pt x="50800" y="59267"/>
                </a:lnTo>
                <a:lnTo>
                  <a:pt x="50800" y="76200"/>
                </a:lnTo>
                <a:lnTo>
                  <a:pt x="50800" y="84667"/>
                </a:lnTo>
                <a:lnTo>
                  <a:pt x="50800" y="101600"/>
                </a:lnTo>
                <a:lnTo>
                  <a:pt x="50800" y="118534"/>
                </a:lnTo>
                <a:lnTo>
                  <a:pt x="42334" y="135467"/>
                </a:lnTo>
                <a:lnTo>
                  <a:pt x="42334" y="160867"/>
                </a:lnTo>
                <a:lnTo>
                  <a:pt x="33867" y="177800"/>
                </a:lnTo>
                <a:lnTo>
                  <a:pt x="33867" y="203200"/>
                </a:lnTo>
                <a:lnTo>
                  <a:pt x="33867" y="228600"/>
                </a:lnTo>
                <a:lnTo>
                  <a:pt x="25400" y="245534"/>
                </a:lnTo>
                <a:lnTo>
                  <a:pt x="25400" y="262467"/>
                </a:lnTo>
                <a:lnTo>
                  <a:pt x="25400" y="279400"/>
                </a:lnTo>
                <a:lnTo>
                  <a:pt x="16934" y="296334"/>
                </a:lnTo>
                <a:lnTo>
                  <a:pt x="16934" y="304800"/>
                </a:lnTo>
                <a:lnTo>
                  <a:pt x="8467" y="304800"/>
                </a:lnTo>
                <a:lnTo>
                  <a:pt x="8467" y="313267"/>
                </a:lnTo>
                <a:lnTo>
                  <a:pt x="8467" y="313267"/>
                </a:lnTo>
                <a:lnTo>
                  <a:pt x="8467" y="313267"/>
                </a:lnTo>
                <a:lnTo>
                  <a:pt x="0" y="313267"/>
                </a:lnTo>
                <a:lnTo>
                  <a:pt x="0" y="304800"/>
                </a:lnTo>
                <a:lnTo>
                  <a:pt x="0" y="296334"/>
                </a:lnTo>
                <a:lnTo>
                  <a:pt x="0" y="279400"/>
                </a:lnTo>
                <a:lnTo>
                  <a:pt x="0" y="262467"/>
                </a:lnTo>
                <a:lnTo>
                  <a:pt x="0" y="237067"/>
                </a:lnTo>
                <a:lnTo>
                  <a:pt x="0" y="211667"/>
                </a:lnTo>
                <a:lnTo>
                  <a:pt x="8467" y="186267"/>
                </a:lnTo>
                <a:lnTo>
                  <a:pt x="8467" y="152400"/>
                </a:lnTo>
                <a:lnTo>
                  <a:pt x="0" y="127000"/>
                </a:lnTo>
                <a:lnTo>
                  <a:pt x="8467" y="101600"/>
                </a:lnTo>
                <a:lnTo>
                  <a:pt x="8467" y="76200"/>
                </a:lnTo>
                <a:lnTo>
                  <a:pt x="8467" y="59267"/>
                </a:lnTo>
                <a:lnTo>
                  <a:pt x="16934" y="42334"/>
                </a:lnTo>
                <a:lnTo>
                  <a:pt x="25400" y="25400"/>
                </a:lnTo>
                <a:lnTo>
                  <a:pt x="33867" y="16934"/>
                </a:lnTo>
                <a:lnTo>
                  <a:pt x="42334" y="8467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4" y="16934"/>
                </a:lnTo>
                <a:lnTo>
                  <a:pt x="93134" y="25400"/>
                </a:lnTo>
                <a:lnTo>
                  <a:pt x="101600" y="42334"/>
                </a:lnTo>
                <a:lnTo>
                  <a:pt x="101600" y="67734"/>
                </a:lnTo>
                <a:lnTo>
                  <a:pt x="101600" y="93134"/>
                </a:lnTo>
                <a:lnTo>
                  <a:pt x="110067" y="110067"/>
                </a:lnTo>
                <a:lnTo>
                  <a:pt x="110067" y="135467"/>
                </a:lnTo>
                <a:lnTo>
                  <a:pt x="118534" y="160867"/>
                </a:lnTo>
                <a:lnTo>
                  <a:pt x="118534" y="186267"/>
                </a:lnTo>
                <a:lnTo>
                  <a:pt x="118534" y="203200"/>
                </a:lnTo>
                <a:lnTo>
                  <a:pt x="118534" y="220134"/>
                </a:lnTo>
                <a:lnTo>
                  <a:pt x="118534" y="237067"/>
                </a:lnTo>
                <a:lnTo>
                  <a:pt x="118534" y="245534"/>
                </a:lnTo>
                <a:lnTo>
                  <a:pt x="118534" y="262467"/>
                </a:lnTo>
                <a:lnTo>
                  <a:pt x="118534" y="262467"/>
                </a:lnTo>
                <a:lnTo>
                  <a:pt x="118534" y="270934"/>
                </a:lnTo>
                <a:lnTo>
                  <a:pt x="118534" y="270934"/>
                </a:lnTo>
                <a:lnTo>
                  <a:pt x="118534" y="270934"/>
                </a:lnTo>
                <a:lnTo>
                  <a:pt x="118534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48267" y="2751667"/>
            <a:ext cx="160867" cy="8467"/>
          </a:xfrm>
          <a:custGeom>
            <a:avLst/>
            <a:gdLst/>
            <a:ahLst/>
            <a:cxnLst/>
            <a:rect l="0" t="0" r="0" b="0"/>
            <a:pathLst>
              <a:path w="160867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33866" y="8466"/>
                </a:lnTo>
                <a:lnTo>
                  <a:pt x="50800" y="8466"/>
                </a:lnTo>
                <a:lnTo>
                  <a:pt x="67733" y="0"/>
                </a:lnTo>
                <a:lnTo>
                  <a:pt x="101600" y="0"/>
                </a:lnTo>
                <a:lnTo>
                  <a:pt x="135466" y="0"/>
                </a:lnTo>
                <a:lnTo>
                  <a:pt x="135466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68133" y="2658533"/>
            <a:ext cx="237068" cy="347135"/>
          </a:xfrm>
          <a:custGeom>
            <a:avLst/>
            <a:gdLst/>
            <a:ahLst/>
            <a:cxnLst/>
            <a:rect l="0" t="0" r="0" b="0"/>
            <a:pathLst>
              <a:path w="237068" h="347135">
                <a:moveTo>
                  <a:pt x="0" y="42334"/>
                </a:moveTo>
                <a:lnTo>
                  <a:pt x="0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9334"/>
                </a:lnTo>
                <a:lnTo>
                  <a:pt x="8467" y="194734"/>
                </a:lnTo>
                <a:lnTo>
                  <a:pt x="8467" y="220134"/>
                </a:lnTo>
                <a:lnTo>
                  <a:pt x="8467" y="245534"/>
                </a:lnTo>
                <a:lnTo>
                  <a:pt x="8467" y="262467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304800"/>
                </a:lnTo>
                <a:lnTo>
                  <a:pt x="16934" y="304800"/>
                </a:lnTo>
                <a:lnTo>
                  <a:pt x="16934" y="304800"/>
                </a:lnTo>
                <a:lnTo>
                  <a:pt x="16934" y="304800"/>
                </a:lnTo>
                <a:lnTo>
                  <a:pt x="16934" y="296334"/>
                </a:lnTo>
                <a:lnTo>
                  <a:pt x="16934" y="287867"/>
                </a:lnTo>
                <a:lnTo>
                  <a:pt x="16934" y="270934"/>
                </a:lnTo>
                <a:lnTo>
                  <a:pt x="25400" y="245534"/>
                </a:lnTo>
                <a:lnTo>
                  <a:pt x="25400" y="220134"/>
                </a:lnTo>
                <a:lnTo>
                  <a:pt x="25400" y="194734"/>
                </a:lnTo>
                <a:lnTo>
                  <a:pt x="25400" y="160867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76200"/>
                </a:lnTo>
                <a:lnTo>
                  <a:pt x="33867" y="50800"/>
                </a:lnTo>
                <a:lnTo>
                  <a:pt x="42334" y="33867"/>
                </a:lnTo>
                <a:lnTo>
                  <a:pt x="50800" y="25400"/>
                </a:lnTo>
                <a:lnTo>
                  <a:pt x="67734" y="16934"/>
                </a:lnTo>
                <a:lnTo>
                  <a:pt x="76200" y="8467"/>
                </a:lnTo>
                <a:lnTo>
                  <a:pt x="93134" y="0"/>
                </a:lnTo>
                <a:lnTo>
                  <a:pt x="110067" y="0"/>
                </a:lnTo>
                <a:lnTo>
                  <a:pt x="118534" y="8467"/>
                </a:lnTo>
                <a:lnTo>
                  <a:pt x="135467" y="16934"/>
                </a:lnTo>
                <a:lnTo>
                  <a:pt x="143934" y="25400"/>
                </a:lnTo>
                <a:lnTo>
                  <a:pt x="143934" y="42334"/>
                </a:lnTo>
                <a:lnTo>
                  <a:pt x="143934" y="59267"/>
                </a:lnTo>
                <a:lnTo>
                  <a:pt x="152400" y="76200"/>
                </a:lnTo>
                <a:lnTo>
                  <a:pt x="143934" y="93134"/>
                </a:lnTo>
                <a:lnTo>
                  <a:pt x="143934" y="110067"/>
                </a:lnTo>
                <a:lnTo>
                  <a:pt x="135467" y="118534"/>
                </a:lnTo>
                <a:lnTo>
                  <a:pt x="135467" y="135467"/>
                </a:lnTo>
                <a:lnTo>
                  <a:pt x="118534" y="143934"/>
                </a:lnTo>
                <a:lnTo>
                  <a:pt x="110067" y="152400"/>
                </a:lnTo>
                <a:lnTo>
                  <a:pt x="93134" y="160867"/>
                </a:lnTo>
                <a:lnTo>
                  <a:pt x="84667" y="169334"/>
                </a:lnTo>
                <a:lnTo>
                  <a:pt x="76200" y="177800"/>
                </a:lnTo>
                <a:lnTo>
                  <a:pt x="67734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67734" y="169334"/>
                </a:lnTo>
                <a:lnTo>
                  <a:pt x="76200" y="169334"/>
                </a:lnTo>
                <a:lnTo>
                  <a:pt x="84667" y="169334"/>
                </a:lnTo>
                <a:lnTo>
                  <a:pt x="101600" y="169334"/>
                </a:lnTo>
                <a:lnTo>
                  <a:pt x="118534" y="169334"/>
                </a:lnTo>
                <a:lnTo>
                  <a:pt x="127000" y="169334"/>
                </a:lnTo>
                <a:lnTo>
                  <a:pt x="143934" y="177800"/>
                </a:lnTo>
                <a:lnTo>
                  <a:pt x="169334" y="186267"/>
                </a:lnTo>
                <a:lnTo>
                  <a:pt x="177800" y="194734"/>
                </a:lnTo>
                <a:lnTo>
                  <a:pt x="194734" y="203200"/>
                </a:lnTo>
                <a:lnTo>
                  <a:pt x="211667" y="220134"/>
                </a:lnTo>
                <a:lnTo>
                  <a:pt x="228600" y="237067"/>
                </a:lnTo>
                <a:lnTo>
                  <a:pt x="237067" y="254000"/>
                </a:lnTo>
                <a:lnTo>
                  <a:pt x="237067" y="270934"/>
                </a:lnTo>
                <a:lnTo>
                  <a:pt x="237067" y="287867"/>
                </a:lnTo>
                <a:lnTo>
                  <a:pt x="237067" y="304800"/>
                </a:lnTo>
                <a:lnTo>
                  <a:pt x="228600" y="313267"/>
                </a:lnTo>
                <a:lnTo>
                  <a:pt x="220134" y="321734"/>
                </a:lnTo>
                <a:lnTo>
                  <a:pt x="211667" y="330200"/>
                </a:lnTo>
                <a:lnTo>
                  <a:pt x="194734" y="338667"/>
                </a:lnTo>
                <a:lnTo>
                  <a:pt x="177800" y="338667"/>
                </a:lnTo>
                <a:lnTo>
                  <a:pt x="160867" y="347134"/>
                </a:lnTo>
                <a:lnTo>
                  <a:pt x="143934" y="338667"/>
                </a:lnTo>
                <a:lnTo>
                  <a:pt x="118534" y="338667"/>
                </a:lnTo>
                <a:lnTo>
                  <a:pt x="101600" y="330200"/>
                </a:lnTo>
                <a:lnTo>
                  <a:pt x="84667" y="321734"/>
                </a:lnTo>
                <a:lnTo>
                  <a:pt x="67734" y="313267"/>
                </a:lnTo>
                <a:lnTo>
                  <a:pt x="59267" y="296334"/>
                </a:lnTo>
                <a:lnTo>
                  <a:pt x="42334" y="287867"/>
                </a:lnTo>
                <a:lnTo>
                  <a:pt x="42334" y="287867"/>
                </a:lnTo>
                <a:lnTo>
                  <a:pt x="33867" y="279400"/>
                </a:lnTo>
                <a:lnTo>
                  <a:pt x="33867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800600" y="4394200"/>
            <a:ext cx="254001" cy="279401"/>
          </a:xfrm>
          <a:custGeom>
            <a:avLst/>
            <a:gdLst/>
            <a:ahLst/>
            <a:cxnLst/>
            <a:rect l="0" t="0" r="0" b="0"/>
            <a:pathLst>
              <a:path w="254001" h="279401">
                <a:moveTo>
                  <a:pt x="220133" y="101600"/>
                </a:moveTo>
                <a:lnTo>
                  <a:pt x="220133" y="101600"/>
                </a:lnTo>
                <a:lnTo>
                  <a:pt x="220133" y="101600"/>
                </a:lnTo>
                <a:lnTo>
                  <a:pt x="220133" y="101600"/>
                </a:lnTo>
                <a:lnTo>
                  <a:pt x="220133" y="101600"/>
                </a:lnTo>
                <a:lnTo>
                  <a:pt x="220133" y="101600"/>
                </a:lnTo>
                <a:lnTo>
                  <a:pt x="220133" y="93133"/>
                </a:lnTo>
                <a:lnTo>
                  <a:pt x="220133" y="93133"/>
                </a:lnTo>
                <a:lnTo>
                  <a:pt x="228600" y="93133"/>
                </a:lnTo>
                <a:lnTo>
                  <a:pt x="228600" y="84667"/>
                </a:lnTo>
                <a:lnTo>
                  <a:pt x="228600" y="76200"/>
                </a:lnTo>
                <a:lnTo>
                  <a:pt x="228600" y="67733"/>
                </a:lnTo>
                <a:lnTo>
                  <a:pt x="220133" y="50800"/>
                </a:lnTo>
                <a:lnTo>
                  <a:pt x="220133" y="42333"/>
                </a:lnTo>
                <a:lnTo>
                  <a:pt x="211667" y="33867"/>
                </a:lnTo>
                <a:lnTo>
                  <a:pt x="203200" y="25400"/>
                </a:lnTo>
                <a:lnTo>
                  <a:pt x="194733" y="16933"/>
                </a:lnTo>
                <a:lnTo>
                  <a:pt x="177800" y="8467"/>
                </a:lnTo>
                <a:lnTo>
                  <a:pt x="169333" y="8467"/>
                </a:lnTo>
                <a:lnTo>
                  <a:pt x="152400" y="0"/>
                </a:lnTo>
                <a:lnTo>
                  <a:pt x="135467" y="0"/>
                </a:lnTo>
                <a:lnTo>
                  <a:pt x="118533" y="0"/>
                </a:lnTo>
                <a:lnTo>
                  <a:pt x="93133" y="0"/>
                </a:lnTo>
                <a:lnTo>
                  <a:pt x="76200" y="8467"/>
                </a:lnTo>
                <a:lnTo>
                  <a:pt x="59267" y="16933"/>
                </a:lnTo>
                <a:lnTo>
                  <a:pt x="33867" y="25400"/>
                </a:lnTo>
                <a:lnTo>
                  <a:pt x="16933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43933"/>
                </a:lnTo>
                <a:lnTo>
                  <a:pt x="16933" y="169333"/>
                </a:lnTo>
                <a:lnTo>
                  <a:pt x="25400" y="194733"/>
                </a:lnTo>
                <a:lnTo>
                  <a:pt x="33867" y="211667"/>
                </a:lnTo>
                <a:lnTo>
                  <a:pt x="50800" y="228600"/>
                </a:lnTo>
                <a:lnTo>
                  <a:pt x="76200" y="245533"/>
                </a:lnTo>
                <a:lnTo>
                  <a:pt x="93133" y="262467"/>
                </a:lnTo>
                <a:lnTo>
                  <a:pt x="118533" y="270933"/>
                </a:lnTo>
                <a:lnTo>
                  <a:pt x="143933" y="270933"/>
                </a:lnTo>
                <a:lnTo>
                  <a:pt x="177800" y="279400"/>
                </a:lnTo>
                <a:lnTo>
                  <a:pt x="203200" y="279400"/>
                </a:lnTo>
                <a:lnTo>
                  <a:pt x="228600" y="279400"/>
                </a:lnTo>
                <a:lnTo>
                  <a:pt x="228600" y="279400"/>
                </a:lnTo>
                <a:lnTo>
                  <a:pt x="254000" y="279400"/>
                </a:lnTo>
                <a:lnTo>
                  <a:pt x="254000" y="279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8200" y="4411133"/>
            <a:ext cx="16934" cy="321735"/>
          </a:xfrm>
          <a:custGeom>
            <a:avLst/>
            <a:gdLst/>
            <a:ahLst/>
            <a:cxnLst/>
            <a:rect l="0" t="0" r="0" b="0"/>
            <a:pathLst>
              <a:path w="16934" h="321735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35467"/>
                </a:lnTo>
                <a:lnTo>
                  <a:pt x="8467" y="160867"/>
                </a:lnTo>
                <a:lnTo>
                  <a:pt x="16933" y="194734"/>
                </a:lnTo>
                <a:lnTo>
                  <a:pt x="8467" y="220134"/>
                </a:lnTo>
                <a:lnTo>
                  <a:pt x="8467" y="254000"/>
                </a:lnTo>
                <a:lnTo>
                  <a:pt x="8467" y="270934"/>
                </a:lnTo>
                <a:lnTo>
                  <a:pt x="8467" y="287867"/>
                </a:lnTo>
                <a:lnTo>
                  <a:pt x="8467" y="304800"/>
                </a:lnTo>
                <a:lnTo>
                  <a:pt x="8467" y="313267"/>
                </a:lnTo>
                <a:lnTo>
                  <a:pt x="8467" y="321734"/>
                </a:lnTo>
                <a:lnTo>
                  <a:pt x="8467" y="321734"/>
                </a:lnTo>
                <a:lnTo>
                  <a:pt x="8467" y="313267"/>
                </a:lnTo>
                <a:lnTo>
                  <a:pt x="8467" y="304800"/>
                </a:lnTo>
                <a:lnTo>
                  <a:pt x="0" y="287867"/>
                </a:lnTo>
                <a:lnTo>
                  <a:pt x="0" y="287867"/>
                </a:lnTo>
                <a:lnTo>
                  <a:pt x="0" y="270934"/>
                </a:lnTo>
                <a:lnTo>
                  <a:pt x="0" y="27093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800" y="4394200"/>
            <a:ext cx="228601" cy="338668"/>
          </a:xfrm>
          <a:custGeom>
            <a:avLst/>
            <a:gdLst/>
            <a:ahLst/>
            <a:cxnLst/>
            <a:rect l="0" t="0" r="0" b="0"/>
            <a:pathLst>
              <a:path w="228601" h="3386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8467"/>
                </a:lnTo>
                <a:lnTo>
                  <a:pt x="127000" y="16933"/>
                </a:lnTo>
                <a:lnTo>
                  <a:pt x="143933" y="25400"/>
                </a:lnTo>
                <a:lnTo>
                  <a:pt x="160867" y="42333"/>
                </a:lnTo>
                <a:lnTo>
                  <a:pt x="177800" y="50800"/>
                </a:lnTo>
                <a:lnTo>
                  <a:pt x="186267" y="67733"/>
                </a:lnTo>
                <a:lnTo>
                  <a:pt x="203200" y="93133"/>
                </a:lnTo>
                <a:lnTo>
                  <a:pt x="211667" y="118533"/>
                </a:lnTo>
                <a:lnTo>
                  <a:pt x="220133" y="135467"/>
                </a:lnTo>
                <a:lnTo>
                  <a:pt x="228600" y="160867"/>
                </a:lnTo>
                <a:lnTo>
                  <a:pt x="228600" y="186267"/>
                </a:lnTo>
                <a:lnTo>
                  <a:pt x="228600" y="203200"/>
                </a:lnTo>
                <a:lnTo>
                  <a:pt x="228600" y="220133"/>
                </a:lnTo>
                <a:lnTo>
                  <a:pt x="220133" y="245533"/>
                </a:lnTo>
                <a:lnTo>
                  <a:pt x="203200" y="262467"/>
                </a:lnTo>
                <a:lnTo>
                  <a:pt x="194733" y="270933"/>
                </a:lnTo>
                <a:lnTo>
                  <a:pt x="177800" y="287867"/>
                </a:lnTo>
                <a:lnTo>
                  <a:pt x="160867" y="304800"/>
                </a:lnTo>
                <a:lnTo>
                  <a:pt x="135467" y="321733"/>
                </a:lnTo>
                <a:lnTo>
                  <a:pt x="118533" y="330200"/>
                </a:lnTo>
                <a:lnTo>
                  <a:pt x="93133" y="330200"/>
                </a:lnTo>
                <a:lnTo>
                  <a:pt x="76200" y="338667"/>
                </a:lnTo>
                <a:lnTo>
                  <a:pt x="59267" y="338667"/>
                </a:lnTo>
                <a:lnTo>
                  <a:pt x="33867" y="330200"/>
                </a:lnTo>
                <a:lnTo>
                  <a:pt x="25400" y="321733"/>
                </a:lnTo>
                <a:lnTo>
                  <a:pt x="25400" y="321733"/>
                </a:lnTo>
                <a:lnTo>
                  <a:pt x="8467" y="304800"/>
                </a:lnTo>
                <a:lnTo>
                  <a:pt x="8467" y="304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03400" y="2548467"/>
            <a:ext cx="228601" cy="406401"/>
          </a:xfrm>
          <a:custGeom>
            <a:avLst/>
            <a:gdLst/>
            <a:ahLst/>
            <a:cxnLst/>
            <a:rect l="0" t="0" r="0" b="0"/>
            <a:pathLst>
              <a:path w="228601" h="406401">
                <a:moveTo>
                  <a:pt x="0" y="8466"/>
                </a:moveTo>
                <a:lnTo>
                  <a:pt x="8467" y="8466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43933"/>
                </a:lnTo>
                <a:lnTo>
                  <a:pt x="25400" y="169333"/>
                </a:lnTo>
                <a:lnTo>
                  <a:pt x="25400" y="194733"/>
                </a:lnTo>
                <a:lnTo>
                  <a:pt x="25400" y="228600"/>
                </a:lnTo>
                <a:lnTo>
                  <a:pt x="33867" y="254000"/>
                </a:lnTo>
                <a:lnTo>
                  <a:pt x="33867" y="279400"/>
                </a:lnTo>
                <a:lnTo>
                  <a:pt x="33867" y="304800"/>
                </a:lnTo>
                <a:lnTo>
                  <a:pt x="33867" y="321733"/>
                </a:lnTo>
                <a:lnTo>
                  <a:pt x="33867" y="338666"/>
                </a:lnTo>
                <a:lnTo>
                  <a:pt x="33867" y="355600"/>
                </a:lnTo>
                <a:lnTo>
                  <a:pt x="25400" y="372533"/>
                </a:lnTo>
                <a:lnTo>
                  <a:pt x="25400" y="381000"/>
                </a:lnTo>
                <a:lnTo>
                  <a:pt x="25400" y="389466"/>
                </a:lnTo>
                <a:lnTo>
                  <a:pt x="25400" y="397933"/>
                </a:lnTo>
                <a:lnTo>
                  <a:pt x="25400" y="397933"/>
                </a:lnTo>
                <a:lnTo>
                  <a:pt x="25400" y="397933"/>
                </a:lnTo>
                <a:lnTo>
                  <a:pt x="25400" y="389466"/>
                </a:lnTo>
                <a:lnTo>
                  <a:pt x="33867" y="389466"/>
                </a:lnTo>
                <a:lnTo>
                  <a:pt x="33867" y="372533"/>
                </a:lnTo>
                <a:lnTo>
                  <a:pt x="33867" y="355600"/>
                </a:lnTo>
                <a:lnTo>
                  <a:pt x="33867" y="338666"/>
                </a:lnTo>
                <a:lnTo>
                  <a:pt x="42333" y="321733"/>
                </a:lnTo>
                <a:lnTo>
                  <a:pt x="42333" y="304800"/>
                </a:lnTo>
                <a:lnTo>
                  <a:pt x="50800" y="279400"/>
                </a:lnTo>
                <a:lnTo>
                  <a:pt x="50800" y="262466"/>
                </a:lnTo>
                <a:lnTo>
                  <a:pt x="59267" y="245533"/>
                </a:lnTo>
                <a:lnTo>
                  <a:pt x="59267" y="228600"/>
                </a:lnTo>
                <a:lnTo>
                  <a:pt x="76200" y="220133"/>
                </a:lnTo>
                <a:lnTo>
                  <a:pt x="84667" y="211666"/>
                </a:lnTo>
                <a:lnTo>
                  <a:pt x="101600" y="203200"/>
                </a:lnTo>
                <a:lnTo>
                  <a:pt x="118533" y="203200"/>
                </a:lnTo>
                <a:lnTo>
                  <a:pt x="135467" y="203200"/>
                </a:lnTo>
                <a:lnTo>
                  <a:pt x="152400" y="203200"/>
                </a:lnTo>
                <a:lnTo>
                  <a:pt x="169333" y="211666"/>
                </a:lnTo>
                <a:lnTo>
                  <a:pt x="186267" y="228600"/>
                </a:lnTo>
                <a:lnTo>
                  <a:pt x="203200" y="245533"/>
                </a:lnTo>
                <a:lnTo>
                  <a:pt x="211667" y="262466"/>
                </a:lnTo>
                <a:lnTo>
                  <a:pt x="220133" y="279400"/>
                </a:lnTo>
                <a:lnTo>
                  <a:pt x="228600" y="296333"/>
                </a:lnTo>
                <a:lnTo>
                  <a:pt x="228600" y="313266"/>
                </a:lnTo>
                <a:lnTo>
                  <a:pt x="228600" y="330200"/>
                </a:lnTo>
                <a:lnTo>
                  <a:pt x="220133" y="347133"/>
                </a:lnTo>
                <a:lnTo>
                  <a:pt x="211667" y="364066"/>
                </a:lnTo>
                <a:lnTo>
                  <a:pt x="194733" y="372533"/>
                </a:lnTo>
                <a:lnTo>
                  <a:pt x="186267" y="389466"/>
                </a:lnTo>
                <a:lnTo>
                  <a:pt x="169333" y="397933"/>
                </a:lnTo>
                <a:lnTo>
                  <a:pt x="152400" y="397933"/>
                </a:lnTo>
                <a:lnTo>
                  <a:pt x="135467" y="406400"/>
                </a:lnTo>
                <a:lnTo>
                  <a:pt x="110067" y="406400"/>
                </a:lnTo>
                <a:lnTo>
                  <a:pt x="93133" y="406400"/>
                </a:lnTo>
                <a:lnTo>
                  <a:pt x="76200" y="397933"/>
                </a:lnTo>
                <a:lnTo>
                  <a:pt x="67733" y="389466"/>
                </a:lnTo>
                <a:lnTo>
                  <a:pt x="50800" y="381000"/>
                </a:lnTo>
                <a:lnTo>
                  <a:pt x="42333" y="355600"/>
                </a:lnTo>
                <a:lnTo>
                  <a:pt x="42333" y="338666"/>
                </a:lnTo>
                <a:lnTo>
                  <a:pt x="42333" y="321733"/>
                </a:lnTo>
                <a:lnTo>
                  <a:pt x="42333" y="321733"/>
                </a:lnTo>
                <a:lnTo>
                  <a:pt x="50800" y="304800"/>
                </a:lnTo>
                <a:lnTo>
                  <a:pt x="508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74333" y="2743200"/>
            <a:ext cx="194735" cy="177801"/>
          </a:xfrm>
          <a:custGeom>
            <a:avLst/>
            <a:gdLst/>
            <a:ahLst/>
            <a:cxnLst/>
            <a:rect l="0" t="0" r="0" b="0"/>
            <a:pathLst>
              <a:path w="194735" h="177801">
                <a:moveTo>
                  <a:pt x="93134" y="50800"/>
                </a:moveTo>
                <a:lnTo>
                  <a:pt x="93134" y="50800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4" y="16933"/>
                </a:lnTo>
                <a:lnTo>
                  <a:pt x="93134" y="8467"/>
                </a:lnTo>
                <a:lnTo>
                  <a:pt x="93134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16933"/>
                </a:lnTo>
                <a:lnTo>
                  <a:pt x="42334" y="33867"/>
                </a:lnTo>
                <a:lnTo>
                  <a:pt x="33867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8467" y="101600"/>
                </a:lnTo>
                <a:lnTo>
                  <a:pt x="8467" y="118533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4" y="169333"/>
                </a:lnTo>
                <a:lnTo>
                  <a:pt x="25400" y="177800"/>
                </a:lnTo>
                <a:lnTo>
                  <a:pt x="33867" y="177800"/>
                </a:lnTo>
                <a:lnTo>
                  <a:pt x="42334" y="177800"/>
                </a:lnTo>
                <a:lnTo>
                  <a:pt x="50800" y="177800"/>
                </a:lnTo>
                <a:lnTo>
                  <a:pt x="59267" y="177800"/>
                </a:lnTo>
                <a:lnTo>
                  <a:pt x="67734" y="169333"/>
                </a:lnTo>
                <a:lnTo>
                  <a:pt x="76200" y="160867"/>
                </a:lnTo>
                <a:lnTo>
                  <a:pt x="84667" y="152400"/>
                </a:lnTo>
                <a:lnTo>
                  <a:pt x="84667" y="135467"/>
                </a:lnTo>
                <a:lnTo>
                  <a:pt x="93134" y="118533"/>
                </a:lnTo>
                <a:lnTo>
                  <a:pt x="93134" y="101600"/>
                </a:lnTo>
                <a:lnTo>
                  <a:pt x="101600" y="84667"/>
                </a:lnTo>
                <a:lnTo>
                  <a:pt x="101600" y="67733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0067" y="33867"/>
                </a:lnTo>
                <a:lnTo>
                  <a:pt x="110067" y="42333"/>
                </a:lnTo>
                <a:lnTo>
                  <a:pt x="110067" y="50800"/>
                </a:lnTo>
                <a:lnTo>
                  <a:pt x="110067" y="67733"/>
                </a:lnTo>
                <a:lnTo>
                  <a:pt x="110067" y="84667"/>
                </a:lnTo>
                <a:lnTo>
                  <a:pt x="118534" y="101600"/>
                </a:lnTo>
                <a:lnTo>
                  <a:pt x="118534" y="118533"/>
                </a:lnTo>
                <a:lnTo>
                  <a:pt x="127000" y="127000"/>
                </a:lnTo>
                <a:lnTo>
                  <a:pt x="127000" y="143933"/>
                </a:lnTo>
                <a:lnTo>
                  <a:pt x="135467" y="152400"/>
                </a:lnTo>
                <a:lnTo>
                  <a:pt x="152400" y="160867"/>
                </a:lnTo>
                <a:lnTo>
                  <a:pt x="160867" y="169333"/>
                </a:lnTo>
                <a:lnTo>
                  <a:pt x="169334" y="177800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94734" y="177800"/>
                </a:lnTo>
                <a:lnTo>
                  <a:pt x="194734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94467" y="2751667"/>
            <a:ext cx="110067" cy="203201"/>
          </a:xfrm>
          <a:custGeom>
            <a:avLst/>
            <a:gdLst/>
            <a:ahLst/>
            <a:cxnLst/>
            <a:rect l="0" t="0" r="0" b="0"/>
            <a:pathLst>
              <a:path w="110067" h="203201">
                <a:moveTo>
                  <a:pt x="76200" y="8466"/>
                </a:moveTo>
                <a:lnTo>
                  <a:pt x="67733" y="8466"/>
                </a:lnTo>
                <a:lnTo>
                  <a:pt x="67733" y="8466"/>
                </a:lnTo>
                <a:lnTo>
                  <a:pt x="67733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6" y="101600"/>
                </a:lnTo>
                <a:lnTo>
                  <a:pt x="16933" y="101600"/>
                </a:lnTo>
                <a:lnTo>
                  <a:pt x="25400" y="110066"/>
                </a:lnTo>
                <a:lnTo>
                  <a:pt x="42333" y="118533"/>
                </a:lnTo>
                <a:lnTo>
                  <a:pt x="59266" y="118533"/>
                </a:lnTo>
                <a:lnTo>
                  <a:pt x="67733" y="127000"/>
                </a:lnTo>
                <a:lnTo>
                  <a:pt x="84666" y="135466"/>
                </a:lnTo>
                <a:lnTo>
                  <a:pt x="93133" y="135466"/>
                </a:lnTo>
                <a:lnTo>
                  <a:pt x="101600" y="152400"/>
                </a:lnTo>
                <a:lnTo>
                  <a:pt x="110066" y="160866"/>
                </a:lnTo>
                <a:lnTo>
                  <a:pt x="110066" y="169333"/>
                </a:lnTo>
                <a:lnTo>
                  <a:pt x="110066" y="177800"/>
                </a:lnTo>
                <a:lnTo>
                  <a:pt x="101600" y="186266"/>
                </a:lnTo>
                <a:lnTo>
                  <a:pt x="101600" y="194733"/>
                </a:lnTo>
                <a:lnTo>
                  <a:pt x="84666" y="194733"/>
                </a:lnTo>
                <a:lnTo>
                  <a:pt x="76200" y="203200"/>
                </a:lnTo>
                <a:lnTo>
                  <a:pt x="59266" y="203200"/>
                </a:lnTo>
                <a:lnTo>
                  <a:pt x="50800" y="203200"/>
                </a:lnTo>
                <a:lnTo>
                  <a:pt x="33866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16933" y="186266"/>
                </a:lnTo>
                <a:lnTo>
                  <a:pt x="16933" y="177800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69333"/>
                </a:lnTo>
                <a:lnTo>
                  <a:pt x="2540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38400" y="2760133"/>
            <a:ext cx="169334" cy="177801"/>
          </a:xfrm>
          <a:custGeom>
            <a:avLst/>
            <a:gdLst/>
            <a:ahLst/>
            <a:cxnLst/>
            <a:rect l="0" t="0" r="0" b="0"/>
            <a:pathLst>
              <a:path w="169334" h="177801">
                <a:moveTo>
                  <a:pt x="8467" y="127000"/>
                </a:moveTo>
                <a:lnTo>
                  <a:pt x="16933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7" y="118534"/>
                </a:lnTo>
                <a:lnTo>
                  <a:pt x="42333" y="110067"/>
                </a:lnTo>
                <a:lnTo>
                  <a:pt x="50800" y="110067"/>
                </a:lnTo>
                <a:lnTo>
                  <a:pt x="59267" y="101600"/>
                </a:lnTo>
                <a:lnTo>
                  <a:pt x="67733" y="93134"/>
                </a:lnTo>
                <a:lnTo>
                  <a:pt x="76200" y="76200"/>
                </a:lnTo>
                <a:lnTo>
                  <a:pt x="84667" y="67734"/>
                </a:lnTo>
                <a:lnTo>
                  <a:pt x="93133" y="50800"/>
                </a:lnTo>
                <a:lnTo>
                  <a:pt x="93133" y="33867"/>
                </a:lnTo>
                <a:lnTo>
                  <a:pt x="93133" y="25400"/>
                </a:lnTo>
                <a:lnTo>
                  <a:pt x="93133" y="16934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8467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16933" y="143934"/>
                </a:lnTo>
                <a:lnTo>
                  <a:pt x="25400" y="152400"/>
                </a:lnTo>
                <a:lnTo>
                  <a:pt x="33867" y="160867"/>
                </a:lnTo>
                <a:lnTo>
                  <a:pt x="50800" y="169334"/>
                </a:lnTo>
                <a:lnTo>
                  <a:pt x="67733" y="177800"/>
                </a:lnTo>
                <a:lnTo>
                  <a:pt x="84667" y="177800"/>
                </a:lnTo>
                <a:lnTo>
                  <a:pt x="110067" y="177800"/>
                </a:lnTo>
                <a:lnTo>
                  <a:pt x="127000" y="177800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69333" y="169334"/>
                </a:lnTo>
                <a:lnTo>
                  <a:pt x="169333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02933" y="4385733"/>
            <a:ext cx="25401" cy="389468"/>
          </a:xfrm>
          <a:custGeom>
            <a:avLst/>
            <a:gdLst/>
            <a:ahLst/>
            <a:cxnLst/>
            <a:rect l="0" t="0" r="0" b="0"/>
            <a:pathLst>
              <a:path w="25401" h="389468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60867"/>
                </a:lnTo>
                <a:lnTo>
                  <a:pt x="8467" y="194734"/>
                </a:lnTo>
                <a:lnTo>
                  <a:pt x="8467" y="220134"/>
                </a:lnTo>
                <a:lnTo>
                  <a:pt x="8467" y="254000"/>
                </a:lnTo>
                <a:lnTo>
                  <a:pt x="16934" y="279400"/>
                </a:lnTo>
                <a:lnTo>
                  <a:pt x="16934" y="304800"/>
                </a:lnTo>
                <a:lnTo>
                  <a:pt x="16934" y="330200"/>
                </a:lnTo>
                <a:lnTo>
                  <a:pt x="25400" y="347134"/>
                </a:lnTo>
                <a:lnTo>
                  <a:pt x="25400" y="364067"/>
                </a:lnTo>
                <a:lnTo>
                  <a:pt x="25400" y="381000"/>
                </a:lnTo>
                <a:lnTo>
                  <a:pt x="25400" y="381000"/>
                </a:lnTo>
                <a:lnTo>
                  <a:pt x="25400" y="389467"/>
                </a:lnTo>
                <a:lnTo>
                  <a:pt x="25400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19867" y="4622800"/>
            <a:ext cx="169334" cy="152401"/>
          </a:xfrm>
          <a:custGeom>
            <a:avLst/>
            <a:gdLst/>
            <a:ahLst/>
            <a:cxnLst/>
            <a:rect l="0" t="0" r="0" b="0"/>
            <a:pathLst>
              <a:path w="169334" h="152401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8467"/>
                </a:lnTo>
                <a:lnTo>
                  <a:pt x="135466" y="16933"/>
                </a:lnTo>
                <a:lnTo>
                  <a:pt x="143933" y="25400"/>
                </a:lnTo>
                <a:lnTo>
                  <a:pt x="152400" y="42333"/>
                </a:lnTo>
                <a:lnTo>
                  <a:pt x="160866" y="50800"/>
                </a:lnTo>
                <a:lnTo>
                  <a:pt x="169333" y="67733"/>
                </a:lnTo>
                <a:lnTo>
                  <a:pt x="169333" y="84667"/>
                </a:lnTo>
                <a:lnTo>
                  <a:pt x="169333" y="101600"/>
                </a:lnTo>
                <a:lnTo>
                  <a:pt x="160866" y="110067"/>
                </a:lnTo>
                <a:lnTo>
                  <a:pt x="152400" y="127000"/>
                </a:lnTo>
                <a:lnTo>
                  <a:pt x="135466" y="135467"/>
                </a:lnTo>
                <a:lnTo>
                  <a:pt x="118533" y="143933"/>
                </a:lnTo>
                <a:lnTo>
                  <a:pt x="101600" y="143933"/>
                </a:lnTo>
                <a:lnTo>
                  <a:pt x="84666" y="152400"/>
                </a:lnTo>
                <a:lnTo>
                  <a:pt x="59266" y="152400"/>
                </a:lnTo>
                <a:lnTo>
                  <a:pt x="42333" y="152400"/>
                </a:lnTo>
                <a:lnTo>
                  <a:pt x="25400" y="143933"/>
                </a:lnTo>
                <a:lnTo>
                  <a:pt x="16933" y="135467"/>
                </a:lnTo>
                <a:lnTo>
                  <a:pt x="8466" y="127000"/>
                </a:lnTo>
                <a:lnTo>
                  <a:pt x="8466" y="127000"/>
                </a:lnTo>
                <a:lnTo>
                  <a:pt x="8466" y="118533"/>
                </a:lnTo>
                <a:lnTo>
                  <a:pt x="8466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65400" y="4605867"/>
            <a:ext cx="169334" cy="211667"/>
          </a:xfrm>
          <a:custGeom>
            <a:avLst/>
            <a:gdLst/>
            <a:ahLst/>
            <a:cxnLst/>
            <a:rect l="0" t="0" r="0" b="0"/>
            <a:pathLst>
              <a:path w="169334" h="211667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33867" y="16933"/>
                </a:lnTo>
                <a:lnTo>
                  <a:pt x="25400" y="33866"/>
                </a:lnTo>
                <a:lnTo>
                  <a:pt x="16933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43933"/>
                </a:lnTo>
                <a:lnTo>
                  <a:pt x="16933" y="160866"/>
                </a:lnTo>
                <a:lnTo>
                  <a:pt x="25400" y="169333"/>
                </a:lnTo>
                <a:lnTo>
                  <a:pt x="33867" y="169333"/>
                </a:lnTo>
                <a:lnTo>
                  <a:pt x="42333" y="169333"/>
                </a:lnTo>
                <a:lnTo>
                  <a:pt x="50800" y="169333"/>
                </a:lnTo>
                <a:lnTo>
                  <a:pt x="59267" y="160866"/>
                </a:lnTo>
                <a:lnTo>
                  <a:pt x="67733" y="152400"/>
                </a:lnTo>
                <a:lnTo>
                  <a:pt x="76200" y="143933"/>
                </a:lnTo>
                <a:lnTo>
                  <a:pt x="76200" y="135466"/>
                </a:lnTo>
                <a:lnTo>
                  <a:pt x="84667" y="118533"/>
                </a:lnTo>
                <a:lnTo>
                  <a:pt x="84667" y="101600"/>
                </a:lnTo>
                <a:lnTo>
                  <a:pt x="84667" y="84666"/>
                </a:lnTo>
                <a:lnTo>
                  <a:pt x="84667" y="67733"/>
                </a:lnTo>
                <a:lnTo>
                  <a:pt x="93133" y="50800"/>
                </a:lnTo>
                <a:lnTo>
                  <a:pt x="93133" y="33866"/>
                </a:lnTo>
                <a:lnTo>
                  <a:pt x="93133" y="33866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93133" y="33866"/>
                </a:lnTo>
                <a:lnTo>
                  <a:pt x="93133" y="42333"/>
                </a:lnTo>
                <a:lnTo>
                  <a:pt x="93133" y="59266"/>
                </a:lnTo>
                <a:lnTo>
                  <a:pt x="101600" y="76200"/>
                </a:lnTo>
                <a:lnTo>
                  <a:pt x="101600" y="93133"/>
                </a:lnTo>
                <a:lnTo>
                  <a:pt x="101600" y="118533"/>
                </a:lnTo>
                <a:lnTo>
                  <a:pt x="110067" y="135466"/>
                </a:lnTo>
                <a:lnTo>
                  <a:pt x="110067" y="152400"/>
                </a:lnTo>
                <a:lnTo>
                  <a:pt x="118533" y="169333"/>
                </a:lnTo>
                <a:lnTo>
                  <a:pt x="127000" y="186266"/>
                </a:lnTo>
                <a:lnTo>
                  <a:pt x="135467" y="194733"/>
                </a:lnTo>
                <a:lnTo>
                  <a:pt x="143933" y="203200"/>
                </a:lnTo>
                <a:lnTo>
                  <a:pt x="152400" y="211666"/>
                </a:lnTo>
                <a:lnTo>
                  <a:pt x="160867" y="211666"/>
                </a:lnTo>
                <a:lnTo>
                  <a:pt x="160867" y="211666"/>
                </a:lnTo>
                <a:lnTo>
                  <a:pt x="169333" y="203200"/>
                </a:lnTo>
                <a:lnTo>
                  <a:pt x="169333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51667" y="4614333"/>
            <a:ext cx="118534" cy="203201"/>
          </a:xfrm>
          <a:custGeom>
            <a:avLst/>
            <a:gdLst/>
            <a:ahLst/>
            <a:cxnLst/>
            <a:rect l="0" t="0" r="0" b="0"/>
            <a:pathLst>
              <a:path w="118534" h="203201">
                <a:moveTo>
                  <a:pt x="67733" y="0"/>
                </a:moveTo>
                <a:lnTo>
                  <a:pt x="67733" y="0"/>
                </a:lnTo>
                <a:lnTo>
                  <a:pt x="59266" y="0"/>
                </a:lnTo>
                <a:lnTo>
                  <a:pt x="50800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16933" y="50800"/>
                </a:lnTo>
                <a:lnTo>
                  <a:pt x="25400" y="59267"/>
                </a:lnTo>
                <a:lnTo>
                  <a:pt x="33866" y="67734"/>
                </a:lnTo>
                <a:lnTo>
                  <a:pt x="50800" y="76200"/>
                </a:lnTo>
                <a:lnTo>
                  <a:pt x="59266" y="93134"/>
                </a:lnTo>
                <a:lnTo>
                  <a:pt x="84666" y="101600"/>
                </a:lnTo>
                <a:lnTo>
                  <a:pt x="93133" y="118534"/>
                </a:lnTo>
                <a:lnTo>
                  <a:pt x="110066" y="135467"/>
                </a:lnTo>
                <a:lnTo>
                  <a:pt x="110066" y="143934"/>
                </a:lnTo>
                <a:lnTo>
                  <a:pt x="118533" y="160867"/>
                </a:lnTo>
                <a:lnTo>
                  <a:pt x="118533" y="169334"/>
                </a:lnTo>
                <a:lnTo>
                  <a:pt x="118533" y="186267"/>
                </a:lnTo>
                <a:lnTo>
                  <a:pt x="110066" y="194734"/>
                </a:lnTo>
                <a:lnTo>
                  <a:pt x="101600" y="194734"/>
                </a:lnTo>
                <a:lnTo>
                  <a:pt x="84666" y="203200"/>
                </a:lnTo>
                <a:lnTo>
                  <a:pt x="67733" y="203200"/>
                </a:lnTo>
                <a:lnTo>
                  <a:pt x="50800" y="203200"/>
                </a:lnTo>
                <a:lnTo>
                  <a:pt x="33866" y="203200"/>
                </a:lnTo>
                <a:lnTo>
                  <a:pt x="25400" y="203200"/>
                </a:lnTo>
                <a:lnTo>
                  <a:pt x="8466" y="194734"/>
                </a:lnTo>
                <a:lnTo>
                  <a:pt x="8466" y="194734"/>
                </a:lnTo>
                <a:lnTo>
                  <a:pt x="0" y="186267"/>
                </a:lnTo>
                <a:lnTo>
                  <a:pt x="0" y="186267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95600" y="4648200"/>
            <a:ext cx="169334" cy="194734"/>
          </a:xfrm>
          <a:custGeom>
            <a:avLst/>
            <a:gdLst/>
            <a:ahLst/>
            <a:cxnLst/>
            <a:rect l="0" t="0" r="0" b="0"/>
            <a:pathLst>
              <a:path w="169334" h="194734">
                <a:moveTo>
                  <a:pt x="8467" y="76200"/>
                </a:moveTo>
                <a:lnTo>
                  <a:pt x="8467" y="76200"/>
                </a:lnTo>
                <a:lnTo>
                  <a:pt x="16933" y="76200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76200"/>
                </a:lnTo>
                <a:lnTo>
                  <a:pt x="42333" y="76200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3" y="59267"/>
                </a:lnTo>
                <a:lnTo>
                  <a:pt x="76200" y="50800"/>
                </a:lnTo>
                <a:lnTo>
                  <a:pt x="84667" y="42333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8467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7" y="127000"/>
                </a:lnTo>
                <a:lnTo>
                  <a:pt x="25400" y="143933"/>
                </a:lnTo>
                <a:lnTo>
                  <a:pt x="33867" y="152400"/>
                </a:lnTo>
                <a:lnTo>
                  <a:pt x="59267" y="169333"/>
                </a:lnTo>
                <a:lnTo>
                  <a:pt x="76200" y="177800"/>
                </a:lnTo>
                <a:lnTo>
                  <a:pt x="101600" y="186267"/>
                </a:lnTo>
                <a:lnTo>
                  <a:pt x="118533" y="186267"/>
                </a:lnTo>
                <a:lnTo>
                  <a:pt x="135467" y="194733"/>
                </a:lnTo>
                <a:lnTo>
                  <a:pt x="160867" y="186267"/>
                </a:lnTo>
                <a:lnTo>
                  <a:pt x="160867" y="186267"/>
                </a:lnTo>
                <a:lnTo>
                  <a:pt x="169333" y="186267"/>
                </a:lnTo>
                <a:lnTo>
                  <a:pt x="169333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40267" y="3318933"/>
            <a:ext cx="279401" cy="347135"/>
          </a:xfrm>
          <a:custGeom>
            <a:avLst/>
            <a:gdLst/>
            <a:ahLst/>
            <a:cxnLst/>
            <a:rect l="0" t="0" r="0" b="0"/>
            <a:pathLst>
              <a:path w="279401" h="347135">
                <a:moveTo>
                  <a:pt x="33866" y="8467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33867"/>
                </a:lnTo>
                <a:lnTo>
                  <a:pt x="25400" y="50800"/>
                </a:lnTo>
                <a:lnTo>
                  <a:pt x="25400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8466" y="304800"/>
                </a:lnTo>
                <a:lnTo>
                  <a:pt x="16933" y="313267"/>
                </a:lnTo>
                <a:lnTo>
                  <a:pt x="25400" y="321734"/>
                </a:lnTo>
                <a:lnTo>
                  <a:pt x="42333" y="321734"/>
                </a:lnTo>
                <a:lnTo>
                  <a:pt x="59266" y="330200"/>
                </a:lnTo>
                <a:lnTo>
                  <a:pt x="67733" y="338667"/>
                </a:lnTo>
                <a:lnTo>
                  <a:pt x="84666" y="338667"/>
                </a:lnTo>
                <a:lnTo>
                  <a:pt x="110066" y="347134"/>
                </a:lnTo>
                <a:lnTo>
                  <a:pt x="127000" y="347134"/>
                </a:lnTo>
                <a:lnTo>
                  <a:pt x="143933" y="347134"/>
                </a:lnTo>
                <a:lnTo>
                  <a:pt x="160866" y="347134"/>
                </a:lnTo>
                <a:lnTo>
                  <a:pt x="177800" y="338667"/>
                </a:lnTo>
                <a:lnTo>
                  <a:pt x="194733" y="338667"/>
                </a:lnTo>
                <a:lnTo>
                  <a:pt x="203200" y="330200"/>
                </a:lnTo>
                <a:lnTo>
                  <a:pt x="220133" y="321734"/>
                </a:lnTo>
                <a:lnTo>
                  <a:pt x="228600" y="304800"/>
                </a:lnTo>
                <a:lnTo>
                  <a:pt x="237066" y="296334"/>
                </a:lnTo>
                <a:lnTo>
                  <a:pt x="245533" y="279400"/>
                </a:lnTo>
                <a:lnTo>
                  <a:pt x="245533" y="270934"/>
                </a:lnTo>
                <a:lnTo>
                  <a:pt x="254000" y="254000"/>
                </a:lnTo>
                <a:lnTo>
                  <a:pt x="254000" y="237067"/>
                </a:lnTo>
                <a:lnTo>
                  <a:pt x="245533" y="220134"/>
                </a:lnTo>
                <a:lnTo>
                  <a:pt x="245533" y="203200"/>
                </a:lnTo>
                <a:lnTo>
                  <a:pt x="245533" y="194734"/>
                </a:lnTo>
                <a:lnTo>
                  <a:pt x="237066" y="186267"/>
                </a:lnTo>
                <a:lnTo>
                  <a:pt x="228600" y="177800"/>
                </a:lnTo>
                <a:lnTo>
                  <a:pt x="228600" y="169334"/>
                </a:lnTo>
                <a:lnTo>
                  <a:pt x="220133" y="169334"/>
                </a:lnTo>
                <a:lnTo>
                  <a:pt x="211666" y="169334"/>
                </a:lnTo>
                <a:lnTo>
                  <a:pt x="203200" y="177800"/>
                </a:lnTo>
                <a:lnTo>
                  <a:pt x="203200" y="186267"/>
                </a:lnTo>
                <a:lnTo>
                  <a:pt x="194733" y="203200"/>
                </a:lnTo>
                <a:lnTo>
                  <a:pt x="194733" y="220134"/>
                </a:lnTo>
                <a:lnTo>
                  <a:pt x="194733" y="237067"/>
                </a:lnTo>
                <a:lnTo>
                  <a:pt x="194733" y="262467"/>
                </a:lnTo>
                <a:lnTo>
                  <a:pt x="203200" y="270934"/>
                </a:lnTo>
                <a:lnTo>
                  <a:pt x="203200" y="287867"/>
                </a:lnTo>
                <a:lnTo>
                  <a:pt x="220133" y="304800"/>
                </a:lnTo>
                <a:lnTo>
                  <a:pt x="228600" y="313267"/>
                </a:lnTo>
                <a:lnTo>
                  <a:pt x="237066" y="321734"/>
                </a:lnTo>
                <a:lnTo>
                  <a:pt x="245533" y="321734"/>
                </a:lnTo>
                <a:lnTo>
                  <a:pt x="262466" y="321734"/>
                </a:lnTo>
                <a:lnTo>
                  <a:pt x="270933" y="313267"/>
                </a:lnTo>
                <a:lnTo>
                  <a:pt x="270933" y="313267"/>
                </a:lnTo>
                <a:lnTo>
                  <a:pt x="279400" y="313267"/>
                </a:lnTo>
                <a:lnTo>
                  <a:pt x="279400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11200" y="3462867"/>
            <a:ext cx="186268" cy="474134"/>
          </a:xfrm>
          <a:custGeom>
            <a:avLst/>
            <a:gdLst/>
            <a:ahLst/>
            <a:cxnLst/>
            <a:rect l="0" t="0" r="0" b="0"/>
            <a:pathLst>
              <a:path w="186268" h="474134">
                <a:moveTo>
                  <a:pt x="143933" y="8466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18533" y="8466"/>
                </a:lnTo>
                <a:lnTo>
                  <a:pt x="110067" y="25400"/>
                </a:lnTo>
                <a:lnTo>
                  <a:pt x="101600" y="33866"/>
                </a:lnTo>
                <a:lnTo>
                  <a:pt x="93133" y="50800"/>
                </a:lnTo>
                <a:lnTo>
                  <a:pt x="93133" y="67733"/>
                </a:lnTo>
                <a:lnTo>
                  <a:pt x="84667" y="84666"/>
                </a:lnTo>
                <a:lnTo>
                  <a:pt x="84667" y="101600"/>
                </a:lnTo>
                <a:lnTo>
                  <a:pt x="84667" y="118533"/>
                </a:lnTo>
                <a:lnTo>
                  <a:pt x="84667" y="135466"/>
                </a:lnTo>
                <a:lnTo>
                  <a:pt x="84667" y="143933"/>
                </a:lnTo>
                <a:lnTo>
                  <a:pt x="84667" y="160866"/>
                </a:lnTo>
                <a:lnTo>
                  <a:pt x="93133" y="169333"/>
                </a:lnTo>
                <a:lnTo>
                  <a:pt x="93133" y="177800"/>
                </a:lnTo>
                <a:lnTo>
                  <a:pt x="101600" y="177800"/>
                </a:lnTo>
                <a:lnTo>
                  <a:pt x="110067" y="186266"/>
                </a:lnTo>
                <a:lnTo>
                  <a:pt x="118533" y="186266"/>
                </a:lnTo>
                <a:lnTo>
                  <a:pt x="118533" y="177800"/>
                </a:lnTo>
                <a:lnTo>
                  <a:pt x="127000" y="177800"/>
                </a:lnTo>
                <a:lnTo>
                  <a:pt x="135467" y="169333"/>
                </a:lnTo>
                <a:lnTo>
                  <a:pt x="135467" y="160866"/>
                </a:lnTo>
                <a:lnTo>
                  <a:pt x="143933" y="143933"/>
                </a:lnTo>
                <a:lnTo>
                  <a:pt x="143933" y="135466"/>
                </a:lnTo>
                <a:lnTo>
                  <a:pt x="152400" y="118533"/>
                </a:lnTo>
                <a:lnTo>
                  <a:pt x="152400" y="101600"/>
                </a:lnTo>
                <a:lnTo>
                  <a:pt x="160867" y="93133"/>
                </a:lnTo>
                <a:lnTo>
                  <a:pt x="160867" y="76200"/>
                </a:lnTo>
                <a:lnTo>
                  <a:pt x="160867" y="67733"/>
                </a:lnTo>
                <a:lnTo>
                  <a:pt x="160867" y="50800"/>
                </a:lnTo>
                <a:lnTo>
                  <a:pt x="160867" y="42333"/>
                </a:lnTo>
                <a:lnTo>
                  <a:pt x="160867" y="42333"/>
                </a:lnTo>
                <a:lnTo>
                  <a:pt x="160867" y="33866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33866"/>
                </a:lnTo>
                <a:lnTo>
                  <a:pt x="160867" y="33866"/>
                </a:lnTo>
                <a:lnTo>
                  <a:pt x="160867" y="42333"/>
                </a:lnTo>
                <a:lnTo>
                  <a:pt x="160867" y="50800"/>
                </a:lnTo>
                <a:lnTo>
                  <a:pt x="160867" y="67733"/>
                </a:lnTo>
                <a:lnTo>
                  <a:pt x="160867" y="84666"/>
                </a:lnTo>
                <a:lnTo>
                  <a:pt x="160867" y="101600"/>
                </a:lnTo>
                <a:lnTo>
                  <a:pt x="169333" y="118533"/>
                </a:lnTo>
                <a:lnTo>
                  <a:pt x="169333" y="135466"/>
                </a:lnTo>
                <a:lnTo>
                  <a:pt x="177800" y="152400"/>
                </a:lnTo>
                <a:lnTo>
                  <a:pt x="177800" y="169333"/>
                </a:lnTo>
                <a:lnTo>
                  <a:pt x="186267" y="194733"/>
                </a:lnTo>
                <a:lnTo>
                  <a:pt x="186267" y="220133"/>
                </a:lnTo>
                <a:lnTo>
                  <a:pt x="186267" y="245533"/>
                </a:lnTo>
                <a:lnTo>
                  <a:pt x="186267" y="270933"/>
                </a:lnTo>
                <a:lnTo>
                  <a:pt x="186267" y="296333"/>
                </a:lnTo>
                <a:lnTo>
                  <a:pt x="186267" y="313266"/>
                </a:lnTo>
                <a:lnTo>
                  <a:pt x="186267" y="347133"/>
                </a:lnTo>
                <a:lnTo>
                  <a:pt x="177800" y="364066"/>
                </a:lnTo>
                <a:lnTo>
                  <a:pt x="177800" y="389466"/>
                </a:lnTo>
                <a:lnTo>
                  <a:pt x="169333" y="406400"/>
                </a:lnTo>
                <a:lnTo>
                  <a:pt x="160867" y="423333"/>
                </a:lnTo>
                <a:lnTo>
                  <a:pt x="143933" y="440266"/>
                </a:lnTo>
                <a:lnTo>
                  <a:pt x="135467" y="457200"/>
                </a:lnTo>
                <a:lnTo>
                  <a:pt x="118533" y="465666"/>
                </a:lnTo>
                <a:lnTo>
                  <a:pt x="110067" y="474133"/>
                </a:lnTo>
                <a:lnTo>
                  <a:pt x="93133" y="474133"/>
                </a:lnTo>
                <a:lnTo>
                  <a:pt x="76200" y="474133"/>
                </a:lnTo>
                <a:lnTo>
                  <a:pt x="59267" y="474133"/>
                </a:lnTo>
                <a:lnTo>
                  <a:pt x="50800" y="474133"/>
                </a:lnTo>
                <a:lnTo>
                  <a:pt x="33867" y="465666"/>
                </a:lnTo>
                <a:lnTo>
                  <a:pt x="25400" y="448733"/>
                </a:lnTo>
                <a:lnTo>
                  <a:pt x="16933" y="440266"/>
                </a:lnTo>
                <a:lnTo>
                  <a:pt x="8467" y="414866"/>
                </a:lnTo>
                <a:lnTo>
                  <a:pt x="0" y="397933"/>
                </a:lnTo>
                <a:lnTo>
                  <a:pt x="0" y="372533"/>
                </a:lnTo>
                <a:lnTo>
                  <a:pt x="0" y="372533"/>
                </a:lnTo>
                <a:lnTo>
                  <a:pt x="0" y="347133"/>
                </a:lnTo>
                <a:lnTo>
                  <a:pt x="0" y="347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03133" y="3344333"/>
            <a:ext cx="279401" cy="287868"/>
          </a:xfrm>
          <a:custGeom>
            <a:avLst/>
            <a:gdLst/>
            <a:ahLst/>
            <a:cxnLst/>
            <a:rect l="0" t="0" r="0" b="0"/>
            <a:pathLst>
              <a:path w="279401" h="2878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35467"/>
                </a:lnTo>
                <a:lnTo>
                  <a:pt x="16934" y="160867"/>
                </a:lnTo>
                <a:lnTo>
                  <a:pt x="16934" y="186267"/>
                </a:lnTo>
                <a:lnTo>
                  <a:pt x="16934" y="203200"/>
                </a:lnTo>
                <a:lnTo>
                  <a:pt x="16934" y="220134"/>
                </a:lnTo>
                <a:lnTo>
                  <a:pt x="25400" y="237067"/>
                </a:lnTo>
                <a:lnTo>
                  <a:pt x="25400" y="245534"/>
                </a:lnTo>
                <a:lnTo>
                  <a:pt x="33867" y="254000"/>
                </a:lnTo>
                <a:lnTo>
                  <a:pt x="33867" y="262467"/>
                </a:lnTo>
                <a:lnTo>
                  <a:pt x="42334" y="270934"/>
                </a:lnTo>
                <a:lnTo>
                  <a:pt x="50800" y="270934"/>
                </a:lnTo>
                <a:lnTo>
                  <a:pt x="59267" y="270934"/>
                </a:lnTo>
                <a:lnTo>
                  <a:pt x="84667" y="270934"/>
                </a:lnTo>
                <a:lnTo>
                  <a:pt x="93134" y="270934"/>
                </a:lnTo>
                <a:lnTo>
                  <a:pt x="118534" y="270934"/>
                </a:lnTo>
                <a:lnTo>
                  <a:pt x="135467" y="270934"/>
                </a:lnTo>
                <a:lnTo>
                  <a:pt x="152400" y="270934"/>
                </a:lnTo>
                <a:lnTo>
                  <a:pt x="169334" y="270934"/>
                </a:lnTo>
                <a:lnTo>
                  <a:pt x="194734" y="270934"/>
                </a:lnTo>
                <a:lnTo>
                  <a:pt x="203200" y="270934"/>
                </a:lnTo>
                <a:lnTo>
                  <a:pt x="220134" y="270934"/>
                </a:lnTo>
                <a:lnTo>
                  <a:pt x="237067" y="279400"/>
                </a:lnTo>
                <a:lnTo>
                  <a:pt x="245534" y="279400"/>
                </a:lnTo>
                <a:lnTo>
                  <a:pt x="254000" y="287867"/>
                </a:lnTo>
                <a:lnTo>
                  <a:pt x="262467" y="287867"/>
                </a:lnTo>
                <a:lnTo>
                  <a:pt x="270934" y="279400"/>
                </a:lnTo>
                <a:lnTo>
                  <a:pt x="270934" y="279400"/>
                </a:lnTo>
                <a:lnTo>
                  <a:pt x="279400" y="279400"/>
                </a:lnTo>
                <a:lnTo>
                  <a:pt x="2794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24867" y="3454400"/>
            <a:ext cx="135467" cy="169334"/>
          </a:xfrm>
          <a:custGeom>
            <a:avLst/>
            <a:gdLst/>
            <a:ahLst/>
            <a:cxnLst/>
            <a:rect l="0" t="0" r="0" b="0"/>
            <a:pathLst>
              <a:path w="135467" h="169334">
                <a:moveTo>
                  <a:pt x="33866" y="101600"/>
                </a:moveTo>
                <a:lnTo>
                  <a:pt x="42333" y="101600"/>
                </a:lnTo>
                <a:lnTo>
                  <a:pt x="42333" y="101600"/>
                </a:lnTo>
                <a:lnTo>
                  <a:pt x="50800" y="93133"/>
                </a:lnTo>
                <a:lnTo>
                  <a:pt x="50800" y="93133"/>
                </a:lnTo>
                <a:lnTo>
                  <a:pt x="59266" y="93133"/>
                </a:lnTo>
                <a:lnTo>
                  <a:pt x="76200" y="93133"/>
                </a:lnTo>
                <a:lnTo>
                  <a:pt x="84666" y="84667"/>
                </a:lnTo>
                <a:lnTo>
                  <a:pt x="101600" y="76200"/>
                </a:lnTo>
                <a:lnTo>
                  <a:pt x="110066" y="59267"/>
                </a:lnTo>
                <a:lnTo>
                  <a:pt x="110066" y="50800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8533" y="8467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59266" y="8467"/>
                </a:lnTo>
                <a:lnTo>
                  <a:pt x="50800" y="16933"/>
                </a:lnTo>
                <a:lnTo>
                  <a:pt x="33866" y="25400"/>
                </a:lnTo>
                <a:lnTo>
                  <a:pt x="25400" y="42333"/>
                </a:lnTo>
                <a:lnTo>
                  <a:pt x="16933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0" y="93133"/>
                </a:lnTo>
                <a:lnTo>
                  <a:pt x="0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25400" y="143933"/>
                </a:lnTo>
                <a:lnTo>
                  <a:pt x="33866" y="160867"/>
                </a:lnTo>
                <a:lnTo>
                  <a:pt x="50800" y="169333"/>
                </a:lnTo>
                <a:lnTo>
                  <a:pt x="67733" y="169333"/>
                </a:lnTo>
                <a:lnTo>
                  <a:pt x="93133" y="169333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35466" y="169333"/>
                </a:lnTo>
                <a:lnTo>
                  <a:pt x="135466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368800" y="3471333"/>
            <a:ext cx="211668" cy="414868"/>
          </a:xfrm>
          <a:custGeom>
            <a:avLst/>
            <a:gdLst/>
            <a:ahLst/>
            <a:cxnLst/>
            <a:rect l="0" t="0" r="0" b="0"/>
            <a:pathLst>
              <a:path w="211668" h="414868">
                <a:moveTo>
                  <a:pt x="186267" y="42334"/>
                </a:moveTo>
                <a:lnTo>
                  <a:pt x="186267" y="33867"/>
                </a:lnTo>
                <a:lnTo>
                  <a:pt x="186267" y="33867"/>
                </a:lnTo>
                <a:lnTo>
                  <a:pt x="186267" y="25400"/>
                </a:lnTo>
                <a:lnTo>
                  <a:pt x="186267" y="16934"/>
                </a:lnTo>
                <a:lnTo>
                  <a:pt x="177800" y="16934"/>
                </a:lnTo>
                <a:lnTo>
                  <a:pt x="169333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01600" y="16934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3" y="50800"/>
                </a:lnTo>
                <a:lnTo>
                  <a:pt x="59267" y="67734"/>
                </a:lnTo>
                <a:lnTo>
                  <a:pt x="59267" y="84667"/>
                </a:lnTo>
                <a:lnTo>
                  <a:pt x="59267" y="101600"/>
                </a:lnTo>
                <a:lnTo>
                  <a:pt x="59267" y="118534"/>
                </a:lnTo>
                <a:lnTo>
                  <a:pt x="67733" y="135467"/>
                </a:lnTo>
                <a:lnTo>
                  <a:pt x="76200" y="143934"/>
                </a:lnTo>
                <a:lnTo>
                  <a:pt x="84667" y="152400"/>
                </a:lnTo>
                <a:lnTo>
                  <a:pt x="101600" y="160867"/>
                </a:lnTo>
                <a:lnTo>
                  <a:pt x="110067" y="160867"/>
                </a:lnTo>
                <a:lnTo>
                  <a:pt x="127000" y="169334"/>
                </a:lnTo>
                <a:lnTo>
                  <a:pt x="135467" y="160867"/>
                </a:lnTo>
                <a:lnTo>
                  <a:pt x="152400" y="160867"/>
                </a:lnTo>
                <a:lnTo>
                  <a:pt x="160867" y="152400"/>
                </a:lnTo>
                <a:lnTo>
                  <a:pt x="169333" y="143934"/>
                </a:lnTo>
                <a:lnTo>
                  <a:pt x="177800" y="127000"/>
                </a:lnTo>
                <a:lnTo>
                  <a:pt x="186267" y="118534"/>
                </a:lnTo>
                <a:lnTo>
                  <a:pt x="186267" y="110067"/>
                </a:lnTo>
                <a:lnTo>
                  <a:pt x="186267" y="93134"/>
                </a:lnTo>
                <a:lnTo>
                  <a:pt x="194733" y="84667"/>
                </a:lnTo>
                <a:lnTo>
                  <a:pt x="194733" y="76200"/>
                </a:lnTo>
                <a:lnTo>
                  <a:pt x="186267" y="76200"/>
                </a:lnTo>
                <a:lnTo>
                  <a:pt x="186267" y="67734"/>
                </a:lnTo>
                <a:lnTo>
                  <a:pt x="186267" y="67734"/>
                </a:lnTo>
                <a:lnTo>
                  <a:pt x="186267" y="67734"/>
                </a:lnTo>
                <a:lnTo>
                  <a:pt x="186267" y="67734"/>
                </a:lnTo>
                <a:lnTo>
                  <a:pt x="186267" y="67734"/>
                </a:lnTo>
                <a:lnTo>
                  <a:pt x="186267" y="76200"/>
                </a:lnTo>
                <a:lnTo>
                  <a:pt x="194733" y="84667"/>
                </a:lnTo>
                <a:lnTo>
                  <a:pt x="194733" y="101600"/>
                </a:lnTo>
                <a:lnTo>
                  <a:pt x="203200" y="118534"/>
                </a:lnTo>
                <a:lnTo>
                  <a:pt x="203200" y="143934"/>
                </a:lnTo>
                <a:lnTo>
                  <a:pt x="211667" y="169334"/>
                </a:lnTo>
                <a:lnTo>
                  <a:pt x="211667" y="194734"/>
                </a:lnTo>
                <a:lnTo>
                  <a:pt x="211667" y="220134"/>
                </a:lnTo>
                <a:lnTo>
                  <a:pt x="211667" y="245534"/>
                </a:lnTo>
                <a:lnTo>
                  <a:pt x="203200" y="270934"/>
                </a:lnTo>
                <a:lnTo>
                  <a:pt x="194733" y="296334"/>
                </a:lnTo>
                <a:lnTo>
                  <a:pt x="186267" y="321734"/>
                </a:lnTo>
                <a:lnTo>
                  <a:pt x="169333" y="347134"/>
                </a:lnTo>
                <a:lnTo>
                  <a:pt x="152400" y="364067"/>
                </a:lnTo>
                <a:lnTo>
                  <a:pt x="135467" y="381000"/>
                </a:lnTo>
                <a:lnTo>
                  <a:pt x="110067" y="397934"/>
                </a:lnTo>
                <a:lnTo>
                  <a:pt x="84667" y="414867"/>
                </a:lnTo>
                <a:lnTo>
                  <a:pt x="59267" y="414867"/>
                </a:lnTo>
                <a:lnTo>
                  <a:pt x="25400" y="414867"/>
                </a:lnTo>
                <a:lnTo>
                  <a:pt x="25400" y="414867"/>
                </a:lnTo>
                <a:lnTo>
                  <a:pt x="0" y="414867"/>
                </a:lnTo>
                <a:lnTo>
                  <a:pt x="0" y="414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25133" y="3014133"/>
            <a:ext cx="177801" cy="177801"/>
          </a:xfrm>
          <a:custGeom>
            <a:avLst/>
            <a:gdLst/>
            <a:ahLst/>
            <a:cxnLst/>
            <a:rect l="0" t="0" r="0" b="0"/>
            <a:pathLst>
              <a:path w="177801" h="177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33867"/>
                </a:lnTo>
                <a:lnTo>
                  <a:pt x="59267" y="33867"/>
                </a:lnTo>
                <a:lnTo>
                  <a:pt x="67734" y="42334"/>
                </a:lnTo>
                <a:lnTo>
                  <a:pt x="84667" y="42334"/>
                </a:lnTo>
                <a:lnTo>
                  <a:pt x="101600" y="42334"/>
                </a:lnTo>
                <a:lnTo>
                  <a:pt x="118534" y="42334"/>
                </a:lnTo>
                <a:lnTo>
                  <a:pt x="127000" y="50800"/>
                </a:lnTo>
                <a:lnTo>
                  <a:pt x="135467" y="50800"/>
                </a:lnTo>
                <a:lnTo>
                  <a:pt x="152400" y="50800"/>
                </a:lnTo>
                <a:lnTo>
                  <a:pt x="160867" y="50800"/>
                </a:lnTo>
                <a:lnTo>
                  <a:pt x="169334" y="50800"/>
                </a:lnTo>
                <a:lnTo>
                  <a:pt x="169334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77800" y="50800"/>
                </a:lnTo>
                <a:lnTo>
                  <a:pt x="169334" y="50800"/>
                </a:lnTo>
                <a:lnTo>
                  <a:pt x="169334" y="50800"/>
                </a:lnTo>
                <a:lnTo>
                  <a:pt x="169334" y="59267"/>
                </a:lnTo>
                <a:lnTo>
                  <a:pt x="160867" y="59267"/>
                </a:lnTo>
                <a:lnTo>
                  <a:pt x="160867" y="67734"/>
                </a:lnTo>
                <a:lnTo>
                  <a:pt x="152400" y="67734"/>
                </a:lnTo>
                <a:lnTo>
                  <a:pt x="143934" y="76200"/>
                </a:lnTo>
                <a:lnTo>
                  <a:pt x="135467" y="84667"/>
                </a:lnTo>
                <a:lnTo>
                  <a:pt x="127000" y="93134"/>
                </a:lnTo>
                <a:lnTo>
                  <a:pt x="118534" y="101600"/>
                </a:lnTo>
                <a:lnTo>
                  <a:pt x="101600" y="118534"/>
                </a:lnTo>
                <a:lnTo>
                  <a:pt x="93134" y="127000"/>
                </a:lnTo>
                <a:lnTo>
                  <a:pt x="76200" y="135467"/>
                </a:lnTo>
                <a:lnTo>
                  <a:pt x="59267" y="143934"/>
                </a:lnTo>
                <a:lnTo>
                  <a:pt x="50800" y="152400"/>
                </a:lnTo>
                <a:lnTo>
                  <a:pt x="33867" y="160867"/>
                </a:lnTo>
                <a:lnTo>
                  <a:pt x="25400" y="169334"/>
                </a:lnTo>
                <a:lnTo>
                  <a:pt x="25400" y="169334"/>
                </a:lnTo>
                <a:lnTo>
                  <a:pt x="16934" y="177800"/>
                </a:lnTo>
                <a:lnTo>
                  <a:pt x="16934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489200" y="4191000"/>
            <a:ext cx="186268" cy="127001"/>
          </a:xfrm>
          <a:custGeom>
            <a:avLst/>
            <a:gdLst/>
            <a:ahLst/>
            <a:cxnLst/>
            <a:rect l="0" t="0" r="0" b="0"/>
            <a:pathLst>
              <a:path w="186268" h="127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7"/>
                </a:lnTo>
                <a:lnTo>
                  <a:pt x="25400" y="42333"/>
                </a:lnTo>
                <a:lnTo>
                  <a:pt x="42333" y="50800"/>
                </a:lnTo>
                <a:lnTo>
                  <a:pt x="50800" y="59267"/>
                </a:lnTo>
                <a:lnTo>
                  <a:pt x="59267" y="59267"/>
                </a:lnTo>
                <a:lnTo>
                  <a:pt x="76200" y="76200"/>
                </a:lnTo>
                <a:lnTo>
                  <a:pt x="93133" y="84667"/>
                </a:lnTo>
                <a:lnTo>
                  <a:pt x="101600" y="93133"/>
                </a:lnTo>
                <a:lnTo>
                  <a:pt x="118533" y="93133"/>
                </a:lnTo>
                <a:lnTo>
                  <a:pt x="135467" y="101600"/>
                </a:lnTo>
                <a:lnTo>
                  <a:pt x="143933" y="110067"/>
                </a:lnTo>
                <a:lnTo>
                  <a:pt x="152400" y="110067"/>
                </a:lnTo>
                <a:lnTo>
                  <a:pt x="160867" y="118533"/>
                </a:lnTo>
                <a:lnTo>
                  <a:pt x="177800" y="118533"/>
                </a:lnTo>
                <a:lnTo>
                  <a:pt x="177800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48467" y="4301067"/>
            <a:ext cx="135467" cy="118534"/>
          </a:xfrm>
          <a:custGeom>
            <a:avLst/>
            <a:gdLst/>
            <a:ahLst/>
            <a:cxnLst/>
            <a:rect l="0" t="0" r="0" b="0"/>
            <a:pathLst>
              <a:path w="135467" h="118534">
                <a:moveTo>
                  <a:pt x="135466" y="0"/>
                </a:move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8466"/>
                </a:lnTo>
                <a:lnTo>
                  <a:pt x="135466" y="16933"/>
                </a:lnTo>
                <a:lnTo>
                  <a:pt x="127000" y="16933"/>
                </a:lnTo>
                <a:lnTo>
                  <a:pt x="118533" y="25400"/>
                </a:lnTo>
                <a:lnTo>
                  <a:pt x="101600" y="33866"/>
                </a:lnTo>
                <a:lnTo>
                  <a:pt x="93133" y="42333"/>
                </a:lnTo>
                <a:lnTo>
                  <a:pt x="76200" y="50800"/>
                </a:lnTo>
                <a:lnTo>
                  <a:pt x="67733" y="67733"/>
                </a:lnTo>
                <a:lnTo>
                  <a:pt x="50800" y="76200"/>
                </a:lnTo>
                <a:lnTo>
                  <a:pt x="33866" y="93133"/>
                </a:lnTo>
                <a:lnTo>
                  <a:pt x="16933" y="110066"/>
                </a:lnTo>
                <a:lnTo>
                  <a:pt x="16933" y="110066"/>
                </a:lnTo>
                <a:lnTo>
                  <a:pt x="0" y="118533"/>
                </a:lnTo>
                <a:lnTo>
                  <a:pt x="0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307667" y="2404533"/>
            <a:ext cx="381001" cy="389468"/>
          </a:xfrm>
          <a:custGeom>
            <a:avLst/>
            <a:gdLst/>
            <a:ahLst/>
            <a:cxnLst/>
            <a:rect l="0" t="0" r="0" b="0"/>
            <a:pathLst>
              <a:path w="381001" h="389468">
                <a:moveTo>
                  <a:pt x="381000" y="0"/>
                </a:moveTo>
                <a:lnTo>
                  <a:pt x="381000" y="0"/>
                </a:lnTo>
                <a:lnTo>
                  <a:pt x="381000" y="8467"/>
                </a:lnTo>
                <a:lnTo>
                  <a:pt x="381000" y="8467"/>
                </a:lnTo>
                <a:lnTo>
                  <a:pt x="372533" y="8467"/>
                </a:lnTo>
                <a:lnTo>
                  <a:pt x="372533" y="8467"/>
                </a:lnTo>
                <a:lnTo>
                  <a:pt x="372533" y="16934"/>
                </a:lnTo>
                <a:lnTo>
                  <a:pt x="364067" y="25400"/>
                </a:lnTo>
                <a:lnTo>
                  <a:pt x="364067" y="33867"/>
                </a:lnTo>
                <a:lnTo>
                  <a:pt x="355599" y="42334"/>
                </a:lnTo>
                <a:lnTo>
                  <a:pt x="347133" y="50800"/>
                </a:lnTo>
                <a:lnTo>
                  <a:pt x="338666" y="59267"/>
                </a:lnTo>
                <a:lnTo>
                  <a:pt x="321733" y="76200"/>
                </a:lnTo>
                <a:lnTo>
                  <a:pt x="313266" y="93134"/>
                </a:lnTo>
                <a:lnTo>
                  <a:pt x="296333" y="110067"/>
                </a:lnTo>
                <a:lnTo>
                  <a:pt x="279399" y="127000"/>
                </a:lnTo>
                <a:lnTo>
                  <a:pt x="262466" y="143934"/>
                </a:lnTo>
                <a:lnTo>
                  <a:pt x="245533" y="160867"/>
                </a:lnTo>
                <a:lnTo>
                  <a:pt x="228600" y="177800"/>
                </a:lnTo>
                <a:lnTo>
                  <a:pt x="211667" y="194734"/>
                </a:lnTo>
                <a:lnTo>
                  <a:pt x="194733" y="203200"/>
                </a:lnTo>
                <a:lnTo>
                  <a:pt x="169333" y="220134"/>
                </a:lnTo>
                <a:lnTo>
                  <a:pt x="152400" y="237067"/>
                </a:lnTo>
                <a:lnTo>
                  <a:pt x="127000" y="254000"/>
                </a:lnTo>
                <a:lnTo>
                  <a:pt x="110066" y="270934"/>
                </a:lnTo>
                <a:lnTo>
                  <a:pt x="93133" y="279400"/>
                </a:lnTo>
                <a:lnTo>
                  <a:pt x="67733" y="296334"/>
                </a:lnTo>
                <a:lnTo>
                  <a:pt x="50800" y="313267"/>
                </a:lnTo>
                <a:lnTo>
                  <a:pt x="33866" y="321734"/>
                </a:lnTo>
                <a:lnTo>
                  <a:pt x="25400" y="330200"/>
                </a:lnTo>
                <a:lnTo>
                  <a:pt x="8466" y="338667"/>
                </a:lnTo>
                <a:lnTo>
                  <a:pt x="8466" y="347134"/>
                </a:lnTo>
                <a:lnTo>
                  <a:pt x="0" y="347134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8466" y="355600"/>
                </a:lnTo>
                <a:lnTo>
                  <a:pt x="16933" y="355600"/>
                </a:lnTo>
                <a:lnTo>
                  <a:pt x="33866" y="355600"/>
                </a:lnTo>
                <a:lnTo>
                  <a:pt x="50800" y="355600"/>
                </a:lnTo>
                <a:lnTo>
                  <a:pt x="67733" y="355600"/>
                </a:lnTo>
                <a:lnTo>
                  <a:pt x="84666" y="364067"/>
                </a:lnTo>
                <a:lnTo>
                  <a:pt x="101600" y="364067"/>
                </a:lnTo>
                <a:lnTo>
                  <a:pt x="127000" y="372534"/>
                </a:lnTo>
                <a:lnTo>
                  <a:pt x="143933" y="372534"/>
                </a:lnTo>
                <a:lnTo>
                  <a:pt x="160866" y="372534"/>
                </a:lnTo>
                <a:lnTo>
                  <a:pt x="177800" y="381000"/>
                </a:lnTo>
                <a:lnTo>
                  <a:pt x="203199" y="381000"/>
                </a:lnTo>
                <a:lnTo>
                  <a:pt x="220133" y="389467"/>
                </a:lnTo>
                <a:lnTo>
                  <a:pt x="237066" y="389467"/>
                </a:lnTo>
                <a:lnTo>
                  <a:pt x="245533" y="389467"/>
                </a:lnTo>
                <a:lnTo>
                  <a:pt x="262466" y="389467"/>
                </a:lnTo>
                <a:lnTo>
                  <a:pt x="279399" y="389467"/>
                </a:lnTo>
                <a:lnTo>
                  <a:pt x="287867" y="389467"/>
                </a:lnTo>
                <a:lnTo>
                  <a:pt x="304800" y="381000"/>
                </a:lnTo>
                <a:lnTo>
                  <a:pt x="313266" y="381000"/>
                </a:lnTo>
                <a:lnTo>
                  <a:pt x="313266" y="381000"/>
                </a:lnTo>
                <a:lnTo>
                  <a:pt x="321733" y="372534"/>
                </a:lnTo>
                <a:lnTo>
                  <a:pt x="321733" y="372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798733" y="2489200"/>
            <a:ext cx="194735" cy="355601"/>
          </a:xfrm>
          <a:custGeom>
            <a:avLst/>
            <a:gdLst/>
            <a:ahLst/>
            <a:cxnLst/>
            <a:rect l="0" t="0" r="0" b="0"/>
            <a:pathLst>
              <a:path w="194735" h="355601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194733"/>
                </a:lnTo>
                <a:lnTo>
                  <a:pt x="16933" y="211667"/>
                </a:lnTo>
                <a:lnTo>
                  <a:pt x="16933" y="237067"/>
                </a:lnTo>
                <a:lnTo>
                  <a:pt x="16933" y="245533"/>
                </a:lnTo>
                <a:lnTo>
                  <a:pt x="16933" y="262467"/>
                </a:lnTo>
                <a:lnTo>
                  <a:pt x="16933" y="279400"/>
                </a:lnTo>
                <a:lnTo>
                  <a:pt x="16933" y="287867"/>
                </a:lnTo>
                <a:lnTo>
                  <a:pt x="16933" y="296333"/>
                </a:lnTo>
                <a:lnTo>
                  <a:pt x="16933" y="313267"/>
                </a:lnTo>
                <a:lnTo>
                  <a:pt x="16933" y="313267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21733"/>
                </a:lnTo>
                <a:lnTo>
                  <a:pt x="16933" y="313267"/>
                </a:lnTo>
                <a:lnTo>
                  <a:pt x="16933" y="313267"/>
                </a:lnTo>
                <a:lnTo>
                  <a:pt x="8467" y="296333"/>
                </a:lnTo>
                <a:lnTo>
                  <a:pt x="8467" y="287867"/>
                </a:lnTo>
                <a:lnTo>
                  <a:pt x="8467" y="262467"/>
                </a:lnTo>
                <a:lnTo>
                  <a:pt x="0" y="245533"/>
                </a:lnTo>
                <a:lnTo>
                  <a:pt x="0" y="228600"/>
                </a:lnTo>
                <a:lnTo>
                  <a:pt x="0" y="203200"/>
                </a:lnTo>
                <a:lnTo>
                  <a:pt x="0" y="177800"/>
                </a:lnTo>
                <a:lnTo>
                  <a:pt x="0" y="160867"/>
                </a:lnTo>
                <a:lnTo>
                  <a:pt x="8467" y="135467"/>
                </a:lnTo>
                <a:lnTo>
                  <a:pt x="8467" y="118533"/>
                </a:lnTo>
                <a:lnTo>
                  <a:pt x="16933" y="101600"/>
                </a:lnTo>
                <a:lnTo>
                  <a:pt x="25401" y="84667"/>
                </a:lnTo>
                <a:lnTo>
                  <a:pt x="33867" y="59267"/>
                </a:lnTo>
                <a:lnTo>
                  <a:pt x="42334" y="50800"/>
                </a:lnTo>
                <a:lnTo>
                  <a:pt x="50800" y="33867"/>
                </a:lnTo>
                <a:lnTo>
                  <a:pt x="59267" y="16933"/>
                </a:lnTo>
                <a:lnTo>
                  <a:pt x="67734" y="8467"/>
                </a:lnTo>
                <a:lnTo>
                  <a:pt x="84667" y="8467"/>
                </a:lnTo>
                <a:lnTo>
                  <a:pt x="93133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0" y="8467"/>
                </a:lnTo>
                <a:lnTo>
                  <a:pt x="143934" y="16933"/>
                </a:lnTo>
                <a:lnTo>
                  <a:pt x="152400" y="25400"/>
                </a:lnTo>
                <a:lnTo>
                  <a:pt x="160867" y="42333"/>
                </a:lnTo>
                <a:lnTo>
                  <a:pt x="169333" y="59267"/>
                </a:lnTo>
                <a:lnTo>
                  <a:pt x="177801" y="84667"/>
                </a:lnTo>
                <a:lnTo>
                  <a:pt x="186267" y="101600"/>
                </a:lnTo>
                <a:lnTo>
                  <a:pt x="186267" y="118533"/>
                </a:lnTo>
                <a:lnTo>
                  <a:pt x="194734" y="143933"/>
                </a:lnTo>
                <a:lnTo>
                  <a:pt x="194734" y="169333"/>
                </a:lnTo>
                <a:lnTo>
                  <a:pt x="194734" y="186267"/>
                </a:lnTo>
                <a:lnTo>
                  <a:pt x="194734" y="211667"/>
                </a:lnTo>
                <a:lnTo>
                  <a:pt x="194734" y="228600"/>
                </a:lnTo>
                <a:lnTo>
                  <a:pt x="194734" y="254000"/>
                </a:lnTo>
                <a:lnTo>
                  <a:pt x="194734" y="270933"/>
                </a:lnTo>
                <a:lnTo>
                  <a:pt x="194734" y="287867"/>
                </a:lnTo>
                <a:lnTo>
                  <a:pt x="194734" y="304800"/>
                </a:lnTo>
                <a:lnTo>
                  <a:pt x="194734" y="321733"/>
                </a:lnTo>
                <a:lnTo>
                  <a:pt x="194734" y="338667"/>
                </a:lnTo>
                <a:lnTo>
                  <a:pt x="194734" y="347133"/>
                </a:lnTo>
                <a:lnTo>
                  <a:pt x="186267" y="347133"/>
                </a:lnTo>
                <a:lnTo>
                  <a:pt x="186267" y="355600"/>
                </a:lnTo>
                <a:lnTo>
                  <a:pt x="186267" y="355600"/>
                </a:lnTo>
                <a:lnTo>
                  <a:pt x="186267" y="355600"/>
                </a:lnTo>
                <a:lnTo>
                  <a:pt x="186267" y="347133"/>
                </a:lnTo>
                <a:lnTo>
                  <a:pt x="186267" y="347133"/>
                </a:lnTo>
                <a:lnTo>
                  <a:pt x="186267" y="338667"/>
                </a:lnTo>
                <a:lnTo>
                  <a:pt x="186267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790267" y="2683933"/>
            <a:ext cx="237067" cy="16935"/>
          </a:xfrm>
          <a:custGeom>
            <a:avLst/>
            <a:gdLst/>
            <a:ahLst/>
            <a:cxnLst/>
            <a:rect l="0" t="0" r="0" b="0"/>
            <a:pathLst>
              <a:path w="237067" h="16935">
                <a:moveTo>
                  <a:pt x="237066" y="16934"/>
                </a:moveTo>
                <a:lnTo>
                  <a:pt x="237066" y="16934"/>
                </a:lnTo>
                <a:lnTo>
                  <a:pt x="237066" y="16934"/>
                </a:lnTo>
                <a:lnTo>
                  <a:pt x="228600" y="16934"/>
                </a:lnTo>
                <a:lnTo>
                  <a:pt x="220133" y="8467"/>
                </a:lnTo>
                <a:lnTo>
                  <a:pt x="220133" y="8467"/>
                </a:lnTo>
                <a:lnTo>
                  <a:pt x="203200" y="0"/>
                </a:lnTo>
                <a:lnTo>
                  <a:pt x="194733" y="0"/>
                </a:lnTo>
                <a:lnTo>
                  <a:pt x="177799" y="0"/>
                </a:lnTo>
                <a:lnTo>
                  <a:pt x="160866" y="0"/>
                </a:lnTo>
                <a:lnTo>
                  <a:pt x="143933" y="0"/>
                </a:lnTo>
                <a:lnTo>
                  <a:pt x="118533" y="0"/>
                </a:lnTo>
                <a:lnTo>
                  <a:pt x="101599" y="0"/>
                </a:lnTo>
                <a:lnTo>
                  <a:pt x="84666" y="0"/>
                </a:lnTo>
                <a:lnTo>
                  <a:pt x="59266" y="0"/>
                </a:lnTo>
                <a:lnTo>
                  <a:pt x="42333" y="0"/>
                </a:lnTo>
                <a:lnTo>
                  <a:pt x="25399" y="0"/>
                </a:lnTo>
                <a:lnTo>
                  <a:pt x="16933" y="0"/>
                </a:lnTo>
                <a:lnTo>
                  <a:pt x="8466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205134" y="2446867"/>
            <a:ext cx="186267" cy="254001"/>
          </a:xfrm>
          <a:custGeom>
            <a:avLst/>
            <a:gdLst/>
            <a:ahLst/>
            <a:cxnLst/>
            <a:rect l="0" t="0" r="0" b="0"/>
            <a:pathLst>
              <a:path w="186267" h="254001">
                <a:moveTo>
                  <a:pt x="152400" y="16933"/>
                </a:moveTo>
                <a:lnTo>
                  <a:pt x="152400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43932" y="0"/>
                </a:lnTo>
                <a:lnTo>
                  <a:pt x="135466" y="0"/>
                </a:lnTo>
                <a:lnTo>
                  <a:pt x="126999" y="0"/>
                </a:lnTo>
                <a:lnTo>
                  <a:pt x="118533" y="8466"/>
                </a:lnTo>
                <a:lnTo>
                  <a:pt x="101599" y="8466"/>
                </a:lnTo>
                <a:lnTo>
                  <a:pt x="84666" y="16933"/>
                </a:lnTo>
                <a:lnTo>
                  <a:pt x="67732" y="25400"/>
                </a:lnTo>
                <a:lnTo>
                  <a:pt x="50799" y="42333"/>
                </a:lnTo>
                <a:lnTo>
                  <a:pt x="33866" y="50800"/>
                </a:lnTo>
                <a:lnTo>
                  <a:pt x="25399" y="59266"/>
                </a:lnTo>
                <a:lnTo>
                  <a:pt x="8466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8466" y="110066"/>
                </a:lnTo>
                <a:lnTo>
                  <a:pt x="8466" y="110066"/>
                </a:lnTo>
                <a:lnTo>
                  <a:pt x="16933" y="110066"/>
                </a:lnTo>
                <a:lnTo>
                  <a:pt x="33866" y="110066"/>
                </a:lnTo>
                <a:lnTo>
                  <a:pt x="42333" y="110066"/>
                </a:lnTo>
                <a:lnTo>
                  <a:pt x="59266" y="101600"/>
                </a:lnTo>
                <a:lnTo>
                  <a:pt x="76200" y="101600"/>
                </a:lnTo>
                <a:lnTo>
                  <a:pt x="93133" y="101600"/>
                </a:lnTo>
                <a:lnTo>
                  <a:pt x="110066" y="101600"/>
                </a:lnTo>
                <a:lnTo>
                  <a:pt x="118533" y="93133"/>
                </a:lnTo>
                <a:lnTo>
                  <a:pt x="126999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35466" y="93133"/>
                </a:lnTo>
                <a:lnTo>
                  <a:pt x="126999" y="93133"/>
                </a:lnTo>
                <a:lnTo>
                  <a:pt x="118533" y="101600"/>
                </a:lnTo>
                <a:lnTo>
                  <a:pt x="110066" y="101600"/>
                </a:lnTo>
                <a:lnTo>
                  <a:pt x="93133" y="110066"/>
                </a:lnTo>
                <a:lnTo>
                  <a:pt x="76200" y="118533"/>
                </a:lnTo>
                <a:lnTo>
                  <a:pt x="59266" y="127000"/>
                </a:lnTo>
                <a:lnTo>
                  <a:pt x="42333" y="135466"/>
                </a:lnTo>
                <a:lnTo>
                  <a:pt x="33866" y="152400"/>
                </a:lnTo>
                <a:lnTo>
                  <a:pt x="16933" y="160866"/>
                </a:lnTo>
                <a:lnTo>
                  <a:pt x="8466" y="169333"/>
                </a:lnTo>
                <a:lnTo>
                  <a:pt x="8466" y="186266"/>
                </a:lnTo>
                <a:lnTo>
                  <a:pt x="0" y="194733"/>
                </a:lnTo>
                <a:lnTo>
                  <a:pt x="8466" y="211666"/>
                </a:lnTo>
                <a:lnTo>
                  <a:pt x="8466" y="220133"/>
                </a:lnTo>
                <a:lnTo>
                  <a:pt x="16933" y="228600"/>
                </a:lnTo>
                <a:lnTo>
                  <a:pt x="25399" y="237066"/>
                </a:lnTo>
                <a:lnTo>
                  <a:pt x="42333" y="237066"/>
                </a:lnTo>
                <a:lnTo>
                  <a:pt x="59266" y="245533"/>
                </a:lnTo>
                <a:lnTo>
                  <a:pt x="76200" y="254000"/>
                </a:lnTo>
                <a:lnTo>
                  <a:pt x="101599" y="254000"/>
                </a:lnTo>
                <a:lnTo>
                  <a:pt x="118533" y="254000"/>
                </a:lnTo>
                <a:lnTo>
                  <a:pt x="135466" y="254000"/>
                </a:lnTo>
                <a:lnTo>
                  <a:pt x="152400" y="254000"/>
                </a:lnTo>
                <a:lnTo>
                  <a:pt x="169333" y="254000"/>
                </a:lnTo>
                <a:lnTo>
                  <a:pt x="177799" y="245533"/>
                </a:lnTo>
                <a:lnTo>
                  <a:pt x="177799" y="245533"/>
                </a:lnTo>
                <a:lnTo>
                  <a:pt x="186266" y="237066"/>
                </a:lnTo>
                <a:lnTo>
                  <a:pt x="186266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281334" y="2319867"/>
            <a:ext cx="8467" cy="186267"/>
          </a:xfrm>
          <a:custGeom>
            <a:avLst/>
            <a:gdLst/>
            <a:ahLst/>
            <a:cxnLst/>
            <a:rect l="0" t="0" r="0" b="0"/>
            <a:pathLst>
              <a:path w="8467" h="186267">
                <a:moveTo>
                  <a:pt x="8466" y="8466"/>
                </a:moveTo>
                <a:lnTo>
                  <a:pt x="8466" y="8466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69333"/>
                </a:lnTo>
                <a:lnTo>
                  <a:pt x="0" y="186266"/>
                </a:lnTo>
                <a:lnTo>
                  <a:pt x="0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7349066" y="2853267"/>
            <a:ext cx="25402" cy="177801"/>
          </a:xfrm>
          <a:custGeom>
            <a:avLst/>
            <a:gdLst/>
            <a:ahLst/>
            <a:cxnLst/>
            <a:rect l="0" t="0" r="0" b="0"/>
            <a:pathLst>
              <a:path w="25402" h="177801">
                <a:moveTo>
                  <a:pt x="8468" y="0"/>
                </a:move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8466"/>
                </a:lnTo>
                <a:lnTo>
                  <a:pt x="8468" y="16933"/>
                </a:lnTo>
                <a:lnTo>
                  <a:pt x="8468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8468" y="127000"/>
                </a:lnTo>
                <a:lnTo>
                  <a:pt x="8468" y="143933"/>
                </a:lnTo>
                <a:lnTo>
                  <a:pt x="16934" y="160866"/>
                </a:lnTo>
                <a:lnTo>
                  <a:pt x="16934" y="160866"/>
                </a:lnTo>
                <a:lnTo>
                  <a:pt x="25401" y="177800"/>
                </a:lnTo>
                <a:lnTo>
                  <a:pt x="25401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662334" y="2387600"/>
            <a:ext cx="237067" cy="389468"/>
          </a:xfrm>
          <a:custGeom>
            <a:avLst/>
            <a:gdLst/>
            <a:ahLst/>
            <a:cxnLst/>
            <a:rect l="0" t="0" r="0" b="0"/>
            <a:pathLst>
              <a:path w="237067" h="389468">
                <a:moveTo>
                  <a:pt x="237066" y="0"/>
                </a:move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0"/>
                </a:lnTo>
                <a:lnTo>
                  <a:pt x="237066" y="8467"/>
                </a:lnTo>
                <a:lnTo>
                  <a:pt x="228600" y="16933"/>
                </a:lnTo>
                <a:lnTo>
                  <a:pt x="220132" y="33867"/>
                </a:lnTo>
                <a:lnTo>
                  <a:pt x="211666" y="42333"/>
                </a:lnTo>
                <a:lnTo>
                  <a:pt x="203199" y="67733"/>
                </a:lnTo>
                <a:lnTo>
                  <a:pt x="194733" y="84667"/>
                </a:lnTo>
                <a:lnTo>
                  <a:pt x="177799" y="110067"/>
                </a:lnTo>
                <a:lnTo>
                  <a:pt x="152400" y="135467"/>
                </a:lnTo>
                <a:lnTo>
                  <a:pt x="135466" y="160867"/>
                </a:lnTo>
                <a:lnTo>
                  <a:pt x="118533" y="186267"/>
                </a:lnTo>
                <a:lnTo>
                  <a:pt x="101599" y="211667"/>
                </a:lnTo>
                <a:lnTo>
                  <a:pt x="84666" y="237067"/>
                </a:lnTo>
                <a:lnTo>
                  <a:pt x="67732" y="262467"/>
                </a:lnTo>
                <a:lnTo>
                  <a:pt x="50799" y="279400"/>
                </a:lnTo>
                <a:lnTo>
                  <a:pt x="33866" y="296333"/>
                </a:lnTo>
                <a:lnTo>
                  <a:pt x="25399" y="313267"/>
                </a:lnTo>
                <a:lnTo>
                  <a:pt x="8466" y="330200"/>
                </a:lnTo>
                <a:lnTo>
                  <a:pt x="0" y="330200"/>
                </a:lnTo>
                <a:lnTo>
                  <a:pt x="0" y="338667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8466" y="347133"/>
                </a:lnTo>
                <a:lnTo>
                  <a:pt x="16933" y="355600"/>
                </a:lnTo>
                <a:lnTo>
                  <a:pt x="25399" y="355600"/>
                </a:lnTo>
                <a:lnTo>
                  <a:pt x="42333" y="355600"/>
                </a:lnTo>
                <a:lnTo>
                  <a:pt x="67732" y="364067"/>
                </a:lnTo>
                <a:lnTo>
                  <a:pt x="84666" y="364067"/>
                </a:lnTo>
                <a:lnTo>
                  <a:pt x="110066" y="372533"/>
                </a:lnTo>
                <a:lnTo>
                  <a:pt x="126999" y="372533"/>
                </a:lnTo>
                <a:lnTo>
                  <a:pt x="152400" y="381000"/>
                </a:lnTo>
                <a:lnTo>
                  <a:pt x="169333" y="389467"/>
                </a:lnTo>
                <a:lnTo>
                  <a:pt x="194733" y="389467"/>
                </a:lnTo>
                <a:lnTo>
                  <a:pt x="194733" y="389467"/>
                </a:lnTo>
                <a:lnTo>
                  <a:pt x="203199" y="389467"/>
                </a:lnTo>
                <a:lnTo>
                  <a:pt x="203199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017933" y="2404533"/>
            <a:ext cx="304801" cy="474135"/>
          </a:xfrm>
          <a:custGeom>
            <a:avLst/>
            <a:gdLst/>
            <a:ahLst/>
            <a:cxnLst/>
            <a:rect l="0" t="0" r="0" b="0"/>
            <a:pathLst>
              <a:path w="304801" h="474135">
                <a:moveTo>
                  <a:pt x="33867" y="50800"/>
                </a:move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42334" y="59267"/>
                </a:lnTo>
                <a:lnTo>
                  <a:pt x="42334" y="67734"/>
                </a:lnTo>
                <a:lnTo>
                  <a:pt x="50800" y="93134"/>
                </a:lnTo>
                <a:lnTo>
                  <a:pt x="59267" y="110067"/>
                </a:lnTo>
                <a:lnTo>
                  <a:pt x="59267" y="135467"/>
                </a:lnTo>
                <a:lnTo>
                  <a:pt x="67734" y="169334"/>
                </a:lnTo>
                <a:lnTo>
                  <a:pt x="67734" y="203200"/>
                </a:lnTo>
                <a:lnTo>
                  <a:pt x="67734" y="237067"/>
                </a:lnTo>
                <a:lnTo>
                  <a:pt x="59267" y="270934"/>
                </a:lnTo>
                <a:lnTo>
                  <a:pt x="59267" y="296334"/>
                </a:lnTo>
                <a:lnTo>
                  <a:pt x="59267" y="321734"/>
                </a:lnTo>
                <a:lnTo>
                  <a:pt x="59267" y="347134"/>
                </a:lnTo>
                <a:lnTo>
                  <a:pt x="59267" y="372534"/>
                </a:lnTo>
                <a:lnTo>
                  <a:pt x="59267" y="381000"/>
                </a:lnTo>
                <a:lnTo>
                  <a:pt x="50800" y="389467"/>
                </a:lnTo>
                <a:lnTo>
                  <a:pt x="50800" y="397934"/>
                </a:lnTo>
                <a:lnTo>
                  <a:pt x="50800" y="397934"/>
                </a:lnTo>
                <a:lnTo>
                  <a:pt x="50800" y="389467"/>
                </a:lnTo>
                <a:lnTo>
                  <a:pt x="42334" y="381000"/>
                </a:lnTo>
                <a:lnTo>
                  <a:pt x="42334" y="364067"/>
                </a:lnTo>
                <a:lnTo>
                  <a:pt x="33867" y="347134"/>
                </a:lnTo>
                <a:lnTo>
                  <a:pt x="25401" y="313267"/>
                </a:lnTo>
                <a:lnTo>
                  <a:pt x="16933" y="279400"/>
                </a:lnTo>
                <a:lnTo>
                  <a:pt x="8467" y="254000"/>
                </a:lnTo>
                <a:lnTo>
                  <a:pt x="0" y="220134"/>
                </a:lnTo>
                <a:lnTo>
                  <a:pt x="0" y="186267"/>
                </a:lnTo>
                <a:lnTo>
                  <a:pt x="0" y="160867"/>
                </a:lnTo>
                <a:lnTo>
                  <a:pt x="0" y="127000"/>
                </a:lnTo>
                <a:lnTo>
                  <a:pt x="8467" y="101600"/>
                </a:lnTo>
                <a:lnTo>
                  <a:pt x="16933" y="84667"/>
                </a:lnTo>
                <a:lnTo>
                  <a:pt x="25401" y="67734"/>
                </a:lnTo>
                <a:lnTo>
                  <a:pt x="42334" y="50800"/>
                </a:lnTo>
                <a:lnTo>
                  <a:pt x="59267" y="33867"/>
                </a:lnTo>
                <a:lnTo>
                  <a:pt x="84667" y="25400"/>
                </a:lnTo>
                <a:lnTo>
                  <a:pt x="101601" y="8467"/>
                </a:lnTo>
                <a:lnTo>
                  <a:pt x="118534" y="0"/>
                </a:lnTo>
                <a:lnTo>
                  <a:pt x="135467" y="0"/>
                </a:lnTo>
                <a:lnTo>
                  <a:pt x="152400" y="0"/>
                </a:lnTo>
                <a:lnTo>
                  <a:pt x="169333" y="0"/>
                </a:lnTo>
                <a:lnTo>
                  <a:pt x="177801" y="8467"/>
                </a:lnTo>
                <a:lnTo>
                  <a:pt x="186267" y="16934"/>
                </a:lnTo>
                <a:lnTo>
                  <a:pt x="194734" y="33867"/>
                </a:lnTo>
                <a:lnTo>
                  <a:pt x="194734" y="50800"/>
                </a:lnTo>
                <a:lnTo>
                  <a:pt x="186267" y="67734"/>
                </a:lnTo>
                <a:lnTo>
                  <a:pt x="186267" y="84667"/>
                </a:lnTo>
                <a:lnTo>
                  <a:pt x="177801" y="110067"/>
                </a:lnTo>
                <a:lnTo>
                  <a:pt x="169333" y="127000"/>
                </a:lnTo>
                <a:lnTo>
                  <a:pt x="152400" y="152400"/>
                </a:lnTo>
                <a:lnTo>
                  <a:pt x="143934" y="177800"/>
                </a:lnTo>
                <a:lnTo>
                  <a:pt x="127000" y="194734"/>
                </a:lnTo>
                <a:lnTo>
                  <a:pt x="110067" y="211667"/>
                </a:lnTo>
                <a:lnTo>
                  <a:pt x="93133" y="228600"/>
                </a:lnTo>
                <a:lnTo>
                  <a:pt x="84667" y="245534"/>
                </a:lnTo>
                <a:lnTo>
                  <a:pt x="76200" y="254000"/>
                </a:lnTo>
                <a:lnTo>
                  <a:pt x="67734" y="262467"/>
                </a:lnTo>
                <a:lnTo>
                  <a:pt x="59267" y="262467"/>
                </a:lnTo>
                <a:lnTo>
                  <a:pt x="59267" y="270934"/>
                </a:lnTo>
                <a:lnTo>
                  <a:pt x="59267" y="270934"/>
                </a:lnTo>
                <a:lnTo>
                  <a:pt x="59267" y="270934"/>
                </a:lnTo>
                <a:lnTo>
                  <a:pt x="59267" y="270934"/>
                </a:lnTo>
                <a:lnTo>
                  <a:pt x="59267" y="270934"/>
                </a:lnTo>
                <a:lnTo>
                  <a:pt x="67734" y="262467"/>
                </a:lnTo>
                <a:lnTo>
                  <a:pt x="76200" y="262467"/>
                </a:lnTo>
                <a:lnTo>
                  <a:pt x="93133" y="254000"/>
                </a:lnTo>
                <a:lnTo>
                  <a:pt x="110067" y="254000"/>
                </a:lnTo>
                <a:lnTo>
                  <a:pt x="135467" y="254000"/>
                </a:lnTo>
                <a:lnTo>
                  <a:pt x="160867" y="254000"/>
                </a:lnTo>
                <a:lnTo>
                  <a:pt x="186267" y="254000"/>
                </a:lnTo>
                <a:lnTo>
                  <a:pt x="211667" y="254000"/>
                </a:lnTo>
                <a:lnTo>
                  <a:pt x="237067" y="262467"/>
                </a:lnTo>
                <a:lnTo>
                  <a:pt x="262467" y="279400"/>
                </a:lnTo>
                <a:lnTo>
                  <a:pt x="279400" y="287867"/>
                </a:lnTo>
                <a:lnTo>
                  <a:pt x="296334" y="304800"/>
                </a:lnTo>
                <a:lnTo>
                  <a:pt x="304800" y="321734"/>
                </a:lnTo>
                <a:lnTo>
                  <a:pt x="304800" y="330200"/>
                </a:lnTo>
                <a:lnTo>
                  <a:pt x="304800" y="347134"/>
                </a:lnTo>
                <a:lnTo>
                  <a:pt x="296334" y="364067"/>
                </a:lnTo>
                <a:lnTo>
                  <a:pt x="287867" y="381000"/>
                </a:lnTo>
                <a:lnTo>
                  <a:pt x="270934" y="397934"/>
                </a:lnTo>
                <a:lnTo>
                  <a:pt x="245533" y="406400"/>
                </a:lnTo>
                <a:lnTo>
                  <a:pt x="220134" y="423334"/>
                </a:lnTo>
                <a:lnTo>
                  <a:pt x="194734" y="440267"/>
                </a:lnTo>
                <a:lnTo>
                  <a:pt x="160867" y="448734"/>
                </a:lnTo>
                <a:lnTo>
                  <a:pt x="127000" y="465667"/>
                </a:lnTo>
                <a:lnTo>
                  <a:pt x="93133" y="465667"/>
                </a:lnTo>
                <a:lnTo>
                  <a:pt x="67734" y="474134"/>
                </a:lnTo>
                <a:lnTo>
                  <a:pt x="42334" y="474134"/>
                </a:lnTo>
                <a:lnTo>
                  <a:pt x="42334" y="474134"/>
                </a:lnTo>
                <a:lnTo>
                  <a:pt x="16933" y="474134"/>
                </a:lnTo>
                <a:lnTo>
                  <a:pt x="16933" y="474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8839200" y="2633133"/>
            <a:ext cx="287868" cy="8468"/>
          </a:xfrm>
          <a:custGeom>
            <a:avLst/>
            <a:gdLst/>
            <a:ahLst/>
            <a:cxnLst/>
            <a:rect l="0" t="0" r="0" b="0"/>
            <a:pathLst>
              <a:path w="287868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101600" y="0"/>
                </a:lnTo>
                <a:lnTo>
                  <a:pt x="118534" y="0"/>
                </a:lnTo>
                <a:lnTo>
                  <a:pt x="127000" y="0"/>
                </a:lnTo>
                <a:lnTo>
                  <a:pt x="152400" y="0"/>
                </a:lnTo>
                <a:lnTo>
                  <a:pt x="169333" y="0"/>
                </a:lnTo>
                <a:lnTo>
                  <a:pt x="186266" y="0"/>
                </a:lnTo>
                <a:lnTo>
                  <a:pt x="203200" y="0"/>
                </a:lnTo>
                <a:lnTo>
                  <a:pt x="220133" y="0"/>
                </a:lnTo>
                <a:lnTo>
                  <a:pt x="237067" y="0"/>
                </a:lnTo>
                <a:lnTo>
                  <a:pt x="254000" y="0"/>
                </a:lnTo>
                <a:lnTo>
                  <a:pt x="262466" y="0"/>
                </a:lnTo>
                <a:lnTo>
                  <a:pt x="279400" y="0"/>
                </a:lnTo>
                <a:lnTo>
                  <a:pt x="279400" y="0"/>
                </a:lnTo>
                <a:lnTo>
                  <a:pt x="287867" y="0"/>
                </a:lnTo>
                <a:lnTo>
                  <a:pt x="287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127067" y="2506133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25400"/>
                </a:lnTo>
                <a:lnTo>
                  <a:pt x="42333" y="33867"/>
                </a:lnTo>
                <a:lnTo>
                  <a:pt x="50799" y="33867"/>
                </a:lnTo>
                <a:lnTo>
                  <a:pt x="67733" y="42334"/>
                </a:lnTo>
                <a:lnTo>
                  <a:pt x="84666" y="50800"/>
                </a:lnTo>
                <a:lnTo>
                  <a:pt x="93133" y="59267"/>
                </a:lnTo>
                <a:lnTo>
                  <a:pt x="110066" y="59267"/>
                </a:lnTo>
                <a:lnTo>
                  <a:pt x="126999" y="67734"/>
                </a:lnTo>
                <a:lnTo>
                  <a:pt x="135467" y="67734"/>
                </a:lnTo>
                <a:lnTo>
                  <a:pt x="143933" y="76200"/>
                </a:lnTo>
                <a:lnTo>
                  <a:pt x="152400" y="84667"/>
                </a:lnTo>
                <a:lnTo>
                  <a:pt x="160866" y="93134"/>
                </a:lnTo>
                <a:lnTo>
                  <a:pt x="169333" y="93134"/>
                </a:lnTo>
                <a:lnTo>
                  <a:pt x="169333" y="101600"/>
                </a:lnTo>
                <a:lnTo>
                  <a:pt x="169333" y="110067"/>
                </a:lnTo>
                <a:lnTo>
                  <a:pt x="169333" y="118534"/>
                </a:lnTo>
                <a:lnTo>
                  <a:pt x="160866" y="127000"/>
                </a:lnTo>
                <a:lnTo>
                  <a:pt x="152400" y="135467"/>
                </a:lnTo>
                <a:lnTo>
                  <a:pt x="143933" y="152400"/>
                </a:lnTo>
                <a:lnTo>
                  <a:pt x="126999" y="160867"/>
                </a:lnTo>
                <a:lnTo>
                  <a:pt x="118533" y="169334"/>
                </a:lnTo>
                <a:lnTo>
                  <a:pt x="110066" y="186267"/>
                </a:lnTo>
                <a:lnTo>
                  <a:pt x="101600" y="194734"/>
                </a:lnTo>
                <a:lnTo>
                  <a:pt x="93133" y="203200"/>
                </a:lnTo>
                <a:lnTo>
                  <a:pt x="84666" y="211667"/>
                </a:lnTo>
                <a:lnTo>
                  <a:pt x="76200" y="220134"/>
                </a:lnTo>
                <a:lnTo>
                  <a:pt x="76200" y="220134"/>
                </a:lnTo>
                <a:lnTo>
                  <a:pt x="76200" y="228600"/>
                </a:lnTo>
                <a:lnTo>
                  <a:pt x="76200" y="228600"/>
                </a:lnTo>
                <a:lnTo>
                  <a:pt x="76200" y="228600"/>
                </a:lnTo>
                <a:lnTo>
                  <a:pt x="76200" y="228600"/>
                </a:lnTo>
                <a:lnTo>
                  <a:pt x="76200" y="220134"/>
                </a:lnTo>
                <a:lnTo>
                  <a:pt x="76200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541933" y="2446867"/>
            <a:ext cx="262468" cy="381001"/>
          </a:xfrm>
          <a:custGeom>
            <a:avLst/>
            <a:gdLst/>
            <a:ahLst/>
            <a:cxnLst/>
            <a:rect l="0" t="0" r="0" b="0"/>
            <a:pathLst>
              <a:path w="262468" h="3810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1" y="0"/>
                </a:lnTo>
                <a:lnTo>
                  <a:pt x="25401" y="8466"/>
                </a:lnTo>
                <a:lnTo>
                  <a:pt x="33867" y="8466"/>
                </a:lnTo>
                <a:lnTo>
                  <a:pt x="42334" y="25400"/>
                </a:lnTo>
                <a:lnTo>
                  <a:pt x="42334" y="42333"/>
                </a:lnTo>
                <a:lnTo>
                  <a:pt x="42334" y="59266"/>
                </a:lnTo>
                <a:lnTo>
                  <a:pt x="42334" y="84666"/>
                </a:lnTo>
                <a:lnTo>
                  <a:pt x="42334" y="110066"/>
                </a:lnTo>
                <a:lnTo>
                  <a:pt x="42334" y="135466"/>
                </a:lnTo>
                <a:lnTo>
                  <a:pt x="42334" y="160866"/>
                </a:lnTo>
                <a:lnTo>
                  <a:pt x="33867" y="186266"/>
                </a:lnTo>
                <a:lnTo>
                  <a:pt x="33867" y="211666"/>
                </a:lnTo>
                <a:lnTo>
                  <a:pt x="25401" y="237066"/>
                </a:lnTo>
                <a:lnTo>
                  <a:pt x="25401" y="262466"/>
                </a:lnTo>
                <a:lnTo>
                  <a:pt x="25401" y="287866"/>
                </a:lnTo>
                <a:lnTo>
                  <a:pt x="25401" y="304800"/>
                </a:lnTo>
                <a:lnTo>
                  <a:pt x="25401" y="321733"/>
                </a:lnTo>
                <a:lnTo>
                  <a:pt x="16933" y="330200"/>
                </a:lnTo>
                <a:lnTo>
                  <a:pt x="16933" y="347133"/>
                </a:lnTo>
                <a:lnTo>
                  <a:pt x="16933" y="347133"/>
                </a:lnTo>
                <a:lnTo>
                  <a:pt x="16933" y="347133"/>
                </a:lnTo>
                <a:lnTo>
                  <a:pt x="16933" y="347133"/>
                </a:lnTo>
                <a:lnTo>
                  <a:pt x="8467" y="347133"/>
                </a:lnTo>
                <a:lnTo>
                  <a:pt x="8467" y="330200"/>
                </a:lnTo>
                <a:lnTo>
                  <a:pt x="0" y="321733"/>
                </a:lnTo>
                <a:lnTo>
                  <a:pt x="0" y="304800"/>
                </a:lnTo>
                <a:lnTo>
                  <a:pt x="0" y="279400"/>
                </a:lnTo>
                <a:lnTo>
                  <a:pt x="8467" y="262466"/>
                </a:lnTo>
                <a:lnTo>
                  <a:pt x="16933" y="237066"/>
                </a:lnTo>
                <a:lnTo>
                  <a:pt x="33867" y="220133"/>
                </a:lnTo>
                <a:lnTo>
                  <a:pt x="50800" y="203200"/>
                </a:lnTo>
                <a:lnTo>
                  <a:pt x="76200" y="194733"/>
                </a:lnTo>
                <a:lnTo>
                  <a:pt x="101601" y="177800"/>
                </a:lnTo>
                <a:lnTo>
                  <a:pt x="127000" y="169333"/>
                </a:lnTo>
                <a:lnTo>
                  <a:pt x="152400" y="169333"/>
                </a:lnTo>
                <a:lnTo>
                  <a:pt x="177801" y="169333"/>
                </a:lnTo>
                <a:lnTo>
                  <a:pt x="203200" y="169333"/>
                </a:lnTo>
                <a:lnTo>
                  <a:pt x="220134" y="177800"/>
                </a:lnTo>
                <a:lnTo>
                  <a:pt x="237067" y="186266"/>
                </a:lnTo>
                <a:lnTo>
                  <a:pt x="245533" y="203200"/>
                </a:lnTo>
                <a:lnTo>
                  <a:pt x="262467" y="220133"/>
                </a:lnTo>
                <a:lnTo>
                  <a:pt x="262467" y="237066"/>
                </a:lnTo>
                <a:lnTo>
                  <a:pt x="262467" y="245533"/>
                </a:lnTo>
                <a:lnTo>
                  <a:pt x="254001" y="270933"/>
                </a:lnTo>
                <a:lnTo>
                  <a:pt x="245533" y="287866"/>
                </a:lnTo>
                <a:lnTo>
                  <a:pt x="228601" y="304800"/>
                </a:lnTo>
                <a:lnTo>
                  <a:pt x="211667" y="321733"/>
                </a:lnTo>
                <a:lnTo>
                  <a:pt x="194734" y="338666"/>
                </a:lnTo>
                <a:lnTo>
                  <a:pt x="177801" y="347133"/>
                </a:lnTo>
                <a:lnTo>
                  <a:pt x="152400" y="364066"/>
                </a:lnTo>
                <a:lnTo>
                  <a:pt x="135467" y="372533"/>
                </a:lnTo>
                <a:lnTo>
                  <a:pt x="110067" y="381000"/>
                </a:lnTo>
                <a:lnTo>
                  <a:pt x="93133" y="381000"/>
                </a:lnTo>
                <a:lnTo>
                  <a:pt x="76200" y="381000"/>
                </a:lnTo>
                <a:lnTo>
                  <a:pt x="76200" y="381000"/>
                </a:lnTo>
                <a:lnTo>
                  <a:pt x="67734" y="381000"/>
                </a:lnTo>
                <a:lnTo>
                  <a:pt x="67734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9863666" y="2599267"/>
            <a:ext cx="143935" cy="194734"/>
          </a:xfrm>
          <a:custGeom>
            <a:avLst/>
            <a:gdLst/>
            <a:ahLst/>
            <a:cxnLst/>
            <a:rect l="0" t="0" r="0" b="0"/>
            <a:pathLst>
              <a:path w="143935" h="194734">
                <a:moveTo>
                  <a:pt x="50801" y="0"/>
                </a:moveTo>
                <a:lnTo>
                  <a:pt x="50801" y="0"/>
                </a:lnTo>
                <a:lnTo>
                  <a:pt x="50801" y="0"/>
                </a:lnTo>
                <a:lnTo>
                  <a:pt x="50801" y="0"/>
                </a:lnTo>
                <a:lnTo>
                  <a:pt x="50801" y="0"/>
                </a:lnTo>
                <a:lnTo>
                  <a:pt x="42334" y="0"/>
                </a:lnTo>
                <a:lnTo>
                  <a:pt x="42334" y="8466"/>
                </a:lnTo>
                <a:lnTo>
                  <a:pt x="33867" y="16933"/>
                </a:lnTo>
                <a:lnTo>
                  <a:pt x="25400" y="33866"/>
                </a:lnTo>
                <a:lnTo>
                  <a:pt x="8468" y="50800"/>
                </a:lnTo>
                <a:lnTo>
                  <a:pt x="8468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0" y="186266"/>
                </a:lnTo>
                <a:lnTo>
                  <a:pt x="8468" y="194733"/>
                </a:lnTo>
                <a:lnTo>
                  <a:pt x="16934" y="194733"/>
                </a:lnTo>
                <a:lnTo>
                  <a:pt x="25400" y="194733"/>
                </a:lnTo>
                <a:lnTo>
                  <a:pt x="33867" y="186266"/>
                </a:lnTo>
                <a:lnTo>
                  <a:pt x="42334" y="177800"/>
                </a:lnTo>
                <a:lnTo>
                  <a:pt x="50801" y="169333"/>
                </a:lnTo>
                <a:lnTo>
                  <a:pt x="50801" y="152400"/>
                </a:lnTo>
                <a:lnTo>
                  <a:pt x="59268" y="135466"/>
                </a:lnTo>
                <a:lnTo>
                  <a:pt x="59268" y="110066"/>
                </a:lnTo>
                <a:lnTo>
                  <a:pt x="59268" y="84666"/>
                </a:lnTo>
                <a:lnTo>
                  <a:pt x="59268" y="67733"/>
                </a:lnTo>
                <a:lnTo>
                  <a:pt x="59268" y="50800"/>
                </a:lnTo>
                <a:lnTo>
                  <a:pt x="59268" y="33866"/>
                </a:lnTo>
                <a:lnTo>
                  <a:pt x="59268" y="33866"/>
                </a:lnTo>
                <a:lnTo>
                  <a:pt x="67734" y="25400"/>
                </a:lnTo>
                <a:lnTo>
                  <a:pt x="67734" y="25400"/>
                </a:lnTo>
                <a:lnTo>
                  <a:pt x="67734" y="33866"/>
                </a:lnTo>
                <a:lnTo>
                  <a:pt x="67734" y="42333"/>
                </a:lnTo>
                <a:lnTo>
                  <a:pt x="76200" y="50800"/>
                </a:lnTo>
                <a:lnTo>
                  <a:pt x="76200" y="67733"/>
                </a:lnTo>
                <a:lnTo>
                  <a:pt x="84668" y="84666"/>
                </a:lnTo>
                <a:lnTo>
                  <a:pt x="84668" y="101600"/>
                </a:lnTo>
                <a:lnTo>
                  <a:pt x="93134" y="127000"/>
                </a:lnTo>
                <a:lnTo>
                  <a:pt x="101600" y="143933"/>
                </a:lnTo>
                <a:lnTo>
                  <a:pt x="101600" y="152400"/>
                </a:lnTo>
                <a:lnTo>
                  <a:pt x="110067" y="160866"/>
                </a:lnTo>
                <a:lnTo>
                  <a:pt x="118534" y="169333"/>
                </a:lnTo>
                <a:lnTo>
                  <a:pt x="127001" y="169333"/>
                </a:lnTo>
                <a:lnTo>
                  <a:pt x="127001" y="169333"/>
                </a:lnTo>
                <a:lnTo>
                  <a:pt x="143934" y="169333"/>
                </a:lnTo>
                <a:lnTo>
                  <a:pt x="143934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033000" y="2607733"/>
            <a:ext cx="152401" cy="237068"/>
          </a:xfrm>
          <a:custGeom>
            <a:avLst/>
            <a:gdLst/>
            <a:ahLst/>
            <a:cxnLst/>
            <a:rect l="0" t="0" r="0" b="0"/>
            <a:pathLst>
              <a:path w="152401" h="237068">
                <a:moveTo>
                  <a:pt x="84666" y="0"/>
                </a:moveTo>
                <a:lnTo>
                  <a:pt x="84666" y="0"/>
                </a:lnTo>
                <a:lnTo>
                  <a:pt x="76200" y="8467"/>
                </a:lnTo>
                <a:lnTo>
                  <a:pt x="67734" y="8467"/>
                </a:lnTo>
                <a:lnTo>
                  <a:pt x="59266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8466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8466" y="93134"/>
                </a:lnTo>
                <a:lnTo>
                  <a:pt x="25400" y="101600"/>
                </a:lnTo>
                <a:lnTo>
                  <a:pt x="42334" y="101600"/>
                </a:lnTo>
                <a:lnTo>
                  <a:pt x="67734" y="110067"/>
                </a:lnTo>
                <a:lnTo>
                  <a:pt x="93133" y="110067"/>
                </a:lnTo>
                <a:lnTo>
                  <a:pt x="110067" y="110067"/>
                </a:lnTo>
                <a:lnTo>
                  <a:pt x="127000" y="118534"/>
                </a:lnTo>
                <a:lnTo>
                  <a:pt x="135466" y="127000"/>
                </a:lnTo>
                <a:lnTo>
                  <a:pt x="143934" y="135467"/>
                </a:lnTo>
                <a:lnTo>
                  <a:pt x="152400" y="143934"/>
                </a:lnTo>
                <a:lnTo>
                  <a:pt x="152400" y="152400"/>
                </a:lnTo>
                <a:lnTo>
                  <a:pt x="143934" y="169334"/>
                </a:lnTo>
                <a:lnTo>
                  <a:pt x="135466" y="177800"/>
                </a:lnTo>
                <a:lnTo>
                  <a:pt x="118534" y="194734"/>
                </a:lnTo>
                <a:lnTo>
                  <a:pt x="101600" y="203200"/>
                </a:lnTo>
                <a:lnTo>
                  <a:pt x="93133" y="220134"/>
                </a:lnTo>
                <a:lnTo>
                  <a:pt x="76200" y="228600"/>
                </a:lnTo>
                <a:lnTo>
                  <a:pt x="67734" y="237067"/>
                </a:lnTo>
                <a:lnTo>
                  <a:pt x="59266" y="237067"/>
                </a:lnTo>
                <a:lnTo>
                  <a:pt x="59266" y="237067"/>
                </a:lnTo>
                <a:lnTo>
                  <a:pt x="50800" y="228600"/>
                </a:lnTo>
                <a:lnTo>
                  <a:pt x="508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0210800" y="2607733"/>
            <a:ext cx="169335" cy="177801"/>
          </a:xfrm>
          <a:custGeom>
            <a:avLst/>
            <a:gdLst/>
            <a:ahLst/>
            <a:cxnLst/>
            <a:rect l="0" t="0" r="0" b="0"/>
            <a:pathLst>
              <a:path w="169335" h="177801">
                <a:moveTo>
                  <a:pt x="0" y="110067"/>
                </a:moveTo>
                <a:lnTo>
                  <a:pt x="8467" y="118534"/>
                </a:lnTo>
                <a:lnTo>
                  <a:pt x="8467" y="118534"/>
                </a:lnTo>
                <a:lnTo>
                  <a:pt x="16934" y="118534"/>
                </a:lnTo>
                <a:lnTo>
                  <a:pt x="25400" y="118534"/>
                </a:lnTo>
                <a:lnTo>
                  <a:pt x="42334" y="118534"/>
                </a:lnTo>
                <a:lnTo>
                  <a:pt x="50800" y="118534"/>
                </a:lnTo>
                <a:lnTo>
                  <a:pt x="59266" y="110067"/>
                </a:lnTo>
                <a:lnTo>
                  <a:pt x="76200" y="101600"/>
                </a:lnTo>
                <a:lnTo>
                  <a:pt x="84667" y="93134"/>
                </a:lnTo>
                <a:lnTo>
                  <a:pt x="93134" y="84667"/>
                </a:lnTo>
                <a:lnTo>
                  <a:pt x="101600" y="76200"/>
                </a:lnTo>
                <a:lnTo>
                  <a:pt x="101600" y="59267"/>
                </a:lnTo>
                <a:lnTo>
                  <a:pt x="101600" y="50800"/>
                </a:lnTo>
                <a:lnTo>
                  <a:pt x="93134" y="33867"/>
                </a:lnTo>
                <a:lnTo>
                  <a:pt x="84667" y="16934"/>
                </a:lnTo>
                <a:lnTo>
                  <a:pt x="76200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4" y="0"/>
                </a:lnTo>
                <a:lnTo>
                  <a:pt x="42334" y="8467"/>
                </a:lnTo>
                <a:lnTo>
                  <a:pt x="33866" y="16934"/>
                </a:lnTo>
                <a:lnTo>
                  <a:pt x="25400" y="33867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25400" y="143934"/>
                </a:lnTo>
                <a:lnTo>
                  <a:pt x="33866" y="160867"/>
                </a:lnTo>
                <a:lnTo>
                  <a:pt x="50800" y="169334"/>
                </a:lnTo>
                <a:lnTo>
                  <a:pt x="59266" y="177800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27000" y="177800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69334" y="169334"/>
                </a:lnTo>
                <a:lnTo>
                  <a:pt x="169334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0608734" y="2565400"/>
            <a:ext cx="254001" cy="194734"/>
          </a:xfrm>
          <a:custGeom>
            <a:avLst/>
            <a:gdLst/>
            <a:ahLst/>
            <a:cxnLst/>
            <a:rect l="0" t="0" r="0" b="0"/>
            <a:pathLst>
              <a:path w="254001" h="194734">
                <a:moveTo>
                  <a:pt x="126999" y="93133"/>
                </a:moveTo>
                <a:lnTo>
                  <a:pt x="126999" y="93133"/>
                </a:lnTo>
                <a:lnTo>
                  <a:pt x="126999" y="84667"/>
                </a:lnTo>
                <a:lnTo>
                  <a:pt x="135466" y="76200"/>
                </a:lnTo>
                <a:lnTo>
                  <a:pt x="126999" y="59267"/>
                </a:lnTo>
                <a:lnTo>
                  <a:pt x="126999" y="50800"/>
                </a:lnTo>
                <a:lnTo>
                  <a:pt x="118532" y="33867"/>
                </a:lnTo>
                <a:lnTo>
                  <a:pt x="110066" y="25400"/>
                </a:lnTo>
                <a:lnTo>
                  <a:pt x="93132" y="16933"/>
                </a:lnTo>
                <a:lnTo>
                  <a:pt x="84666" y="8467"/>
                </a:lnTo>
                <a:lnTo>
                  <a:pt x="67733" y="0"/>
                </a:lnTo>
                <a:lnTo>
                  <a:pt x="59266" y="8467"/>
                </a:lnTo>
                <a:lnTo>
                  <a:pt x="42332" y="16933"/>
                </a:lnTo>
                <a:lnTo>
                  <a:pt x="33866" y="25400"/>
                </a:lnTo>
                <a:lnTo>
                  <a:pt x="16932" y="42333"/>
                </a:lnTo>
                <a:lnTo>
                  <a:pt x="8466" y="59267"/>
                </a:lnTo>
                <a:lnTo>
                  <a:pt x="8466" y="93133"/>
                </a:lnTo>
                <a:lnTo>
                  <a:pt x="0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16932" y="177800"/>
                </a:lnTo>
                <a:lnTo>
                  <a:pt x="25400" y="186267"/>
                </a:lnTo>
                <a:lnTo>
                  <a:pt x="42332" y="194733"/>
                </a:lnTo>
                <a:lnTo>
                  <a:pt x="50799" y="194733"/>
                </a:lnTo>
                <a:lnTo>
                  <a:pt x="67733" y="194733"/>
                </a:lnTo>
                <a:lnTo>
                  <a:pt x="84666" y="194733"/>
                </a:lnTo>
                <a:lnTo>
                  <a:pt x="93132" y="186267"/>
                </a:lnTo>
                <a:lnTo>
                  <a:pt x="110066" y="169333"/>
                </a:lnTo>
                <a:lnTo>
                  <a:pt x="118532" y="160867"/>
                </a:lnTo>
                <a:lnTo>
                  <a:pt x="118532" y="143933"/>
                </a:lnTo>
                <a:lnTo>
                  <a:pt x="126999" y="127000"/>
                </a:lnTo>
                <a:lnTo>
                  <a:pt x="126999" y="101600"/>
                </a:lnTo>
                <a:lnTo>
                  <a:pt x="126999" y="84667"/>
                </a:lnTo>
                <a:lnTo>
                  <a:pt x="118532" y="76200"/>
                </a:lnTo>
                <a:lnTo>
                  <a:pt x="118532" y="59267"/>
                </a:lnTo>
                <a:lnTo>
                  <a:pt x="126999" y="59267"/>
                </a:lnTo>
                <a:lnTo>
                  <a:pt x="126999" y="59267"/>
                </a:lnTo>
                <a:lnTo>
                  <a:pt x="135466" y="59267"/>
                </a:lnTo>
                <a:lnTo>
                  <a:pt x="135466" y="76200"/>
                </a:lnTo>
                <a:lnTo>
                  <a:pt x="143933" y="93133"/>
                </a:lnTo>
                <a:lnTo>
                  <a:pt x="160866" y="110067"/>
                </a:lnTo>
                <a:lnTo>
                  <a:pt x="169332" y="135467"/>
                </a:lnTo>
                <a:lnTo>
                  <a:pt x="177800" y="152400"/>
                </a:lnTo>
                <a:lnTo>
                  <a:pt x="186266" y="169333"/>
                </a:lnTo>
                <a:lnTo>
                  <a:pt x="194732" y="177800"/>
                </a:lnTo>
                <a:lnTo>
                  <a:pt x="211666" y="186267"/>
                </a:lnTo>
                <a:lnTo>
                  <a:pt x="220133" y="194733"/>
                </a:lnTo>
                <a:lnTo>
                  <a:pt x="237066" y="186267"/>
                </a:lnTo>
                <a:lnTo>
                  <a:pt x="245532" y="186267"/>
                </a:lnTo>
                <a:lnTo>
                  <a:pt x="245532" y="186267"/>
                </a:lnTo>
                <a:lnTo>
                  <a:pt x="254000" y="169333"/>
                </a:lnTo>
                <a:lnTo>
                  <a:pt x="25400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0922000" y="2582333"/>
            <a:ext cx="211668" cy="152401"/>
          </a:xfrm>
          <a:custGeom>
            <a:avLst/>
            <a:gdLst/>
            <a:ahLst/>
            <a:cxnLst/>
            <a:rect l="0" t="0" r="0" b="0"/>
            <a:pathLst>
              <a:path w="211668" h="152401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16934" y="101600"/>
                </a:lnTo>
                <a:lnTo>
                  <a:pt x="16934" y="118534"/>
                </a:lnTo>
                <a:lnTo>
                  <a:pt x="25400" y="135467"/>
                </a:lnTo>
                <a:lnTo>
                  <a:pt x="25400" y="143934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43934"/>
                </a:lnTo>
                <a:lnTo>
                  <a:pt x="25400" y="127000"/>
                </a:lnTo>
                <a:lnTo>
                  <a:pt x="25400" y="110067"/>
                </a:lnTo>
                <a:lnTo>
                  <a:pt x="25400" y="84667"/>
                </a:lnTo>
                <a:lnTo>
                  <a:pt x="25400" y="67734"/>
                </a:lnTo>
                <a:lnTo>
                  <a:pt x="33866" y="42334"/>
                </a:lnTo>
                <a:lnTo>
                  <a:pt x="42333" y="25400"/>
                </a:lnTo>
                <a:lnTo>
                  <a:pt x="50800" y="8467"/>
                </a:lnTo>
                <a:lnTo>
                  <a:pt x="67734" y="0"/>
                </a:lnTo>
                <a:lnTo>
                  <a:pt x="84666" y="0"/>
                </a:lnTo>
                <a:lnTo>
                  <a:pt x="101600" y="0"/>
                </a:lnTo>
                <a:lnTo>
                  <a:pt x="127000" y="0"/>
                </a:lnTo>
                <a:lnTo>
                  <a:pt x="143934" y="16934"/>
                </a:lnTo>
                <a:lnTo>
                  <a:pt x="160866" y="25400"/>
                </a:lnTo>
                <a:lnTo>
                  <a:pt x="169334" y="42334"/>
                </a:lnTo>
                <a:lnTo>
                  <a:pt x="186266" y="67734"/>
                </a:lnTo>
                <a:lnTo>
                  <a:pt x="194733" y="84667"/>
                </a:lnTo>
                <a:lnTo>
                  <a:pt x="194733" y="101600"/>
                </a:lnTo>
                <a:lnTo>
                  <a:pt x="203200" y="118534"/>
                </a:lnTo>
                <a:lnTo>
                  <a:pt x="203200" y="135467"/>
                </a:lnTo>
                <a:lnTo>
                  <a:pt x="211667" y="143934"/>
                </a:lnTo>
                <a:lnTo>
                  <a:pt x="211667" y="143934"/>
                </a:lnTo>
                <a:lnTo>
                  <a:pt x="211667" y="143934"/>
                </a:lnTo>
                <a:lnTo>
                  <a:pt x="211667" y="143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1192933" y="2548467"/>
            <a:ext cx="160868" cy="414867"/>
          </a:xfrm>
          <a:custGeom>
            <a:avLst/>
            <a:gdLst/>
            <a:ahLst/>
            <a:cxnLst/>
            <a:rect l="0" t="0" r="0" b="0"/>
            <a:pathLst>
              <a:path w="160868" h="414867">
                <a:moveTo>
                  <a:pt x="93134" y="0"/>
                </a:moveTo>
                <a:lnTo>
                  <a:pt x="93134" y="8466"/>
                </a:lnTo>
                <a:lnTo>
                  <a:pt x="93134" y="8466"/>
                </a:lnTo>
                <a:lnTo>
                  <a:pt x="93134" y="16933"/>
                </a:lnTo>
                <a:lnTo>
                  <a:pt x="93134" y="16933"/>
                </a:lnTo>
                <a:lnTo>
                  <a:pt x="84667" y="25400"/>
                </a:lnTo>
                <a:lnTo>
                  <a:pt x="76200" y="33866"/>
                </a:lnTo>
                <a:lnTo>
                  <a:pt x="67733" y="42333"/>
                </a:lnTo>
                <a:lnTo>
                  <a:pt x="50801" y="59266"/>
                </a:lnTo>
                <a:lnTo>
                  <a:pt x="42333" y="76200"/>
                </a:lnTo>
                <a:lnTo>
                  <a:pt x="33867" y="101600"/>
                </a:lnTo>
                <a:lnTo>
                  <a:pt x="16934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16934" y="169333"/>
                </a:lnTo>
                <a:lnTo>
                  <a:pt x="25401" y="169333"/>
                </a:lnTo>
                <a:lnTo>
                  <a:pt x="33867" y="169333"/>
                </a:lnTo>
                <a:lnTo>
                  <a:pt x="50801" y="169333"/>
                </a:lnTo>
                <a:lnTo>
                  <a:pt x="67733" y="160866"/>
                </a:lnTo>
                <a:lnTo>
                  <a:pt x="84667" y="152400"/>
                </a:lnTo>
                <a:lnTo>
                  <a:pt x="93134" y="143933"/>
                </a:lnTo>
                <a:lnTo>
                  <a:pt x="93134" y="127000"/>
                </a:lnTo>
                <a:lnTo>
                  <a:pt x="101601" y="110066"/>
                </a:lnTo>
                <a:lnTo>
                  <a:pt x="101601" y="93133"/>
                </a:lnTo>
                <a:lnTo>
                  <a:pt x="101601" y="76200"/>
                </a:lnTo>
                <a:lnTo>
                  <a:pt x="93134" y="59266"/>
                </a:lnTo>
                <a:lnTo>
                  <a:pt x="93134" y="50800"/>
                </a:lnTo>
                <a:lnTo>
                  <a:pt x="93134" y="33866"/>
                </a:lnTo>
                <a:lnTo>
                  <a:pt x="93134" y="33866"/>
                </a:lnTo>
                <a:lnTo>
                  <a:pt x="93134" y="33866"/>
                </a:lnTo>
                <a:lnTo>
                  <a:pt x="93134" y="42333"/>
                </a:lnTo>
                <a:lnTo>
                  <a:pt x="101601" y="50800"/>
                </a:lnTo>
                <a:lnTo>
                  <a:pt x="101601" y="67733"/>
                </a:lnTo>
                <a:lnTo>
                  <a:pt x="110067" y="93133"/>
                </a:lnTo>
                <a:lnTo>
                  <a:pt x="118533" y="118533"/>
                </a:lnTo>
                <a:lnTo>
                  <a:pt x="118533" y="143933"/>
                </a:lnTo>
                <a:lnTo>
                  <a:pt x="135467" y="169333"/>
                </a:lnTo>
                <a:lnTo>
                  <a:pt x="143933" y="194733"/>
                </a:lnTo>
                <a:lnTo>
                  <a:pt x="152400" y="220133"/>
                </a:lnTo>
                <a:lnTo>
                  <a:pt x="152400" y="245533"/>
                </a:lnTo>
                <a:lnTo>
                  <a:pt x="160867" y="262466"/>
                </a:lnTo>
                <a:lnTo>
                  <a:pt x="160867" y="287866"/>
                </a:lnTo>
                <a:lnTo>
                  <a:pt x="160867" y="313266"/>
                </a:lnTo>
                <a:lnTo>
                  <a:pt x="152400" y="330200"/>
                </a:lnTo>
                <a:lnTo>
                  <a:pt x="135467" y="355600"/>
                </a:lnTo>
                <a:lnTo>
                  <a:pt x="127001" y="372533"/>
                </a:lnTo>
                <a:lnTo>
                  <a:pt x="110067" y="389466"/>
                </a:lnTo>
                <a:lnTo>
                  <a:pt x="93134" y="406400"/>
                </a:lnTo>
                <a:lnTo>
                  <a:pt x="84667" y="414866"/>
                </a:lnTo>
                <a:lnTo>
                  <a:pt x="59267" y="414866"/>
                </a:lnTo>
                <a:lnTo>
                  <a:pt x="42333" y="406400"/>
                </a:lnTo>
                <a:lnTo>
                  <a:pt x="25401" y="389466"/>
                </a:lnTo>
                <a:lnTo>
                  <a:pt x="8467" y="355600"/>
                </a:lnTo>
                <a:lnTo>
                  <a:pt x="8467" y="355600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1379200" y="2463800"/>
            <a:ext cx="33867" cy="262468"/>
          </a:xfrm>
          <a:custGeom>
            <a:avLst/>
            <a:gdLst/>
            <a:ahLst/>
            <a:cxnLst/>
            <a:rect l="0" t="0" r="0" b="0"/>
            <a:pathLst>
              <a:path w="33867" h="262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84667"/>
                </a:lnTo>
                <a:lnTo>
                  <a:pt x="16934" y="118533"/>
                </a:lnTo>
                <a:lnTo>
                  <a:pt x="16934" y="152400"/>
                </a:lnTo>
                <a:lnTo>
                  <a:pt x="25400" y="177800"/>
                </a:lnTo>
                <a:lnTo>
                  <a:pt x="25400" y="211667"/>
                </a:lnTo>
                <a:lnTo>
                  <a:pt x="25400" y="228600"/>
                </a:lnTo>
                <a:lnTo>
                  <a:pt x="33866" y="245533"/>
                </a:lnTo>
                <a:lnTo>
                  <a:pt x="33866" y="254000"/>
                </a:lnTo>
                <a:lnTo>
                  <a:pt x="33866" y="254000"/>
                </a:lnTo>
                <a:lnTo>
                  <a:pt x="33866" y="262467"/>
                </a:lnTo>
                <a:lnTo>
                  <a:pt x="33866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463866" y="2556933"/>
            <a:ext cx="118535" cy="186268"/>
          </a:xfrm>
          <a:custGeom>
            <a:avLst/>
            <a:gdLst/>
            <a:ahLst/>
            <a:cxnLst/>
            <a:rect l="0" t="0" r="0" b="0"/>
            <a:pathLst>
              <a:path w="118535" h="186268">
                <a:moveTo>
                  <a:pt x="16934" y="93134"/>
                </a:moveTo>
                <a:lnTo>
                  <a:pt x="16934" y="93134"/>
                </a:lnTo>
                <a:lnTo>
                  <a:pt x="25400" y="93134"/>
                </a:lnTo>
                <a:lnTo>
                  <a:pt x="25400" y="93134"/>
                </a:lnTo>
                <a:lnTo>
                  <a:pt x="33867" y="93134"/>
                </a:lnTo>
                <a:lnTo>
                  <a:pt x="50801" y="93134"/>
                </a:lnTo>
                <a:lnTo>
                  <a:pt x="59268" y="84667"/>
                </a:lnTo>
                <a:lnTo>
                  <a:pt x="76200" y="76200"/>
                </a:lnTo>
                <a:lnTo>
                  <a:pt x="84668" y="67734"/>
                </a:lnTo>
                <a:lnTo>
                  <a:pt x="93134" y="59267"/>
                </a:lnTo>
                <a:lnTo>
                  <a:pt x="93134" y="42334"/>
                </a:lnTo>
                <a:lnTo>
                  <a:pt x="93134" y="33867"/>
                </a:lnTo>
                <a:lnTo>
                  <a:pt x="76200" y="25400"/>
                </a:lnTo>
                <a:lnTo>
                  <a:pt x="67734" y="8467"/>
                </a:lnTo>
                <a:lnTo>
                  <a:pt x="59268" y="0"/>
                </a:lnTo>
                <a:lnTo>
                  <a:pt x="50801" y="0"/>
                </a:lnTo>
                <a:lnTo>
                  <a:pt x="42334" y="0"/>
                </a:lnTo>
                <a:lnTo>
                  <a:pt x="33867" y="8467"/>
                </a:lnTo>
                <a:lnTo>
                  <a:pt x="25400" y="25400"/>
                </a:lnTo>
                <a:lnTo>
                  <a:pt x="16934" y="42334"/>
                </a:lnTo>
                <a:lnTo>
                  <a:pt x="8468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43934"/>
                </a:lnTo>
                <a:lnTo>
                  <a:pt x="0" y="160867"/>
                </a:lnTo>
                <a:lnTo>
                  <a:pt x="8468" y="169334"/>
                </a:lnTo>
                <a:lnTo>
                  <a:pt x="25400" y="177800"/>
                </a:lnTo>
                <a:lnTo>
                  <a:pt x="33867" y="186267"/>
                </a:lnTo>
                <a:lnTo>
                  <a:pt x="59268" y="186267"/>
                </a:lnTo>
                <a:lnTo>
                  <a:pt x="84668" y="186267"/>
                </a:lnTo>
                <a:lnTo>
                  <a:pt x="101600" y="177800"/>
                </a:lnTo>
                <a:lnTo>
                  <a:pt x="101600" y="177800"/>
                </a:lnTo>
                <a:lnTo>
                  <a:pt x="118534" y="160867"/>
                </a:lnTo>
                <a:lnTo>
                  <a:pt x="118534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1633200" y="2548467"/>
            <a:ext cx="127001" cy="211667"/>
          </a:xfrm>
          <a:custGeom>
            <a:avLst/>
            <a:gdLst/>
            <a:ahLst/>
            <a:cxnLst/>
            <a:rect l="0" t="0" r="0" b="0"/>
            <a:pathLst>
              <a:path w="127001" h="211667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6" y="59266"/>
                </a:lnTo>
                <a:lnTo>
                  <a:pt x="25400" y="67733"/>
                </a:lnTo>
                <a:lnTo>
                  <a:pt x="42334" y="67733"/>
                </a:lnTo>
                <a:lnTo>
                  <a:pt x="59266" y="76200"/>
                </a:lnTo>
                <a:lnTo>
                  <a:pt x="76200" y="84666"/>
                </a:lnTo>
                <a:lnTo>
                  <a:pt x="93133" y="93133"/>
                </a:lnTo>
                <a:lnTo>
                  <a:pt x="110067" y="101600"/>
                </a:lnTo>
                <a:lnTo>
                  <a:pt x="118534" y="118533"/>
                </a:lnTo>
                <a:lnTo>
                  <a:pt x="127000" y="127000"/>
                </a:lnTo>
                <a:lnTo>
                  <a:pt x="118534" y="143933"/>
                </a:lnTo>
                <a:lnTo>
                  <a:pt x="110067" y="160866"/>
                </a:lnTo>
                <a:lnTo>
                  <a:pt x="101600" y="169333"/>
                </a:lnTo>
                <a:lnTo>
                  <a:pt x="84666" y="186266"/>
                </a:lnTo>
                <a:lnTo>
                  <a:pt x="67734" y="194733"/>
                </a:lnTo>
                <a:lnTo>
                  <a:pt x="42334" y="203200"/>
                </a:lnTo>
                <a:lnTo>
                  <a:pt x="25400" y="211666"/>
                </a:lnTo>
                <a:lnTo>
                  <a:pt x="25400" y="211666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460067" y="3886200"/>
            <a:ext cx="414867" cy="431801"/>
          </a:xfrm>
          <a:custGeom>
            <a:avLst/>
            <a:gdLst/>
            <a:ahLst/>
            <a:cxnLst/>
            <a:rect l="0" t="0" r="0" b="0"/>
            <a:pathLst>
              <a:path w="414867" h="431801">
                <a:moveTo>
                  <a:pt x="414866" y="0"/>
                </a:moveTo>
                <a:lnTo>
                  <a:pt x="414866" y="0"/>
                </a:lnTo>
                <a:lnTo>
                  <a:pt x="414866" y="0"/>
                </a:lnTo>
                <a:lnTo>
                  <a:pt x="406400" y="0"/>
                </a:lnTo>
                <a:lnTo>
                  <a:pt x="406400" y="0"/>
                </a:lnTo>
                <a:lnTo>
                  <a:pt x="397933" y="0"/>
                </a:lnTo>
                <a:lnTo>
                  <a:pt x="389466" y="16933"/>
                </a:lnTo>
                <a:lnTo>
                  <a:pt x="372533" y="33867"/>
                </a:lnTo>
                <a:lnTo>
                  <a:pt x="355599" y="50800"/>
                </a:lnTo>
                <a:lnTo>
                  <a:pt x="321733" y="76200"/>
                </a:lnTo>
                <a:lnTo>
                  <a:pt x="296333" y="101600"/>
                </a:lnTo>
                <a:lnTo>
                  <a:pt x="262466" y="127000"/>
                </a:lnTo>
                <a:lnTo>
                  <a:pt x="237066" y="160867"/>
                </a:lnTo>
                <a:lnTo>
                  <a:pt x="203199" y="186267"/>
                </a:lnTo>
                <a:lnTo>
                  <a:pt x="169333" y="220133"/>
                </a:lnTo>
                <a:lnTo>
                  <a:pt x="143933" y="245533"/>
                </a:lnTo>
                <a:lnTo>
                  <a:pt x="110066" y="270933"/>
                </a:lnTo>
                <a:lnTo>
                  <a:pt x="84666" y="287867"/>
                </a:lnTo>
                <a:lnTo>
                  <a:pt x="59267" y="313267"/>
                </a:lnTo>
                <a:lnTo>
                  <a:pt x="33866" y="321733"/>
                </a:lnTo>
                <a:lnTo>
                  <a:pt x="25400" y="338667"/>
                </a:lnTo>
                <a:lnTo>
                  <a:pt x="8466" y="338667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8466" y="338667"/>
                </a:lnTo>
                <a:lnTo>
                  <a:pt x="16933" y="338667"/>
                </a:lnTo>
                <a:lnTo>
                  <a:pt x="33866" y="338667"/>
                </a:lnTo>
                <a:lnTo>
                  <a:pt x="42333" y="338667"/>
                </a:lnTo>
                <a:lnTo>
                  <a:pt x="67733" y="338667"/>
                </a:lnTo>
                <a:lnTo>
                  <a:pt x="93133" y="347133"/>
                </a:lnTo>
                <a:lnTo>
                  <a:pt x="110066" y="347133"/>
                </a:lnTo>
                <a:lnTo>
                  <a:pt x="135467" y="355600"/>
                </a:lnTo>
                <a:lnTo>
                  <a:pt x="160866" y="364067"/>
                </a:lnTo>
                <a:lnTo>
                  <a:pt x="186266" y="372533"/>
                </a:lnTo>
                <a:lnTo>
                  <a:pt x="203199" y="381000"/>
                </a:lnTo>
                <a:lnTo>
                  <a:pt x="220133" y="397933"/>
                </a:lnTo>
                <a:lnTo>
                  <a:pt x="237066" y="406400"/>
                </a:lnTo>
                <a:lnTo>
                  <a:pt x="245533" y="414867"/>
                </a:lnTo>
                <a:lnTo>
                  <a:pt x="262466" y="423333"/>
                </a:lnTo>
                <a:lnTo>
                  <a:pt x="270933" y="431800"/>
                </a:lnTo>
                <a:lnTo>
                  <a:pt x="287867" y="431800"/>
                </a:lnTo>
                <a:lnTo>
                  <a:pt x="313266" y="431800"/>
                </a:lnTo>
                <a:lnTo>
                  <a:pt x="313266" y="431800"/>
                </a:lnTo>
                <a:lnTo>
                  <a:pt x="321733" y="431800"/>
                </a:lnTo>
                <a:lnTo>
                  <a:pt x="321733" y="431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908800" y="4004733"/>
            <a:ext cx="59267" cy="355601"/>
          </a:xfrm>
          <a:custGeom>
            <a:avLst/>
            <a:gdLst/>
            <a:ahLst/>
            <a:cxnLst/>
            <a:rect l="0" t="0" r="0" b="0"/>
            <a:pathLst>
              <a:path w="59267" h="355601">
                <a:moveTo>
                  <a:pt x="59266" y="0"/>
                </a:move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8467"/>
                </a:lnTo>
                <a:lnTo>
                  <a:pt x="50800" y="25400"/>
                </a:lnTo>
                <a:lnTo>
                  <a:pt x="42333" y="42334"/>
                </a:lnTo>
                <a:lnTo>
                  <a:pt x="42333" y="76200"/>
                </a:lnTo>
                <a:lnTo>
                  <a:pt x="33867" y="110067"/>
                </a:lnTo>
                <a:lnTo>
                  <a:pt x="25400" y="152400"/>
                </a:lnTo>
                <a:lnTo>
                  <a:pt x="16933" y="194734"/>
                </a:lnTo>
                <a:lnTo>
                  <a:pt x="8467" y="237067"/>
                </a:lnTo>
                <a:lnTo>
                  <a:pt x="0" y="279400"/>
                </a:lnTo>
                <a:lnTo>
                  <a:pt x="0" y="313267"/>
                </a:lnTo>
                <a:lnTo>
                  <a:pt x="0" y="330200"/>
                </a:lnTo>
                <a:lnTo>
                  <a:pt x="0" y="347134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4"/>
                </a:lnTo>
                <a:lnTo>
                  <a:pt x="0" y="347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891866" y="4047067"/>
            <a:ext cx="211668" cy="347134"/>
          </a:xfrm>
          <a:custGeom>
            <a:avLst/>
            <a:gdLst/>
            <a:ahLst/>
            <a:cxnLst/>
            <a:rect l="0" t="0" r="0" b="0"/>
            <a:pathLst>
              <a:path w="211668" h="3471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8468" y="0"/>
                </a:lnTo>
                <a:lnTo>
                  <a:pt x="25401" y="0"/>
                </a:lnTo>
                <a:lnTo>
                  <a:pt x="33867" y="0"/>
                </a:lnTo>
                <a:lnTo>
                  <a:pt x="59267" y="0"/>
                </a:lnTo>
                <a:lnTo>
                  <a:pt x="76200" y="8466"/>
                </a:lnTo>
                <a:lnTo>
                  <a:pt x="101601" y="16933"/>
                </a:lnTo>
                <a:lnTo>
                  <a:pt x="118534" y="25400"/>
                </a:lnTo>
                <a:lnTo>
                  <a:pt x="143934" y="42333"/>
                </a:lnTo>
                <a:lnTo>
                  <a:pt x="160868" y="67733"/>
                </a:lnTo>
                <a:lnTo>
                  <a:pt x="186267" y="84666"/>
                </a:lnTo>
                <a:lnTo>
                  <a:pt x="194734" y="101600"/>
                </a:lnTo>
                <a:lnTo>
                  <a:pt x="211667" y="118533"/>
                </a:lnTo>
                <a:lnTo>
                  <a:pt x="211667" y="135466"/>
                </a:lnTo>
                <a:lnTo>
                  <a:pt x="211667" y="160866"/>
                </a:lnTo>
                <a:lnTo>
                  <a:pt x="203201" y="177800"/>
                </a:lnTo>
                <a:lnTo>
                  <a:pt x="194734" y="194733"/>
                </a:lnTo>
                <a:lnTo>
                  <a:pt x="177801" y="220133"/>
                </a:lnTo>
                <a:lnTo>
                  <a:pt x="160868" y="245533"/>
                </a:lnTo>
                <a:lnTo>
                  <a:pt x="135467" y="262466"/>
                </a:lnTo>
                <a:lnTo>
                  <a:pt x="110067" y="287866"/>
                </a:lnTo>
                <a:lnTo>
                  <a:pt x="93134" y="304800"/>
                </a:lnTo>
                <a:lnTo>
                  <a:pt x="67734" y="321733"/>
                </a:lnTo>
                <a:lnTo>
                  <a:pt x="42334" y="338666"/>
                </a:lnTo>
                <a:lnTo>
                  <a:pt x="25401" y="347133"/>
                </a:lnTo>
                <a:lnTo>
                  <a:pt x="16934" y="347133"/>
                </a:lnTo>
                <a:lnTo>
                  <a:pt x="8468" y="347133"/>
                </a:lnTo>
                <a:lnTo>
                  <a:pt x="8468" y="338666"/>
                </a:lnTo>
                <a:lnTo>
                  <a:pt x="8468" y="338666"/>
                </a:lnTo>
                <a:lnTo>
                  <a:pt x="16934" y="330200"/>
                </a:lnTo>
                <a:lnTo>
                  <a:pt x="16934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196666" y="3996267"/>
            <a:ext cx="186268" cy="270934"/>
          </a:xfrm>
          <a:custGeom>
            <a:avLst/>
            <a:gdLst/>
            <a:ahLst/>
            <a:cxnLst/>
            <a:rect l="0" t="0" r="0" b="0"/>
            <a:pathLst>
              <a:path w="186268" h="270934">
                <a:moveTo>
                  <a:pt x="127001" y="16933"/>
                </a:moveTo>
                <a:lnTo>
                  <a:pt x="127001" y="8466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1" y="0"/>
                </a:lnTo>
                <a:lnTo>
                  <a:pt x="93134" y="8466"/>
                </a:lnTo>
                <a:lnTo>
                  <a:pt x="76200" y="8466"/>
                </a:lnTo>
                <a:lnTo>
                  <a:pt x="67734" y="16933"/>
                </a:lnTo>
                <a:lnTo>
                  <a:pt x="50801" y="33866"/>
                </a:lnTo>
                <a:lnTo>
                  <a:pt x="33867" y="50800"/>
                </a:lnTo>
                <a:lnTo>
                  <a:pt x="16934" y="67733"/>
                </a:lnTo>
                <a:lnTo>
                  <a:pt x="8468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8468" y="118533"/>
                </a:lnTo>
                <a:lnTo>
                  <a:pt x="16934" y="118533"/>
                </a:lnTo>
                <a:lnTo>
                  <a:pt x="33867" y="118533"/>
                </a:lnTo>
                <a:lnTo>
                  <a:pt x="50801" y="118533"/>
                </a:lnTo>
                <a:lnTo>
                  <a:pt x="67734" y="110066"/>
                </a:lnTo>
                <a:lnTo>
                  <a:pt x="84668" y="110066"/>
                </a:lnTo>
                <a:lnTo>
                  <a:pt x="101601" y="101600"/>
                </a:lnTo>
                <a:lnTo>
                  <a:pt x="110067" y="101600"/>
                </a:lnTo>
                <a:lnTo>
                  <a:pt x="118534" y="101600"/>
                </a:lnTo>
                <a:lnTo>
                  <a:pt x="127001" y="101600"/>
                </a:lnTo>
                <a:lnTo>
                  <a:pt x="127001" y="110066"/>
                </a:lnTo>
                <a:lnTo>
                  <a:pt x="127001" y="118533"/>
                </a:lnTo>
                <a:lnTo>
                  <a:pt x="127001" y="118533"/>
                </a:lnTo>
                <a:lnTo>
                  <a:pt x="118534" y="127000"/>
                </a:lnTo>
                <a:lnTo>
                  <a:pt x="118534" y="143933"/>
                </a:lnTo>
                <a:lnTo>
                  <a:pt x="101601" y="160866"/>
                </a:lnTo>
                <a:lnTo>
                  <a:pt x="93134" y="177800"/>
                </a:lnTo>
                <a:lnTo>
                  <a:pt x="76200" y="203200"/>
                </a:lnTo>
                <a:lnTo>
                  <a:pt x="67734" y="220133"/>
                </a:lnTo>
                <a:lnTo>
                  <a:pt x="59267" y="237066"/>
                </a:lnTo>
                <a:lnTo>
                  <a:pt x="59267" y="254000"/>
                </a:lnTo>
                <a:lnTo>
                  <a:pt x="59267" y="262466"/>
                </a:lnTo>
                <a:lnTo>
                  <a:pt x="67734" y="262466"/>
                </a:lnTo>
                <a:lnTo>
                  <a:pt x="76200" y="270933"/>
                </a:lnTo>
                <a:lnTo>
                  <a:pt x="84668" y="270933"/>
                </a:lnTo>
                <a:lnTo>
                  <a:pt x="101601" y="262466"/>
                </a:lnTo>
                <a:lnTo>
                  <a:pt x="110067" y="262466"/>
                </a:lnTo>
                <a:lnTo>
                  <a:pt x="127001" y="254000"/>
                </a:lnTo>
                <a:lnTo>
                  <a:pt x="135467" y="245533"/>
                </a:lnTo>
                <a:lnTo>
                  <a:pt x="152400" y="237066"/>
                </a:lnTo>
                <a:lnTo>
                  <a:pt x="160868" y="228600"/>
                </a:lnTo>
                <a:lnTo>
                  <a:pt x="169334" y="220133"/>
                </a:lnTo>
                <a:lnTo>
                  <a:pt x="177801" y="211666"/>
                </a:lnTo>
                <a:lnTo>
                  <a:pt x="177801" y="211666"/>
                </a:lnTo>
                <a:lnTo>
                  <a:pt x="186267" y="194733"/>
                </a:lnTo>
                <a:lnTo>
                  <a:pt x="186267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281334" y="3894667"/>
            <a:ext cx="25400" cy="516467"/>
          </a:xfrm>
          <a:custGeom>
            <a:avLst/>
            <a:gdLst/>
            <a:ahLst/>
            <a:cxnLst/>
            <a:rect l="0" t="0" r="0" b="0"/>
            <a:pathLst>
              <a:path w="25400" h="516467">
                <a:moveTo>
                  <a:pt x="8466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0" y="8466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9333"/>
                </a:lnTo>
                <a:lnTo>
                  <a:pt x="16933" y="203200"/>
                </a:lnTo>
                <a:lnTo>
                  <a:pt x="16933" y="237066"/>
                </a:lnTo>
                <a:lnTo>
                  <a:pt x="16933" y="270933"/>
                </a:lnTo>
                <a:lnTo>
                  <a:pt x="16933" y="296333"/>
                </a:lnTo>
                <a:lnTo>
                  <a:pt x="16933" y="330200"/>
                </a:lnTo>
                <a:lnTo>
                  <a:pt x="16933" y="364066"/>
                </a:lnTo>
                <a:lnTo>
                  <a:pt x="16933" y="397933"/>
                </a:lnTo>
                <a:lnTo>
                  <a:pt x="16933" y="423333"/>
                </a:lnTo>
                <a:lnTo>
                  <a:pt x="16933" y="448733"/>
                </a:lnTo>
                <a:lnTo>
                  <a:pt x="16933" y="482600"/>
                </a:lnTo>
                <a:lnTo>
                  <a:pt x="25399" y="499533"/>
                </a:lnTo>
                <a:lnTo>
                  <a:pt x="25399" y="499533"/>
                </a:lnTo>
                <a:lnTo>
                  <a:pt x="25399" y="516466"/>
                </a:lnTo>
                <a:lnTo>
                  <a:pt x="25399" y="516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35333" y="3996267"/>
            <a:ext cx="245535" cy="304801"/>
          </a:xfrm>
          <a:custGeom>
            <a:avLst/>
            <a:gdLst/>
            <a:ahLst/>
            <a:cxnLst/>
            <a:rect l="0" t="0" r="0" b="0"/>
            <a:pathLst>
              <a:path w="245535" h="304801">
                <a:moveTo>
                  <a:pt x="245534" y="0"/>
                </a:moveTo>
                <a:lnTo>
                  <a:pt x="237067" y="0"/>
                </a:lnTo>
                <a:lnTo>
                  <a:pt x="237067" y="0"/>
                </a:lnTo>
                <a:lnTo>
                  <a:pt x="228600" y="0"/>
                </a:lnTo>
                <a:lnTo>
                  <a:pt x="228600" y="8466"/>
                </a:lnTo>
                <a:lnTo>
                  <a:pt x="220134" y="25400"/>
                </a:lnTo>
                <a:lnTo>
                  <a:pt x="203201" y="42333"/>
                </a:lnTo>
                <a:lnTo>
                  <a:pt x="186267" y="67733"/>
                </a:lnTo>
                <a:lnTo>
                  <a:pt x="160867" y="93133"/>
                </a:lnTo>
                <a:lnTo>
                  <a:pt x="143934" y="127000"/>
                </a:lnTo>
                <a:lnTo>
                  <a:pt x="118533" y="152400"/>
                </a:lnTo>
                <a:lnTo>
                  <a:pt x="93134" y="177800"/>
                </a:lnTo>
                <a:lnTo>
                  <a:pt x="67734" y="211666"/>
                </a:lnTo>
                <a:lnTo>
                  <a:pt x="50801" y="228600"/>
                </a:lnTo>
                <a:lnTo>
                  <a:pt x="33867" y="254000"/>
                </a:lnTo>
                <a:lnTo>
                  <a:pt x="16934" y="270933"/>
                </a:lnTo>
                <a:lnTo>
                  <a:pt x="8467" y="287866"/>
                </a:lnTo>
                <a:lnTo>
                  <a:pt x="0" y="296333"/>
                </a:lnTo>
                <a:lnTo>
                  <a:pt x="0" y="296333"/>
                </a:lnTo>
                <a:lnTo>
                  <a:pt x="0" y="304800"/>
                </a:lnTo>
                <a:lnTo>
                  <a:pt x="8467" y="304800"/>
                </a:lnTo>
                <a:lnTo>
                  <a:pt x="16934" y="296333"/>
                </a:lnTo>
                <a:lnTo>
                  <a:pt x="33867" y="296333"/>
                </a:lnTo>
                <a:lnTo>
                  <a:pt x="50801" y="296333"/>
                </a:lnTo>
                <a:lnTo>
                  <a:pt x="67734" y="296333"/>
                </a:lnTo>
                <a:lnTo>
                  <a:pt x="84667" y="287866"/>
                </a:lnTo>
                <a:lnTo>
                  <a:pt x="101600" y="287866"/>
                </a:lnTo>
                <a:lnTo>
                  <a:pt x="118533" y="296333"/>
                </a:lnTo>
                <a:lnTo>
                  <a:pt x="143934" y="296333"/>
                </a:lnTo>
                <a:lnTo>
                  <a:pt x="160867" y="296333"/>
                </a:lnTo>
                <a:lnTo>
                  <a:pt x="177800" y="304800"/>
                </a:lnTo>
                <a:lnTo>
                  <a:pt x="194733" y="304800"/>
                </a:lnTo>
                <a:lnTo>
                  <a:pt x="211667" y="304800"/>
                </a:lnTo>
                <a:lnTo>
                  <a:pt x="211667" y="304800"/>
                </a:lnTo>
                <a:lnTo>
                  <a:pt x="228600" y="304800"/>
                </a:lnTo>
                <a:lnTo>
                  <a:pt x="2286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899400" y="3979333"/>
            <a:ext cx="169334" cy="372535"/>
          </a:xfrm>
          <a:custGeom>
            <a:avLst/>
            <a:gdLst/>
            <a:ahLst/>
            <a:cxnLst/>
            <a:rect l="0" t="0" r="0" b="0"/>
            <a:pathLst>
              <a:path w="169334" h="372535">
                <a:moveTo>
                  <a:pt x="160867" y="16934"/>
                </a:moveTo>
                <a:lnTo>
                  <a:pt x="160867" y="16934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33867"/>
                </a:lnTo>
                <a:lnTo>
                  <a:pt x="160867" y="42334"/>
                </a:lnTo>
                <a:lnTo>
                  <a:pt x="160867" y="50800"/>
                </a:lnTo>
                <a:lnTo>
                  <a:pt x="160867" y="59267"/>
                </a:lnTo>
                <a:lnTo>
                  <a:pt x="160867" y="67734"/>
                </a:lnTo>
                <a:lnTo>
                  <a:pt x="160867" y="67734"/>
                </a:lnTo>
                <a:lnTo>
                  <a:pt x="160867" y="67734"/>
                </a:lnTo>
                <a:lnTo>
                  <a:pt x="160867" y="67734"/>
                </a:lnTo>
                <a:lnTo>
                  <a:pt x="152400" y="59267"/>
                </a:lnTo>
                <a:lnTo>
                  <a:pt x="143934" y="50800"/>
                </a:lnTo>
                <a:lnTo>
                  <a:pt x="143934" y="42334"/>
                </a:lnTo>
                <a:lnTo>
                  <a:pt x="135466" y="33867"/>
                </a:lnTo>
                <a:lnTo>
                  <a:pt x="127000" y="16934"/>
                </a:lnTo>
                <a:lnTo>
                  <a:pt x="127000" y="8467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3" y="8467"/>
                </a:lnTo>
                <a:lnTo>
                  <a:pt x="76200" y="16934"/>
                </a:lnTo>
                <a:lnTo>
                  <a:pt x="67734" y="42334"/>
                </a:lnTo>
                <a:lnTo>
                  <a:pt x="50800" y="67734"/>
                </a:lnTo>
                <a:lnTo>
                  <a:pt x="33867" y="101600"/>
                </a:lnTo>
                <a:lnTo>
                  <a:pt x="25400" y="143934"/>
                </a:lnTo>
                <a:lnTo>
                  <a:pt x="16933" y="177800"/>
                </a:lnTo>
                <a:lnTo>
                  <a:pt x="8467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8467" y="313267"/>
                </a:lnTo>
                <a:lnTo>
                  <a:pt x="16933" y="330200"/>
                </a:lnTo>
                <a:lnTo>
                  <a:pt x="25400" y="338667"/>
                </a:lnTo>
                <a:lnTo>
                  <a:pt x="33867" y="355600"/>
                </a:lnTo>
                <a:lnTo>
                  <a:pt x="50800" y="355600"/>
                </a:lnTo>
                <a:lnTo>
                  <a:pt x="67734" y="364067"/>
                </a:lnTo>
                <a:lnTo>
                  <a:pt x="84667" y="364067"/>
                </a:lnTo>
                <a:lnTo>
                  <a:pt x="110067" y="364067"/>
                </a:lnTo>
                <a:lnTo>
                  <a:pt x="127000" y="364067"/>
                </a:lnTo>
                <a:lnTo>
                  <a:pt x="135466" y="364067"/>
                </a:lnTo>
                <a:lnTo>
                  <a:pt x="152400" y="355600"/>
                </a:lnTo>
                <a:lnTo>
                  <a:pt x="160867" y="355600"/>
                </a:lnTo>
                <a:lnTo>
                  <a:pt x="169333" y="355600"/>
                </a:lnTo>
                <a:lnTo>
                  <a:pt x="169333" y="355600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9333" y="364067"/>
                </a:lnTo>
                <a:lnTo>
                  <a:pt x="160867" y="372534"/>
                </a:lnTo>
                <a:lnTo>
                  <a:pt x="160867" y="372534"/>
                </a:lnTo>
                <a:lnTo>
                  <a:pt x="160867" y="372534"/>
                </a:lnTo>
                <a:lnTo>
                  <a:pt x="160867" y="372534"/>
                </a:lnTo>
                <a:lnTo>
                  <a:pt x="160867" y="372534"/>
                </a:lnTo>
                <a:lnTo>
                  <a:pt x="160867" y="372534"/>
                </a:lnTo>
                <a:lnTo>
                  <a:pt x="160867" y="372534"/>
                </a:lnTo>
                <a:lnTo>
                  <a:pt x="169333" y="372534"/>
                </a:lnTo>
                <a:lnTo>
                  <a:pt x="169333" y="372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297333" y="4140200"/>
            <a:ext cx="508002" cy="50801"/>
          </a:xfrm>
          <a:custGeom>
            <a:avLst/>
            <a:gdLst/>
            <a:ahLst/>
            <a:cxnLst/>
            <a:rect l="0" t="0" r="0" b="0"/>
            <a:pathLst>
              <a:path w="508002" h="50801">
                <a:moveTo>
                  <a:pt x="8467" y="8467"/>
                </a:moveTo>
                <a:lnTo>
                  <a:pt x="8467" y="8467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33867" y="8467"/>
                </a:lnTo>
                <a:lnTo>
                  <a:pt x="59267" y="8467"/>
                </a:lnTo>
                <a:lnTo>
                  <a:pt x="76200" y="16933"/>
                </a:lnTo>
                <a:lnTo>
                  <a:pt x="110067" y="16933"/>
                </a:lnTo>
                <a:lnTo>
                  <a:pt x="135467" y="25400"/>
                </a:lnTo>
                <a:lnTo>
                  <a:pt x="169334" y="25400"/>
                </a:lnTo>
                <a:lnTo>
                  <a:pt x="203201" y="33867"/>
                </a:lnTo>
                <a:lnTo>
                  <a:pt x="237067" y="33867"/>
                </a:lnTo>
                <a:lnTo>
                  <a:pt x="270933" y="42333"/>
                </a:lnTo>
                <a:lnTo>
                  <a:pt x="313267" y="42333"/>
                </a:lnTo>
                <a:lnTo>
                  <a:pt x="338667" y="50800"/>
                </a:lnTo>
                <a:lnTo>
                  <a:pt x="372534" y="50800"/>
                </a:lnTo>
                <a:lnTo>
                  <a:pt x="414867" y="50800"/>
                </a:lnTo>
                <a:lnTo>
                  <a:pt x="440267" y="50800"/>
                </a:lnTo>
                <a:lnTo>
                  <a:pt x="465667" y="50800"/>
                </a:lnTo>
                <a:lnTo>
                  <a:pt x="491067" y="50800"/>
                </a:lnTo>
                <a:lnTo>
                  <a:pt x="499533" y="42333"/>
                </a:lnTo>
                <a:lnTo>
                  <a:pt x="499533" y="42333"/>
                </a:lnTo>
                <a:lnTo>
                  <a:pt x="508001" y="33867"/>
                </a:lnTo>
                <a:lnTo>
                  <a:pt x="508001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8695267" y="4097867"/>
            <a:ext cx="143934" cy="203201"/>
          </a:xfrm>
          <a:custGeom>
            <a:avLst/>
            <a:gdLst/>
            <a:ahLst/>
            <a:cxnLst/>
            <a:rect l="0" t="0" r="0" b="0"/>
            <a:pathLst>
              <a:path w="143934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33867" y="8466"/>
                </a:lnTo>
                <a:lnTo>
                  <a:pt x="42333" y="16933"/>
                </a:lnTo>
                <a:lnTo>
                  <a:pt x="59266" y="16933"/>
                </a:lnTo>
                <a:lnTo>
                  <a:pt x="76200" y="33866"/>
                </a:lnTo>
                <a:lnTo>
                  <a:pt x="84666" y="42333"/>
                </a:lnTo>
                <a:lnTo>
                  <a:pt x="101599" y="50800"/>
                </a:lnTo>
                <a:lnTo>
                  <a:pt x="118533" y="67733"/>
                </a:lnTo>
                <a:lnTo>
                  <a:pt x="127000" y="76200"/>
                </a:lnTo>
                <a:lnTo>
                  <a:pt x="135466" y="84666"/>
                </a:lnTo>
                <a:lnTo>
                  <a:pt x="143933" y="101600"/>
                </a:lnTo>
                <a:lnTo>
                  <a:pt x="143933" y="110066"/>
                </a:lnTo>
                <a:lnTo>
                  <a:pt x="143933" y="118533"/>
                </a:lnTo>
                <a:lnTo>
                  <a:pt x="143933" y="127000"/>
                </a:lnTo>
                <a:lnTo>
                  <a:pt x="135466" y="135466"/>
                </a:lnTo>
                <a:lnTo>
                  <a:pt x="127000" y="143933"/>
                </a:lnTo>
                <a:lnTo>
                  <a:pt x="118533" y="152400"/>
                </a:lnTo>
                <a:lnTo>
                  <a:pt x="101599" y="152400"/>
                </a:lnTo>
                <a:lnTo>
                  <a:pt x="84666" y="169333"/>
                </a:lnTo>
                <a:lnTo>
                  <a:pt x="67733" y="177800"/>
                </a:lnTo>
                <a:lnTo>
                  <a:pt x="42333" y="177800"/>
                </a:lnTo>
                <a:lnTo>
                  <a:pt x="33867" y="186266"/>
                </a:lnTo>
                <a:lnTo>
                  <a:pt x="16933" y="186266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135533" y="3996267"/>
            <a:ext cx="211668" cy="414867"/>
          </a:xfrm>
          <a:custGeom>
            <a:avLst/>
            <a:gdLst/>
            <a:ahLst/>
            <a:cxnLst/>
            <a:rect l="0" t="0" r="0" b="0"/>
            <a:pathLst>
              <a:path w="211668" h="414867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25400" y="59266"/>
                </a:lnTo>
                <a:lnTo>
                  <a:pt x="16934" y="76200"/>
                </a:lnTo>
                <a:lnTo>
                  <a:pt x="16934" y="110066"/>
                </a:lnTo>
                <a:lnTo>
                  <a:pt x="16934" y="143933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37066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0" y="287866"/>
                </a:lnTo>
                <a:lnTo>
                  <a:pt x="0" y="287866"/>
                </a:lnTo>
                <a:lnTo>
                  <a:pt x="0" y="287866"/>
                </a:lnTo>
                <a:lnTo>
                  <a:pt x="0" y="287866"/>
                </a:lnTo>
                <a:lnTo>
                  <a:pt x="8467" y="279400"/>
                </a:lnTo>
                <a:lnTo>
                  <a:pt x="8467" y="270933"/>
                </a:lnTo>
                <a:lnTo>
                  <a:pt x="16934" y="262466"/>
                </a:lnTo>
                <a:lnTo>
                  <a:pt x="25400" y="237066"/>
                </a:lnTo>
                <a:lnTo>
                  <a:pt x="33867" y="211666"/>
                </a:lnTo>
                <a:lnTo>
                  <a:pt x="50801" y="194733"/>
                </a:lnTo>
                <a:lnTo>
                  <a:pt x="67734" y="169333"/>
                </a:lnTo>
                <a:lnTo>
                  <a:pt x="84667" y="160866"/>
                </a:lnTo>
                <a:lnTo>
                  <a:pt x="101600" y="143933"/>
                </a:lnTo>
                <a:lnTo>
                  <a:pt x="127001" y="143933"/>
                </a:lnTo>
                <a:lnTo>
                  <a:pt x="143934" y="143933"/>
                </a:lnTo>
                <a:lnTo>
                  <a:pt x="160867" y="143933"/>
                </a:lnTo>
                <a:lnTo>
                  <a:pt x="177800" y="152400"/>
                </a:lnTo>
                <a:lnTo>
                  <a:pt x="186267" y="169333"/>
                </a:lnTo>
                <a:lnTo>
                  <a:pt x="203201" y="177800"/>
                </a:lnTo>
                <a:lnTo>
                  <a:pt x="203201" y="194733"/>
                </a:lnTo>
                <a:lnTo>
                  <a:pt x="211667" y="220133"/>
                </a:lnTo>
                <a:lnTo>
                  <a:pt x="203201" y="245533"/>
                </a:lnTo>
                <a:lnTo>
                  <a:pt x="203201" y="270933"/>
                </a:lnTo>
                <a:lnTo>
                  <a:pt x="194733" y="287866"/>
                </a:lnTo>
                <a:lnTo>
                  <a:pt x="186267" y="313266"/>
                </a:lnTo>
                <a:lnTo>
                  <a:pt x="169334" y="338666"/>
                </a:lnTo>
                <a:lnTo>
                  <a:pt x="152400" y="355600"/>
                </a:lnTo>
                <a:lnTo>
                  <a:pt x="135467" y="381000"/>
                </a:lnTo>
                <a:lnTo>
                  <a:pt x="110067" y="397933"/>
                </a:lnTo>
                <a:lnTo>
                  <a:pt x="93134" y="406400"/>
                </a:lnTo>
                <a:lnTo>
                  <a:pt x="76200" y="414866"/>
                </a:lnTo>
                <a:lnTo>
                  <a:pt x="59267" y="414866"/>
                </a:lnTo>
                <a:lnTo>
                  <a:pt x="42333" y="414866"/>
                </a:lnTo>
                <a:lnTo>
                  <a:pt x="25400" y="406400"/>
                </a:lnTo>
                <a:lnTo>
                  <a:pt x="25400" y="397933"/>
                </a:lnTo>
                <a:lnTo>
                  <a:pt x="25400" y="397933"/>
                </a:lnTo>
                <a:lnTo>
                  <a:pt x="16934" y="381000"/>
                </a:lnTo>
                <a:lnTo>
                  <a:pt x="16934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364133" y="4182533"/>
            <a:ext cx="186268" cy="237068"/>
          </a:xfrm>
          <a:custGeom>
            <a:avLst/>
            <a:gdLst/>
            <a:ahLst/>
            <a:cxnLst/>
            <a:rect l="0" t="0" r="0" b="0"/>
            <a:pathLst>
              <a:path w="186268" h="237068">
                <a:moveTo>
                  <a:pt x="84667" y="0"/>
                </a:move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42333" y="0"/>
                </a:lnTo>
                <a:lnTo>
                  <a:pt x="25400" y="8467"/>
                </a:lnTo>
                <a:lnTo>
                  <a:pt x="16934" y="25400"/>
                </a:lnTo>
                <a:lnTo>
                  <a:pt x="8467" y="42334"/>
                </a:lnTo>
                <a:lnTo>
                  <a:pt x="0" y="67734"/>
                </a:lnTo>
                <a:lnTo>
                  <a:pt x="0" y="101600"/>
                </a:lnTo>
                <a:lnTo>
                  <a:pt x="0" y="135467"/>
                </a:lnTo>
                <a:lnTo>
                  <a:pt x="0" y="169334"/>
                </a:lnTo>
                <a:lnTo>
                  <a:pt x="8467" y="194734"/>
                </a:lnTo>
                <a:lnTo>
                  <a:pt x="16934" y="211667"/>
                </a:lnTo>
                <a:lnTo>
                  <a:pt x="33867" y="220134"/>
                </a:lnTo>
                <a:lnTo>
                  <a:pt x="42333" y="220134"/>
                </a:lnTo>
                <a:lnTo>
                  <a:pt x="59267" y="211667"/>
                </a:lnTo>
                <a:lnTo>
                  <a:pt x="76200" y="203200"/>
                </a:lnTo>
                <a:lnTo>
                  <a:pt x="84667" y="186267"/>
                </a:lnTo>
                <a:lnTo>
                  <a:pt x="93134" y="177800"/>
                </a:lnTo>
                <a:lnTo>
                  <a:pt x="101600" y="160867"/>
                </a:lnTo>
                <a:lnTo>
                  <a:pt x="110067" y="135467"/>
                </a:lnTo>
                <a:lnTo>
                  <a:pt x="118533" y="118534"/>
                </a:lnTo>
                <a:lnTo>
                  <a:pt x="118533" y="101600"/>
                </a:lnTo>
                <a:lnTo>
                  <a:pt x="118533" y="84667"/>
                </a:lnTo>
                <a:lnTo>
                  <a:pt x="127001" y="67734"/>
                </a:lnTo>
                <a:lnTo>
                  <a:pt x="127001" y="59267"/>
                </a:lnTo>
                <a:lnTo>
                  <a:pt x="127001" y="50800"/>
                </a:lnTo>
                <a:lnTo>
                  <a:pt x="127001" y="50800"/>
                </a:lnTo>
                <a:lnTo>
                  <a:pt x="127001" y="59267"/>
                </a:lnTo>
                <a:lnTo>
                  <a:pt x="127001" y="67734"/>
                </a:lnTo>
                <a:lnTo>
                  <a:pt x="127001" y="84667"/>
                </a:lnTo>
                <a:lnTo>
                  <a:pt x="127001" y="110067"/>
                </a:lnTo>
                <a:lnTo>
                  <a:pt x="127001" y="135467"/>
                </a:lnTo>
                <a:lnTo>
                  <a:pt x="118533" y="169334"/>
                </a:lnTo>
                <a:lnTo>
                  <a:pt x="118533" y="194734"/>
                </a:lnTo>
                <a:lnTo>
                  <a:pt x="118533" y="220134"/>
                </a:lnTo>
                <a:lnTo>
                  <a:pt x="127001" y="237067"/>
                </a:lnTo>
                <a:lnTo>
                  <a:pt x="135467" y="237067"/>
                </a:lnTo>
                <a:lnTo>
                  <a:pt x="152400" y="237067"/>
                </a:lnTo>
                <a:lnTo>
                  <a:pt x="169334" y="220134"/>
                </a:lnTo>
                <a:lnTo>
                  <a:pt x="169334" y="220134"/>
                </a:lnTo>
                <a:lnTo>
                  <a:pt x="186267" y="203200"/>
                </a:lnTo>
                <a:lnTo>
                  <a:pt x="1862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592733" y="4157133"/>
            <a:ext cx="152401" cy="245535"/>
          </a:xfrm>
          <a:custGeom>
            <a:avLst/>
            <a:gdLst/>
            <a:ahLst/>
            <a:cxnLst/>
            <a:rect l="0" t="0" r="0" b="0"/>
            <a:pathLst>
              <a:path w="152401" h="245535">
                <a:moveTo>
                  <a:pt x="110067" y="0"/>
                </a:move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16934"/>
                </a:lnTo>
                <a:lnTo>
                  <a:pt x="59267" y="16934"/>
                </a:lnTo>
                <a:lnTo>
                  <a:pt x="42333" y="33867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84667"/>
                </a:lnTo>
                <a:lnTo>
                  <a:pt x="0" y="93134"/>
                </a:lnTo>
                <a:lnTo>
                  <a:pt x="0" y="101600"/>
                </a:lnTo>
                <a:lnTo>
                  <a:pt x="8467" y="101600"/>
                </a:lnTo>
                <a:lnTo>
                  <a:pt x="16934" y="110067"/>
                </a:lnTo>
                <a:lnTo>
                  <a:pt x="33867" y="110067"/>
                </a:lnTo>
                <a:lnTo>
                  <a:pt x="59267" y="118534"/>
                </a:lnTo>
                <a:lnTo>
                  <a:pt x="76200" y="127000"/>
                </a:lnTo>
                <a:lnTo>
                  <a:pt x="101600" y="127000"/>
                </a:lnTo>
                <a:lnTo>
                  <a:pt x="127001" y="135467"/>
                </a:lnTo>
                <a:lnTo>
                  <a:pt x="135467" y="143934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52400" y="177800"/>
                </a:lnTo>
                <a:lnTo>
                  <a:pt x="152400" y="186267"/>
                </a:lnTo>
                <a:lnTo>
                  <a:pt x="135467" y="203200"/>
                </a:lnTo>
                <a:lnTo>
                  <a:pt x="127001" y="211667"/>
                </a:lnTo>
                <a:lnTo>
                  <a:pt x="118533" y="228600"/>
                </a:lnTo>
                <a:lnTo>
                  <a:pt x="101600" y="237067"/>
                </a:lnTo>
                <a:lnTo>
                  <a:pt x="101600" y="237067"/>
                </a:lnTo>
                <a:lnTo>
                  <a:pt x="84667" y="245534"/>
                </a:lnTo>
                <a:lnTo>
                  <a:pt x="84667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9779000" y="4199467"/>
            <a:ext cx="152401" cy="186267"/>
          </a:xfrm>
          <a:custGeom>
            <a:avLst/>
            <a:gdLst/>
            <a:ahLst/>
            <a:cxnLst/>
            <a:rect l="0" t="0" r="0" b="0"/>
            <a:pathLst>
              <a:path w="152401" h="186267">
                <a:moveTo>
                  <a:pt x="42333" y="135466"/>
                </a:moveTo>
                <a:lnTo>
                  <a:pt x="42333" y="135466"/>
                </a:lnTo>
                <a:lnTo>
                  <a:pt x="50800" y="135466"/>
                </a:lnTo>
                <a:lnTo>
                  <a:pt x="59267" y="127000"/>
                </a:lnTo>
                <a:lnTo>
                  <a:pt x="76200" y="118533"/>
                </a:lnTo>
                <a:lnTo>
                  <a:pt x="76200" y="101600"/>
                </a:lnTo>
                <a:lnTo>
                  <a:pt x="84666" y="93133"/>
                </a:lnTo>
                <a:lnTo>
                  <a:pt x="93134" y="84666"/>
                </a:lnTo>
                <a:lnTo>
                  <a:pt x="93134" y="67733"/>
                </a:lnTo>
                <a:lnTo>
                  <a:pt x="93134" y="59266"/>
                </a:lnTo>
                <a:lnTo>
                  <a:pt x="84666" y="42333"/>
                </a:lnTo>
                <a:lnTo>
                  <a:pt x="76200" y="33866"/>
                </a:lnTo>
                <a:lnTo>
                  <a:pt x="67734" y="16933"/>
                </a:lnTo>
                <a:lnTo>
                  <a:pt x="50800" y="8466"/>
                </a:lnTo>
                <a:lnTo>
                  <a:pt x="33866" y="0"/>
                </a:lnTo>
                <a:lnTo>
                  <a:pt x="25400" y="0"/>
                </a:lnTo>
                <a:lnTo>
                  <a:pt x="16934" y="8466"/>
                </a:lnTo>
                <a:lnTo>
                  <a:pt x="8466" y="16933"/>
                </a:lnTo>
                <a:lnTo>
                  <a:pt x="0" y="25400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8466" y="135466"/>
                </a:lnTo>
                <a:lnTo>
                  <a:pt x="25400" y="152400"/>
                </a:lnTo>
                <a:lnTo>
                  <a:pt x="33866" y="169333"/>
                </a:lnTo>
                <a:lnTo>
                  <a:pt x="50800" y="177800"/>
                </a:lnTo>
                <a:lnTo>
                  <a:pt x="76200" y="186266"/>
                </a:lnTo>
                <a:lnTo>
                  <a:pt x="101600" y="177800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52400" y="160866"/>
                </a:lnTo>
                <a:lnTo>
                  <a:pt x="152400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202333" y="4123267"/>
            <a:ext cx="508002" cy="254001"/>
          </a:xfrm>
          <a:custGeom>
            <a:avLst/>
            <a:gdLst/>
            <a:ahLst/>
            <a:cxnLst/>
            <a:rect l="0" t="0" r="0" b="0"/>
            <a:pathLst>
              <a:path w="508002" h="254001">
                <a:moveTo>
                  <a:pt x="110067" y="93133"/>
                </a:moveTo>
                <a:lnTo>
                  <a:pt x="110067" y="93133"/>
                </a:lnTo>
                <a:lnTo>
                  <a:pt x="110067" y="84666"/>
                </a:lnTo>
                <a:lnTo>
                  <a:pt x="110067" y="76200"/>
                </a:lnTo>
                <a:lnTo>
                  <a:pt x="110067" y="67733"/>
                </a:lnTo>
                <a:lnTo>
                  <a:pt x="101601" y="50800"/>
                </a:lnTo>
                <a:lnTo>
                  <a:pt x="101601" y="42333"/>
                </a:lnTo>
                <a:lnTo>
                  <a:pt x="84667" y="25400"/>
                </a:lnTo>
                <a:lnTo>
                  <a:pt x="76200" y="8466"/>
                </a:lnTo>
                <a:lnTo>
                  <a:pt x="59267" y="0"/>
                </a:lnTo>
                <a:lnTo>
                  <a:pt x="50801" y="0"/>
                </a:lnTo>
                <a:lnTo>
                  <a:pt x="42333" y="8466"/>
                </a:lnTo>
                <a:lnTo>
                  <a:pt x="33867" y="16933"/>
                </a:lnTo>
                <a:lnTo>
                  <a:pt x="16934" y="42333"/>
                </a:lnTo>
                <a:lnTo>
                  <a:pt x="16934" y="76200"/>
                </a:lnTo>
                <a:lnTo>
                  <a:pt x="8467" y="110066"/>
                </a:lnTo>
                <a:lnTo>
                  <a:pt x="8467" y="143933"/>
                </a:lnTo>
                <a:lnTo>
                  <a:pt x="0" y="186266"/>
                </a:lnTo>
                <a:lnTo>
                  <a:pt x="8467" y="220133"/>
                </a:lnTo>
                <a:lnTo>
                  <a:pt x="8467" y="237066"/>
                </a:lnTo>
                <a:lnTo>
                  <a:pt x="16934" y="254000"/>
                </a:lnTo>
                <a:lnTo>
                  <a:pt x="16934" y="254000"/>
                </a:lnTo>
                <a:lnTo>
                  <a:pt x="33867" y="245533"/>
                </a:lnTo>
                <a:lnTo>
                  <a:pt x="50801" y="237066"/>
                </a:lnTo>
                <a:lnTo>
                  <a:pt x="59267" y="228600"/>
                </a:lnTo>
                <a:lnTo>
                  <a:pt x="67733" y="211666"/>
                </a:lnTo>
                <a:lnTo>
                  <a:pt x="84667" y="186266"/>
                </a:lnTo>
                <a:lnTo>
                  <a:pt x="93134" y="160866"/>
                </a:lnTo>
                <a:lnTo>
                  <a:pt x="93134" y="143933"/>
                </a:lnTo>
                <a:lnTo>
                  <a:pt x="101601" y="118533"/>
                </a:lnTo>
                <a:lnTo>
                  <a:pt x="101601" y="93133"/>
                </a:lnTo>
                <a:lnTo>
                  <a:pt x="101601" y="76200"/>
                </a:lnTo>
                <a:lnTo>
                  <a:pt x="110067" y="67733"/>
                </a:lnTo>
                <a:lnTo>
                  <a:pt x="110067" y="59266"/>
                </a:lnTo>
                <a:lnTo>
                  <a:pt x="110067" y="59266"/>
                </a:lnTo>
                <a:lnTo>
                  <a:pt x="110067" y="67733"/>
                </a:lnTo>
                <a:lnTo>
                  <a:pt x="110067" y="76200"/>
                </a:lnTo>
                <a:lnTo>
                  <a:pt x="118533" y="101600"/>
                </a:lnTo>
                <a:lnTo>
                  <a:pt x="118533" y="127000"/>
                </a:lnTo>
                <a:lnTo>
                  <a:pt x="118533" y="160866"/>
                </a:lnTo>
                <a:lnTo>
                  <a:pt x="127001" y="186266"/>
                </a:lnTo>
                <a:lnTo>
                  <a:pt x="135467" y="203200"/>
                </a:lnTo>
                <a:lnTo>
                  <a:pt x="143933" y="220133"/>
                </a:lnTo>
                <a:lnTo>
                  <a:pt x="160867" y="220133"/>
                </a:lnTo>
                <a:lnTo>
                  <a:pt x="177801" y="220133"/>
                </a:lnTo>
                <a:lnTo>
                  <a:pt x="194733" y="211666"/>
                </a:lnTo>
                <a:lnTo>
                  <a:pt x="211667" y="203200"/>
                </a:lnTo>
                <a:lnTo>
                  <a:pt x="228600" y="177800"/>
                </a:lnTo>
                <a:lnTo>
                  <a:pt x="237067" y="160866"/>
                </a:lnTo>
                <a:lnTo>
                  <a:pt x="254001" y="143933"/>
                </a:lnTo>
                <a:lnTo>
                  <a:pt x="262467" y="118533"/>
                </a:lnTo>
                <a:lnTo>
                  <a:pt x="270933" y="93133"/>
                </a:lnTo>
                <a:lnTo>
                  <a:pt x="279401" y="67733"/>
                </a:lnTo>
                <a:lnTo>
                  <a:pt x="279401" y="50800"/>
                </a:lnTo>
                <a:lnTo>
                  <a:pt x="287867" y="42333"/>
                </a:lnTo>
                <a:lnTo>
                  <a:pt x="287867" y="33866"/>
                </a:lnTo>
                <a:lnTo>
                  <a:pt x="296333" y="42333"/>
                </a:lnTo>
                <a:lnTo>
                  <a:pt x="296333" y="50800"/>
                </a:lnTo>
                <a:lnTo>
                  <a:pt x="296333" y="67733"/>
                </a:lnTo>
                <a:lnTo>
                  <a:pt x="304800" y="93133"/>
                </a:lnTo>
                <a:lnTo>
                  <a:pt x="304800" y="118533"/>
                </a:lnTo>
                <a:lnTo>
                  <a:pt x="304800" y="152400"/>
                </a:lnTo>
                <a:lnTo>
                  <a:pt x="304800" y="186266"/>
                </a:lnTo>
                <a:lnTo>
                  <a:pt x="296333" y="211666"/>
                </a:lnTo>
                <a:lnTo>
                  <a:pt x="296333" y="228600"/>
                </a:lnTo>
                <a:lnTo>
                  <a:pt x="296333" y="237066"/>
                </a:lnTo>
                <a:lnTo>
                  <a:pt x="296333" y="245533"/>
                </a:lnTo>
                <a:lnTo>
                  <a:pt x="296333" y="245533"/>
                </a:lnTo>
                <a:lnTo>
                  <a:pt x="296333" y="237066"/>
                </a:lnTo>
                <a:lnTo>
                  <a:pt x="304800" y="220133"/>
                </a:lnTo>
                <a:lnTo>
                  <a:pt x="304800" y="203200"/>
                </a:lnTo>
                <a:lnTo>
                  <a:pt x="313267" y="177800"/>
                </a:lnTo>
                <a:lnTo>
                  <a:pt x="321734" y="143933"/>
                </a:lnTo>
                <a:lnTo>
                  <a:pt x="330201" y="110066"/>
                </a:lnTo>
                <a:lnTo>
                  <a:pt x="347133" y="84666"/>
                </a:lnTo>
                <a:lnTo>
                  <a:pt x="364067" y="59266"/>
                </a:lnTo>
                <a:lnTo>
                  <a:pt x="372533" y="33866"/>
                </a:lnTo>
                <a:lnTo>
                  <a:pt x="389467" y="25400"/>
                </a:lnTo>
                <a:lnTo>
                  <a:pt x="406401" y="16933"/>
                </a:lnTo>
                <a:lnTo>
                  <a:pt x="414867" y="25400"/>
                </a:lnTo>
                <a:lnTo>
                  <a:pt x="431801" y="33866"/>
                </a:lnTo>
                <a:lnTo>
                  <a:pt x="440267" y="50800"/>
                </a:lnTo>
                <a:lnTo>
                  <a:pt x="440267" y="76200"/>
                </a:lnTo>
                <a:lnTo>
                  <a:pt x="448733" y="110066"/>
                </a:lnTo>
                <a:lnTo>
                  <a:pt x="448733" y="143933"/>
                </a:lnTo>
                <a:lnTo>
                  <a:pt x="457200" y="177800"/>
                </a:lnTo>
                <a:lnTo>
                  <a:pt x="457200" y="203200"/>
                </a:lnTo>
                <a:lnTo>
                  <a:pt x="465667" y="220133"/>
                </a:lnTo>
                <a:lnTo>
                  <a:pt x="474134" y="220133"/>
                </a:lnTo>
                <a:lnTo>
                  <a:pt x="491067" y="211666"/>
                </a:lnTo>
                <a:lnTo>
                  <a:pt x="491067" y="211666"/>
                </a:lnTo>
                <a:lnTo>
                  <a:pt x="508001" y="203200"/>
                </a:lnTo>
                <a:lnTo>
                  <a:pt x="508001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0676467" y="4131733"/>
            <a:ext cx="211667" cy="660401"/>
          </a:xfrm>
          <a:custGeom>
            <a:avLst/>
            <a:gdLst/>
            <a:ahLst/>
            <a:cxnLst/>
            <a:rect l="0" t="0" r="0" b="0"/>
            <a:pathLst>
              <a:path w="211667" h="660401">
                <a:moveTo>
                  <a:pt x="169333" y="8467"/>
                </a:move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0867" y="0"/>
                </a:lnTo>
                <a:lnTo>
                  <a:pt x="152400" y="0"/>
                </a:lnTo>
                <a:lnTo>
                  <a:pt x="143933" y="16934"/>
                </a:lnTo>
                <a:lnTo>
                  <a:pt x="126999" y="42334"/>
                </a:lnTo>
                <a:lnTo>
                  <a:pt x="118533" y="67734"/>
                </a:lnTo>
                <a:lnTo>
                  <a:pt x="101599" y="101600"/>
                </a:lnTo>
                <a:lnTo>
                  <a:pt x="93133" y="135467"/>
                </a:lnTo>
                <a:lnTo>
                  <a:pt x="84667" y="169334"/>
                </a:lnTo>
                <a:lnTo>
                  <a:pt x="84667" y="186267"/>
                </a:lnTo>
                <a:lnTo>
                  <a:pt x="84667" y="194734"/>
                </a:lnTo>
                <a:lnTo>
                  <a:pt x="101599" y="194734"/>
                </a:lnTo>
                <a:lnTo>
                  <a:pt x="110067" y="186267"/>
                </a:lnTo>
                <a:lnTo>
                  <a:pt x="118533" y="177800"/>
                </a:lnTo>
                <a:lnTo>
                  <a:pt x="135466" y="160867"/>
                </a:lnTo>
                <a:lnTo>
                  <a:pt x="143933" y="143934"/>
                </a:lnTo>
                <a:lnTo>
                  <a:pt x="160867" y="127000"/>
                </a:lnTo>
                <a:lnTo>
                  <a:pt x="169333" y="101600"/>
                </a:lnTo>
                <a:lnTo>
                  <a:pt x="177799" y="76200"/>
                </a:lnTo>
                <a:lnTo>
                  <a:pt x="186267" y="59267"/>
                </a:lnTo>
                <a:lnTo>
                  <a:pt x="186267" y="42334"/>
                </a:lnTo>
                <a:lnTo>
                  <a:pt x="194733" y="33867"/>
                </a:lnTo>
                <a:lnTo>
                  <a:pt x="194733" y="25400"/>
                </a:lnTo>
                <a:lnTo>
                  <a:pt x="194733" y="33867"/>
                </a:lnTo>
                <a:lnTo>
                  <a:pt x="203199" y="42334"/>
                </a:lnTo>
                <a:lnTo>
                  <a:pt x="203199" y="59267"/>
                </a:lnTo>
                <a:lnTo>
                  <a:pt x="211666" y="84667"/>
                </a:lnTo>
                <a:lnTo>
                  <a:pt x="211666" y="110067"/>
                </a:lnTo>
                <a:lnTo>
                  <a:pt x="211666" y="152400"/>
                </a:lnTo>
                <a:lnTo>
                  <a:pt x="211666" y="186267"/>
                </a:lnTo>
                <a:lnTo>
                  <a:pt x="203199" y="228600"/>
                </a:lnTo>
                <a:lnTo>
                  <a:pt x="211666" y="279400"/>
                </a:lnTo>
                <a:lnTo>
                  <a:pt x="211666" y="321734"/>
                </a:lnTo>
                <a:lnTo>
                  <a:pt x="203199" y="364067"/>
                </a:lnTo>
                <a:lnTo>
                  <a:pt x="194733" y="406400"/>
                </a:lnTo>
                <a:lnTo>
                  <a:pt x="194733" y="448734"/>
                </a:lnTo>
                <a:lnTo>
                  <a:pt x="177799" y="482600"/>
                </a:lnTo>
                <a:lnTo>
                  <a:pt x="169333" y="524934"/>
                </a:lnTo>
                <a:lnTo>
                  <a:pt x="152400" y="558800"/>
                </a:lnTo>
                <a:lnTo>
                  <a:pt x="135466" y="592667"/>
                </a:lnTo>
                <a:lnTo>
                  <a:pt x="118533" y="626534"/>
                </a:lnTo>
                <a:lnTo>
                  <a:pt x="93133" y="643467"/>
                </a:lnTo>
                <a:lnTo>
                  <a:pt x="67733" y="660400"/>
                </a:lnTo>
                <a:lnTo>
                  <a:pt x="50799" y="660400"/>
                </a:lnTo>
                <a:lnTo>
                  <a:pt x="25399" y="651934"/>
                </a:lnTo>
                <a:lnTo>
                  <a:pt x="16933" y="626534"/>
                </a:lnTo>
                <a:lnTo>
                  <a:pt x="16933" y="626534"/>
                </a:lnTo>
                <a:lnTo>
                  <a:pt x="0" y="601134"/>
                </a:lnTo>
                <a:lnTo>
                  <a:pt x="0" y="601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1006666" y="4047067"/>
            <a:ext cx="25401" cy="372534"/>
          </a:xfrm>
          <a:custGeom>
            <a:avLst/>
            <a:gdLst/>
            <a:ahLst/>
            <a:cxnLst/>
            <a:rect l="0" t="0" r="0" b="0"/>
            <a:pathLst>
              <a:path w="25401" h="372534">
                <a:moveTo>
                  <a:pt x="8468" y="0"/>
                </a:moveTo>
                <a:lnTo>
                  <a:pt x="8468" y="8466"/>
                </a:lnTo>
                <a:lnTo>
                  <a:pt x="8468" y="8466"/>
                </a:lnTo>
                <a:lnTo>
                  <a:pt x="8468" y="25400"/>
                </a:lnTo>
                <a:lnTo>
                  <a:pt x="8468" y="42333"/>
                </a:lnTo>
                <a:lnTo>
                  <a:pt x="8468" y="76200"/>
                </a:lnTo>
                <a:lnTo>
                  <a:pt x="8468" y="118533"/>
                </a:lnTo>
                <a:lnTo>
                  <a:pt x="8468" y="177800"/>
                </a:lnTo>
                <a:lnTo>
                  <a:pt x="8468" y="237066"/>
                </a:lnTo>
                <a:lnTo>
                  <a:pt x="0" y="287866"/>
                </a:lnTo>
                <a:lnTo>
                  <a:pt x="0" y="338666"/>
                </a:lnTo>
                <a:lnTo>
                  <a:pt x="0" y="364066"/>
                </a:lnTo>
                <a:lnTo>
                  <a:pt x="0" y="372533"/>
                </a:lnTo>
                <a:lnTo>
                  <a:pt x="8468" y="372533"/>
                </a:lnTo>
                <a:lnTo>
                  <a:pt x="16934" y="372533"/>
                </a:lnTo>
                <a:lnTo>
                  <a:pt x="16934" y="372533"/>
                </a:lnTo>
                <a:lnTo>
                  <a:pt x="25400" y="355600"/>
                </a:lnTo>
                <a:lnTo>
                  <a:pt x="25400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1082866" y="4182533"/>
            <a:ext cx="313269" cy="304801"/>
          </a:xfrm>
          <a:custGeom>
            <a:avLst/>
            <a:gdLst/>
            <a:ahLst/>
            <a:cxnLst/>
            <a:rect l="0" t="0" r="0" b="0"/>
            <a:pathLst>
              <a:path w="313269" h="304801">
                <a:moveTo>
                  <a:pt x="0" y="143934"/>
                </a:moveTo>
                <a:lnTo>
                  <a:pt x="8468" y="143934"/>
                </a:lnTo>
                <a:lnTo>
                  <a:pt x="8468" y="152400"/>
                </a:lnTo>
                <a:lnTo>
                  <a:pt x="16934" y="152400"/>
                </a:lnTo>
                <a:lnTo>
                  <a:pt x="25400" y="160867"/>
                </a:lnTo>
                <a:lnTo>
                  <a:pt x="33867" y="160867"/>
                </a:lnTo>
                <a:lnTo>
                  <a:pt x="42334" y="160867"/>
                </a:lnTo>
                <a:lnTo>
                  <a:pt x="50801" y="160867"/>
                </a:lnTo>
                <a:lnTo>
                  <a:pt x="67734" y="152400"/>
                </a:lnTo>
                <a:lnTo>
                  <a:pt x="76200" y="143934"/>
                </a:lnTo>
                <a:lnTo>
                  <a:pt x="84668" y="127000"/>
                </a:lnTo>
                <a:lnTo>
                  <a:pt x="84668" y="101600"/>
                </a:lnTo>
                <a:lnTo>
                  <a:pt x="93134" y="84667"/>
                </a:lnTo>
                <a:lnTo>
                  <a:pt x="84668" y="59267"/>
                </a:lnTo>
                <a:lnTo>
                  <a:pt x="84668" y="33867"/>
                </a:lnTo>
                <a:lnTo>
                  <a:pt x="76200" y="16934"/>
                </a:lnTo>
                <a:lnTo>
                  <a:pt x="67734" y="0"/>
                </a:lnTo>
                <a:lnTo>
                  <a:pt x="50801" y="0"/>
                </a:lnTo>
                <a:lnTo>
                  <a:pt x="42334" y="8467"/>
                </a:lnTo>
                <a:lnTo>
                  <a:pt x="33867" y="25400"/>
                </a:lnTo>
                <a:lnTo>
                  <a:pt x="25400" y="50800"/>
                </a:lnTo>
                <a:lnTo>
                  <a:pt x="16934" y="84667"/>
                </a:lnTo>
                <a:lnTo>
                  <a:pt x="8468" y="127000"/>
                </a:lnTo>
                <a:lnTo>
                  <a:pt x="8468" y="160867"/>
                </a:lnTo>
                <a:lnTo>
                  <a:pt x="16934" y="194734"/>
                </a:lnTo>
                <a:lnTo>
                  <a:pt x="25400" y="220134"/>
                </a:lnTo>
                <a:lnTo>
                  <a:pt x="42334" y="237067"/>
                </a:lnTo>
                <a:lnTo>
                  <a:pt x="59268" y="237067"/>
                </a:lnTo>
                <a:lnTo>
                  <a:pt x="84668" y="237067"/>
                </a:lnTo>
                <a:lnTo>
                  <a:pt x="110067" y="228600"/>
                </a:lnTo>
                <a:lnTo>
                  <a:pt x="143934" y="211667"/>
                </a:lnTo>
                <a:lnTo>
                  <a:pt x="169334" y="194734"/>
                </a:lnTo>
                <a:lnTo>
                  <a:pt x="194734" y="169334"/>
                </a:lnTo>
                <a:lnTo>
                  <a:pt x="211668" y="143934"/>
                </a:lnTo>
                <a:lnTo>
                  <a:pt x="220134" y="118534"/>
                </a:lnTo>
                <a:lnTo>
                  <a:pt x="237068" y="84667"/>
                </a:lnTo>
                <a:lnTo>
                  <a:pt x="245534" y="59267"/>
                </a:lnTo>
                <a:lnTo>
                  <a:pt x="245534" y="42334"/>
                </a:lnTo>
                <a:lnTo>
                  <a:pt x="245534" y="25400"/>
                </a:lnTo>
                <a:lnTo>
                  <a:pt x="245534" y="16934"/>
                </a:lnTo>
                <a:lnTo>
                  <a:pt x="237068" y="16934"/>
                </a:lnTo>
                <a:lnTo>
                  <a:pt x="220134" y="25400"/>
                </a:lnTo>
                <a:lnTo>
                  <a:pt x="211668" y="33867"/>
                </a:lnTo>
                <a:lnTo>
                  <a:pt x="194734" y="50800"/>
                </a:lnTo>
                <a:lnTo>
                  <a:pt x="186267" y="59267"/>
                </a:lnTo>
                <a:lnTo>
                  <a:pt x="186267" y="76200"/>
                </a:lnTo>
                <a:lnTo>
                  <a:pt x="186267" y="84667"/>
                </a:lnTo>
                <a:lnTo>
                  <a:pt x="194734" y="93134"/>
                </a:lnTo>
                <a:lnTo>
                  <a:pt x="203201" y="101600"/>
                </a:lnTo>
                <a:lnTo>
                  <a:pt x="220134" y="110067"/>
                </a:lnTo>
                <a:lnTo>
                  <a:pt x="254000" y="118534"/>
                </a:lnTo>
                <a:lnTo>
                  <a:pt x="270934" y="127000"/>
                </a:lnTo>
                <a:lnTo>
                  <a:pt x="287868" y="143934"/>
                </a:lnTo>
                <a:lnTo>
                  <a:pt x="304800" y="160867"/>
                </a:lnTo>
                <a:lnTo>
                  <a:pt x="313268" y="177800"/>
                </a:lnTo>
                <a:lnTo>
                  <a:pt x="313268" y="194734"/>
                </a:lnTo>
                <a:lnTo>
                  <a:pt x="296334" y="220134"/>
                </a:lnTo>
                <a:lnTo>
                  <a:pt x="279401" y="245534"/>
                </a:lnTo>
                <a:lnTo>
                  <a:pt x="254000" y="270934"/>
                </a:lnTo>
                <a:lnTo>
                  <a:pt x="220134" y="287867"/>
                </a:lnTo>
                <a:lnTo>
                  <a:pt x="220134" y="287867"/>
                </a:lnTo>
                <a:lnTo>
                  <a:pt x="186267" y="304800"/>
                </a:lnTo>
                <a:lnTo>
                  <a:pt x="186267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Isosceles Trapezoids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7696200" y="2514600"/>
            <a:ext cx="2667000" cy="2133600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12533" y="1126067"/>
            <a:ext cx="338668" cy="33867"/>
          </a:xfrm>
          <a:custGeom>
            <a:avLst/>
            <a:gdLst/>
            <a:ahLst/>
            <a:cxnLst/>
            <a:rect l="0" t="0" r="0" b="0"/>
            <a:pathLst>
              <a:path w="338668" h="33867">
                <a:moveTo>
                  <a:pt x="8467" y="33866"/>
                </a:moveTo>
                <a:lnTo>
                  <a:pt x="8467" y="33866"/>
                </a:lnTo>
                <a:lnTo>
                  <a:pt x="8467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16934" y="33866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4" y="25400"/>
                </a:lnTo>
                <a:lnTo>
                  <a:pt x="84667" y="25400"/>
                </a:lnTo>
                <a:lnTo>
                  <a:pt x="110067" y="25400"/>
                </a:lnTo>
                <a:lnTo>
                  <a:pt x="135467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8466"/>
                </a:lnTo>
                <a:lnTo>
                  <a:pt x="220134" y="8466"/>
                </a:lnTo>
                <a:lnTo>
                  <a:pt x="245534" y="8466"/>
                </a:lnTo>
                <a:lnTo>
                  <a:pt x="262467" y="8466"/>
                </a:lnTo>
                <a:lnTo>
                  <a:pt x="279400" y="8466"/>
                </a:lnTo>
                <a:lnTo>
                  <a:pt x="287867" y="0"/>
                </a:lnTo>
                <a:lnTo>
                  <a:pt x="304800" y="0"/>
                </a:lnTo>
                <a:lnTo>
                  <a:pt x="313267" y="8466"/>
                </a:lnTo>
                <a:lnTo>
                  <a:pt x="313267" y="8466"/>
                </a:lnTo>
                <a:lnTo>
                  <a:pt x="321734" y="8466"/>
                </a:lnTo>
                <a:lnTo>
                  <a:pt x="321734" y="8466"/>
                </a:lnTo>
                <a:lnTo>
                  <a:pt x="321734" y="8466"/>
                </a:lnTo>
                <a:lnTo>
                  <a:pt x="330200" y="8466"/>
                </a:lnTo>
                <a:lnTo>
                  <a:pt x="330200" y="8466"/>
                </a:lnTo>
                <a:lnTo>
                  <a:pt x="330200" y="8466"/>
                </a:lnTo>
                <a:lnTo>
                  <a:pt x="338667" y="8466"/>
                </a:lnTo>
                <a:lnTo>
                  <a:pt x="338667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361267" y="914400"/>
            <a:ext cx="364067" cy="364068"/>
          </a:xfrm>
          <a:custGeom>
            <a:avLst/>
            <a:gdLst/>
            <a:ahLst/>
            <a:cxnLst/>
            <a:rect l="0" t="0" r="0" b="0"/>
            <a:pathLst>
              <a:path w="364067" h="364068">
                <a:moveTo>
                  <a:pt x="93133" y="0"/>
                </a:moveTo>
                <a:lnTo>
                  <a:pt x="93133" y="0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16933"/>
                </a:lnTo>
                <a:lnTo>
                  <a:pt x="84666" y="25400"/>
                </a:lnTo>
                <a:lnTo>
                  <a:pt x="84666" y="33867"/>
                </a:lnTo>
                <a:lnTo>
                  <a:pt x="76200" y="42333"/>
                </a:lnTo>
                <a:lnTo>
                  <a:pt x="76200" y="59267"/>
                </a:lnTo>
                <a:lnTo>
                  <a:pt x="67733" y="76200"/>
                </a:lnTo>
                <a:lnTo>
                  <a:pt x="67733" y="101600"/>
                </a:lnTo>
                <a:lnTo>
                  <a:pt x="59266" y="118533"/>
                </a:lnTo>
                <a:lnTo>
                  <a:pt x="50800" y="143933"/>
                </a:lnTo>
                <a:lnTo>
                  <a:pt x="42333" y="169333"/>
                </a:lnTo>
                <a:lnTo>
                  <a:pt x="33866" y="194733"/>
                </a:lnTo>
                <a:lnTo>
                  <a:pt x="25400" y="211667"/>
                </a:lnTo>
                <a:lnTo>
                  <a:pt x="16933" y="237067"/>
                </a:lnTo>
                <a:lnTo>
                  <a:pt x="8466" y="254000"/>
                </a:lnTo>
                <a:lnTo>
                  <a:pt x="8466" y="279400"/>
                </a:lnTo>
                <a:lnTo>
                  <a:pt x="0" y="296333"/>
                </a:lnTo>
                <a:lnTo>
                  <a:pt x="0" y="304800"/>
                </a:lnTo>
                <a:lnTo>
                  <a:pt x="0" y="313267"/>
                </a:lnTo>
                <a:lnTo>
                  <a:pt x="0" y="330200"/>
                </a:lnTo>
                <a:lnTo>
                  <a:pt x="0" y="330200"/>
                </a:lnTo>
                <a:lnTo>
                  <a:pt x="8466" y="338667"/>
                </a:lnTo>
                <a:lnTo>
                  <a:pt x="16933" y="338667"/>
                </a:lnTo>
                <a:lnTo>
                  <a:pt x="16933" y="338667"/>
                </a:lnTo>
                <a:lnTo>
                  <a:pt x="25400" y="338667"/>
                </a:lnTo>
                <a:lnTo>
                  <a:pt x="33866" y="338667"/>
                </a:lnTo>
                <a:lnTo>
                  <a:pt x="42333" y="330200"/>
                </a:lnTo>
                <a:lnTo>
                  <a:pt x="59266" y="330200"/>
                </a:lnTo>
                <a:lnTo>
                  <a:pt x="76200" y="330200"/>
                </a:lnTo>
                <a:lnTo>
                  <a:pt x="93133" y="321733"/>
                </a:lnTo>
                <a:lnTo>
                  <a:pt x="101600" y="330200"/>
                </a:lnTo>
                <a:lnTo>
                  <a:pt x="118533" y="330200"/>
                </a:lnTo>
                <a:lnTo>
                  <a:pt x="135466" y="338667"/>
                </a:lnTo>
                <a:lnTo>
                  <a:pt x="143933" y="347133"/>
                </a:lnTo>
                <a:lnTo>
                  <a:pt x="160866" y="355600"/>
                </a:lnTo>
                <a:lnTo>
                  <a:pt x="177800" y="364067"/>
                </a:lnTo>
                <a:lnTo>
                  <a:pt x="194733" y="364067"/>
                </a:lnTo>
                <a:lnTo>
                  <a:pt x="211666" y="364067"/>
                </a:lnTo>
                <a:lnTo>
                  <a:pt x="237066" y="364067"/>
                </a:lnTo>
                <a:lnTo>
                  <a:pt x="254000" y="355600"/>
                </a:lnTo>
                <a:lnTo>
                  <a:pt x="270933" y="355600"/>
                </a:lnTo>
                <a:lnTo>
                  <a:pt x="287866" y="347133"/>
                </a:lnTo>
                <a:lnTo>
                  <a:pt x="304800" y="338667"/>
                </a:lnTo>
                <a:lnTo>
                  <a:pt x="313266" y="321733"/>
                </a:lnTo>
                <a:lnTo>
                  <a:pt x="330200" y="304800"/>
                </a:lnTo>
                <a:lnTo>
                  <a:pt x="338666" y="287867"/>
                </a:lnTo>
                <a:lnTo>
                  <a:pt x="347133" y="262467"/>
                </a:lnTo>
                <a:lnTo>
                  <a:pt x="364066" y="245533"/>
                </a:lnTo>
                <a:lnTo>
                  <a:pt x="364066" y="228600"/>
                </a:lnTo>
                <a:lnTo>
                  <a:pt x="364066" y="203200"/>
                </a:lnTo>
                <a:lnTo>
                  <a:pt x="364066" y="186267"/>
                </a:lnTo>
                <a:lnTo>
                  <a:pt x="364066" y="177800"/>
                </a:lnTo>
                <a:lnTo>
                  <a:pt x="364066" y="160867"/>
                </a:lnTo>
                <a:lnTo>
                  <a:pt x="355600" y="152400"/>
                </a:lnTo>
                <a:lnTo>
                  <a:pt x="347133" y="143933"/>
                </a:lnTo>
                <a:lnTo>
                  <a:pt x="338666" y="135467"/>
                </a:lnTo>
                <a:lnTo>
                  <a:pt x="321733" y="127000"/>
                </a:lnTo>
                <a:lnTo>
                  <a:pt x="313266" y="127000"/>
                </a:lnTo>
                <a:lnTo>
                  <a:pt x="304800" y="135467"/>
                </a:lnTo>
                <a:lnTo>
                  <a:pt x="287866" y="135467"/>
                </a:lnTo>
                <a:lnTo>
                  <a:pt x="270933" y="143933"/>
                </a:lnTo>
                <a:lnTo>
                  <a:pt x="262466" y="152400"/>
                </a:lnTo>
                <a:lnTo>
                  <a:pt x="245533" y="169333"/>
                </a:lnTo>
                <a:lnTo>
                  <a:pt x="237066" y="186267"/>
                </a:lnTo>
                <a:lnTo>
                  <a:pt x="237066" y="203200"/>
                </a:lnTo>
                <a:lnTo>
                  <a:pt x="228600" y="228600"/>
                </a:lnTo>
                <a:lnTo>
                  <a:pt x="237066" y="245533"/>
                </a:lnTo>
                <a:lnTo>
                  <a:pt x="237066" y="270933"/>
                </a:lnTo>
                <a:lnTo>
                  <a:pt x="245533" y="279400"/>
                </a:lnTo>
                <a:lnTo>
                  <a:pt x="254000" y="296333"/>
                </a:lnTo>
                <a:lnTo>
                  <a:pt x="262466" y="304800"/>
                </a:lnTo>
                <a:lnTo>
                  <a:pt x="270933" y="313267"/>
                </a:lnTo>
                <a:lnTo>
                  <a:pt x="287866" y="321733"/>
                </a:lnTo>
                <a:lnTo>
                  <a:pt x="296333" y="330200"/>
                </a:lnTo>
                <a:lnTo>
                  <a:pt x="313266" y="330200"/>
                </a:lnTo>
                <a:lnTo>
                  <a:pt x="330200" y="321733"/>
                </a:lnTo>
                <a:lnTo>
                  <a:pt x="347133" y="321733"/>
                </a:lnTo>
                <a:lnTo>
                  <a:pt x="347133" y="321733"/>
                </a:lnTo>
                <a:lnTo>
                  <a:pt x="364066" y="313267"/>
                </a:lnTo>
                <a:lnTo>
                  <a:pt x="364066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742267" y="1024467"/>
            <a:ext cx="194734" cy="482601"/>
          </a:xfrm>
          <a:custGeom>
            <a:avLst/>
            <a:gdLst/>
            <a:ahLst/>
            <a:cxnLst/>
            <a:rect l="0" t="0" r="0" b="0"/>
            <a:pathLst>
              <a:path w="194734" h="482601">
                <a:moveTo>
                  <a:pt x="194733" y="33866"/>
                </a:moveTo>
                <a:lnTo>
                  <a:pt x="194733" y="33866"/>
                </a:lnTo>
                <a:lnTo>
                  <a:pt x="194733" y="25400"/>
                </a:lnTo>
                <a:lnTo>
                  <a:pt x="194733" y="16933"/>
                </a:lnTo>
                <a:lnTo>
                  <a:pt x="186266" y="16933"/>
                </a:lnTo>
                <a:lnTo>
                  <a:pt x="186266" y="8466"/>
                </a:lnTo>
                <a:lnTo>
                  <a:pt x="177800" y="8466"/>
                </a:lnTo>
                <a:lnTo>
                  <a:pt x="169333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6" y="8466"/>
                </a:lnTo>
                <a:lnTo>
                  <a:pt x="118533" y="16933"/>
                </a:lnTo>
                <a:lnTo>
                  <a:pt x="101600" y="25400"/>
                </a:lnTo>
                <a:lnTo>
                  <a:pt x="84666" y="42333"/>
                </a:lnTo>
                <a:lnTo>
                  <a:pt x="67733" y="67733"/>
                </a:lnTo>
                <a:lnTo>
                  <a:pt x="50800" y="84666"/>
                </a:lnTo>
                <a:lnTo>
                  <a:pt x="42333" y="110066"/>
                </a:lnTo>
                <a:lnTo>
                  <a:pt x="33866" y="135466"/>
                </a:lnTo>
                <a:lnTo>
                  <a:pt x="33866" y="160866"/>
                </a:lnTo>
                <a:lnTo>
                  <a:pt x="25400" y="177800"/>
                </a:lnTo>
                <a:lnTo>
                  <a:pt x="33866" y="203200"/>
                </a:lnTo>
                <a:lnTo>
                  <a:pt x="33866" y="220133"/>
                </a:lnTo>
                <a:lnTo>
                  <a:pt x="42333" y="237066"/>
                </a:lnTo>
                <a:lnTo>
                  <a:pt x="50800" y="254000"/>
                </a:lnTo>
                <a:lnTo>
                  <a:pt x="67733" y="262466"/>
                </a:lnTo>
                <a:lnTo>
                  <a:pt x="76200" y="270933"/>
                </a:lnTo>
                <a:lnTo>
                  <a:pt x="84666" y="270933"/>
                </a:lnTo>
                <a:lnTo>
                  <a:pt x="101600" y="270933"/>
                </a:lnTo>
                <a:lnTo>
                  <a:pt x="110066" y="262466"/>
                </a:lnTo>
                <a:lnTo>
                  <a:pt x="118533" y="262466"/>
                </a:lnTo>
                <a:lnTo>
                  <a:pt x="127000" y="245533"/>
                </a:lnTo>
                <a:lnTo>
                  <a:pt x="135466" y="237066"/>
                </a:lnTo>
                <a:lnTo>
                  <a:pt x="143933" y="220133"/>
                </a:lnTo>
                <a:lnTo>
                  <a:pt x="143933" y="194733"/>
                </a:lnTo>
                <a:lnTo>
                  <a:pt x="152400" y="177800"/>
                </a:lnTo>
                <a:lnTo>
                  <a:pt x="152400" y="152400"/>
                </a:lnTo>
                <a:lnTo>
                  <a:pt x="152400" y="127000"/>
                </a:lnTo>
                <a:lnTo>
                  <a:pt x="152400" y="110066"/>
                </a:lnTo>
                <a:lnTo>
                  <a:pt x="152400" y="93133"/>
                </a:lnTo>
                <a:lnTo>
                  <a:pt x="152400" y="84666"/>
                </a:lnTo>
                <a:lnTo>
                  <a:pt x="152400" y="67733"/>
                </a:lnTo>
                <a:lnTo>
                  <a:pt x="152400" y="67733"/>
                </a:lnTo>
                <a:lnTo>
                  <a:pt x="143933" y="67733"/>
                </a:lnTo>
                <a:lnTo>
                  <a:pt x="143933" y="59266"/>
                </a:lnTo>
                <a:lnTo>
                  <a:pt x="143933" y="67733"/>
                </a:lnTo>
                <a:lnTo>
                  <a:pt x="143933" y="67733"/>
                </a:lnTo>
                <a:lnTo>
                  <a:pt x="152400" y="67733"/>
                </a:lnTo>
                <a:lnTo>
                  <a:pt x="152400" y="84666"/>
                </a:lnTo>
                <a:lnTo>
                  <a:pt x="152400" y="93133"/>
                </a:lnTo>
                <a:lnTo>
                  <a:pt x="152400" y="118533"/>
                </a:lnTo>
                <a:lnTo>
                  <a:pt x="152400" y="143933"/>
                </a:lnTo>
                <a:lnTo>
                  <a:pt x="152400" y="169333"/>
                </a:lnTo>
                <a:lnTo>
                  <a:pt x="160866" y="194733"/>
                </a:lnTo>
                <a:lnTo>
                  <a:pt x="160866" y="220133"/>
                </a:lnTo>
                <a:lnTo>
                  <a:pt x="160866" y="245533"/>
                </a:lnTo>
                <a:lnTo>
                  <a:pt x="169333" y="270933"/>
                </a:lnTo>
                <a:lnTo>
                  <a:pt x="169333" y="296333"/>
                </a:lnTo>
                <a:lnTo>
                  <a:pt x="169333" y="321733"/>
                </a:lnTo>
                <a:lnTo>
                  <a:pt x="160866" y="347133"/>
                </a:lnTo>
                <a:lnTo>
                  <a:pt x="160866" y="372533"/>
                </a:lnTo>
                <a:lnTo>
                  <a:pt x="152400" y="389466"/>
                </a:lnTo>
                <a:lnTo>
                  <a:pt x="143933" y="406400"/>
                </a:lnTo>
                <a:lnTo>
                  <a:pt x="135466" y="423333"/>
                </a:lnTo>
                <a:lnTo>
                  <a:pt x="127000" y="440266"/>
                </a:lnTo>
                <a:lnTo>
                  <a:pt x="118533" y="457200"/>
                </a:lnTo>
                <a:lnTo>
                  <a:pt x="101600" y="465666"/>
                </a:lnTo>
                <a:lnTo>
                  <a:pt x="93133" y="474133"/>
                </a:lnTo>
                <a:lnTo>
                  <a:pt x="76200" y="474133"/>
                </a:lnTo>
                <a:lnTo>
                  <a:pt x="59266" y="482600"/>
                </a:lnTo>
                <a:lnTo>
                  <a:pt x="42333" y="474133"/>
                </a:lnTo>
                <a:lnTo>
                  <a:pt x="33866" y="465666"/>
                </a:lnTo>
                <a:lnTo>
                  <a:pt x="16933" y="457200"/>
                </a:lnTo>
                <a:lnTo>
                  <a:pt x="8466" y="440266"/>
                </a:lnTo>
                <a:lnTo>
                  <a:pt x="8466" y="440266"/>
                </a:lnTo>
                <a:lnTo>
                  <a:pt x="0" y="423333"/>
                </a:lnTo>
                <a:lnTo>
                  <a:pt x="0" y="423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53933" y="1058333"/>
            <a:ext cx="220135" cy="287868"/>
          </a:xfrm>
          <a:custGeom>
            <a:avLst/>
            <a:gdLst/>
            <a:ahLst/>
            <a:cxnLst/>
            <a:rect l="0" t="0" r="0" b="0"/>
            <a:pathLst>
              <a:path w="220135" h="287868">
                <a:moveTo>
                  <a:pt x="135467" y="0"/>
                </a:moveTo>
                <a:lnTo>
                  <a:pt x="135467" y="0"/>
                </a:lnTo>
                <a:lnTo>
                  <a:pt x="127000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7"/>
                </a:lnTo>
                <a:lnTo>
                  <a:pt x="67734" y="25400"/>
                </a:lnTo>
                <a:lnTo>
                  <a:pt x="50800" y="33867"/>
                </a:lnTo>
                <a:lnTo>
                  <a:pt x="33867" y="50800"/>
                </a:lnTo>
                <a:lnTo>
                  <a:pt x="16934" y="67734"/>
                </a:lnTo>
                <a:lnTo>
                  <a:pt x="8467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0067"/>
                </a:lnTo>
                <a:lnTo>
                  <a:pt x="0" y="118534"/>
                </a:lnTo>
                <a:lnTo>
                  <a:pt x="8467" y="118534"/>
                </a:lnTo>
                <a:lnTo>
                  <a:pt x="25400" y="118534"/>
                </a:lnTo>
                <a:lnTo>
                  <a:pt x="42334" y="118534"/>
                </a:lnTo>
                <a:lnTo>
                  <a:pt x="59267" y="118534"/>
                </a:lnTo>
                <a:lnTo>
                  <a:pt x="76200" y="110067"/>
                </a:lnTo>
                <a:lnTo>
                  <a:pt x="93134" y="101600"/>
                </a:lnTo>
                <a:lnTo>
                  <a:pt x="118534" y="93134"/>
                </a:lnTo>
                <a:lnTo>
                  <a:pt x="135467" y="93134"/>
                </a:lnTo>
                <a:lnTo>
                  <a:pt x="152400" y="93134"/>
                </a:lnTo>
                <a:lnTo>
                  <a:pt x="169334" y="93134"/>
                </a:lnTo>
                <a:lnTo>
                  <a:pt x="186267" y="101600"/>
                </a:lnTo>
                <a:lnTo>
                  <a:pt x="203200" y="110067"/>
                </a:lnTo>
                <a:lnTo>
                  <a:pt x="211667" y="127000"/>
                </a:lnTo>
                <a:lnTo>
                  <a:pt x="211667" y="143934"/>
                </a:lnTo>
                <a:lnTo>
                  <a:pt x="220134" y="160867"/>
                </a:lnTo>
                <a:lnTo>
                  <a:pt x="220134" y="186267"/>
                </a:lnTo>
                <a:lnTo>
                  <a:pt x="211667" y="203200"/>
                </a:lnTo>
                <a:lnTo>
                  <a:pt x="203200" y="220134"/>
                </a:lnTo>
                <a:lnTo>
                  <a:pt x="186267" y="237067"/>
                </a:lnTo>
                <a:lnTo>
                  <a:pt x="169334" y="254000"/>
                </a:lnTo>
                <a:lnTo>
                  <a:pt x="152400" y="262467"/>
                </a:lnTo>
                <a:lnTo>
                  <a:pt x="135467" y="279400"/>
                </a:lnTo>
                <a:lnTo>
                  <a:pt x="110067" y="279400"/>
                </a:lnTo>
                <a:lnTo>
                  <a:pt x="93134" y="287867"/>
                </a:lnTo>
                <a:lnTo>
                  <a:pt x="84667" y="279400"/>
                </a:lnTo>
                <a:lnTo>
                  <a:pt x="67734" y="279400"/>
                </a:lnTo>
                <a:lnTo>
                  <a:pt x="59267" y="262467"/>
                </a:lnTo>
                <a:lnTo>
                  <a:pt x="59267" y="245534"/>
                </a:lnTo>
                <a:lnTo>
                  <a:pt x="67734" y="228600"/>
                </a:lnTo>
                <a:lnTo>
                  <a:pt x="76200" y="203200"/>
                </a:lnTo>
                <a:lnTo>
                  <a:pt x="76200" y="203200"/>
                </a:lnTo>
                <a:lnTo>
                  <a:pt x="93134" y="186267"/>
                </a:lnTo>
                <a:lnTo>
                  <a:pt x="93134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11133" y="1024467"/>
            <a:ext cx="245535" cy="254001"/>
          </a:xfrm>
          <a:custGeom>
            <a:avLst/>
            <a:gdLst/>
            <a:ahLst/>
            <a:cxnLst/>
            <a:rect l="0" t="0" r="0" b="0"/>
            <a:pathLst>
              <a:path w="245535" h="254001">
                <a:moveTo>
                  <a:pt x="143934" y="93133"/>
                </a:moveTo>
                <a:lnTo>
                  <a:pt x="143934" y="93133"/>
                </a:lnTo>
                <a:lnTo>
                  <a:pt x="143934" y="93133"/>
                </a:lnTo>
                <a:lnTo>
                  <a:pt x="152400" y="93133"/>
                </a:lnTo>
                <a:lnTo>
                  <a:pt x="152400" y="93133"/>
                </a:lnTo>
                <a:lnTo>
                  <a:pt x="143934" y="84666"/>
                </a:lnTo>
                <a:lnTo>
                  <a:pt x="143934" y="76200"/>
                </a:lnTo>
                <a:lnTo>
                  <a:pt x="143934" y="59266"/>
                </a:lnTo>
                <a:lnTo>
                  <a:pt x="143934" y="50800"/>
                </a:lnTo>
                <a:lnTo>
                  <a:pt x="135467" y="33866"/>
                </a:lnTo>
                <a:lnTo>
                  <a:pt x="127000" y="25400"/>
                </a:lnTo>
                <a:lnTo>
                  <a:pt x="118534" y="16933"/>
                </a:lnTo>
                <a:lnTo>
                  <a:pt x="110067" y="8466"/>
                </a:lnTo>
                <a:lnTo>
                  <a:pt x="101600" y="0"/>
                </a:lnTo>
                <a:lnTo>
                  <a:pt x="93134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25400"/>
                </a:lnTo>
                <a:lnTo>
                  <a:pt x="33867" y="42333"/>
                </a:lnTo>
                <a:lnTo>
                  <a:pt x="25400" y="67733"/>
                </a:lnTo>
                <a:lnTo>
                  <a:pt x="16934" y="93133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11666"/>
                </a:lnTo>
                <a:lnTo>
                  <a:pt x="8467" y="220133"/>
                </a:lnTo>
                <a:lnTo>
                  <a:pt x="16934" y="228600"/>
                </a:lnTo>
                <a:lnTo>
                  <a:pt x="25400" y="237066"/>
                </a:lnTo>
                <a:lnTo>
                  <a:pt x="42334" y="237066"/>
                </a:lnTo>
                <a:lnTo>
                  <a:pt x="59267" y="237066"/>
                </a:lnTo>
                <a:lnTo>
                  <a:pt x="67734" y="237066"/>
                </a:lnTo>
                <a:lnTo>
                  <a:pt x="84667" y="228600"/>
                </a:lnTo>
                <a:lnTo>
                  <a:pt x="93134" y="220133"/>
                </a:lnTo>
                <a:lnTo>
                  <a:pt x="110067" y="211666"/>
                </a:lnTo>
                <a:lnTo>
                  <a:pt x="118534" y="194733"/>
                </a:lnTo>
                <a:lnTo>
                  <a:pt x="127000" y="177800"/>
                </a:lnTo>
                <a:lnTo>
                  <a:pt x="127000" y="160866"/>
                </a:lnTo>
                <a:lnTo>
                  <a:pt x="135467" y="143933"/>
                </a:lnTo>
                <a:lnTo>
                  <a:pt x="143934" y="127000"/>
                </a:lnTo>
                <a:lnTo>
                  <a:pt x="143934" y="110066"/>
                </a:lnTo>
                <a:lnTo>
                  <a:pt x="143934" y="101600"/>
                </a:lnTo>
                <a:lnTo>
                  <a:pt x="143934" y="84666"/>
                </a:lnTo>
                <a:lnTo>
                  <a:pt x="143934" y="76200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67733"/>
                </a:lnTo>
                <a:lnTo>
                  <a:pt x="143934" y="76200"/>
                </a:lnTo>
                <a:lnTo>
                  <a:pt x="143934" y="93133"/>
                </a:lnTo>
                <a:lnTo>
                  <a:pt x="143934" y="110066"/>
                </a:lnTo>
                <a:lnTo>
                  <a:pt x="143934" y="127000"/>
                </a:lnTo>
                <a:lnTo>
                  <a:pt x="143934" y="152400"/>
                </a:lnTo>
                <a:lnTo>
                  <a:pt x="143934" y="169333"/>
                </a:lnTo>
                <a:lnTo>
                  <a:pt x="143934" y="194733"/>
                </a:lnTo>
                <a:lnTo>
                  <a:pt x="152400" y="211666"/>
                </a:lnTo>
                <a:lnTo>
                  <a:pt x="160867" y="220133"/>
                </a:lnTo>
                <a:lnTo>
                  <a:pt x="169334" y="237066"/>
                </a:lnTo>
                <a:lnTo>
                  <a:pt x="177800" y="245533"/>
                </a:lnTo>
                <a:lnTo>
                  <a:pt x="186267" y="254000"/>
                </a:lnTo>
                <a:lnTo>
                  <a:pt x="194734" y="254000"/>
                </a:lnTo>
                <a:lnTo>
                  <a:pt x="203200" y="254000"/>
                </a:lnTo>
                <a:lnTo>
                  <a:pt x="211667" y="254000"/>
                </a:lnTo>
                <a:lnTo>
                  <a:pt x="220134" y="245533"/>
                </a:lnTo>
                <a:lnTo>
                  <a:pt x="228600" y="228600"/>
                </a:lnTo>
                <a:lnTo>
                  <a:pt x="237067" y="211666"/>
                </a:lnTo>
                <a:lnTo>
                  <a:pt x="245534" y="186266"/>
                </a:lnTo>
                <a:lnTo>
                  <a:pt x="245534" y="186266"/>
                </a:lnTo>
                <a:lnTo>
                  <a:pt x="245534" y="169333"/>
                </a:lnTo>
                <a:lnTo>
                  <a:pt x="245534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65133" y="1024467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8467" y="25400"/>
                </a:moveTo>
                <a:lnTo>
                  <a:pt x="8467" y="33866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67733"/>
                </a:lnTo>
                <a:lnTo>
                  <a:pt x="16934" y="84666"/>
                </a:lnTo>
                <a:lnTo>
                  <a:pt x="16934" y="110066"/>
                </a:lnTo>
                <a:lnTo>
                  <a:pt x="16934" y="127000"/>
                </a:lnTo>
                <a:lnTo>
                  <a:pt x="16934" y="152400"/>
                </a:lnTo>
                <a:lnTo>
                  <a:pt x="25400" y="169333"/>
                </a:lnTo>
                <a:lnTo>
                  <a:pt x="25400" y="186266"/>
                </a:lnTo>
                <a:lnTo>
                  <a:pt x="25400" y="194733"/>
                </a:lnTo>
                <a:lnTo>
                  <a:pt x="16934" y="203200"/>
                </a:lnTo>
                <a:lnTo>
                  <a:pt x="16934" y="203200"/>
                </a:lnTo>
                <a:lnTo>
                  <a:pt x="16934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0" y="186266"/>
                </a:lnTo>
                <a:lnTo>
                  <a:pt x="0" y="177800"/>
                </a:lnTo>
                <a:lnTo>
                  <a:pt x="0" y="160866"/>
                </a:lnTo>
                <a:lnTo>
                  <a:pt x="0" y="143933"/>
                </a:lnTo>
                <a:lnTo>
                  <a:pt x="0" y="127000"/>
                </a:lnTo>
                <a:lnTo>
                  <a:pt x="8467" y="110066"/>
                </a:lnTo>
                <a:lnTo>
                  <a:pt x="16934" y="93133"/>
                </a:lnTo>
                <a:lnTo>
                  <a:pt x="25400" y="76200"/>
                </a:lnTo>
                <a:lnTo>
                  <a:pt x="25400" y="67733"/>
                </a:lnTo>
                <a:lnTo>
                  <a:pt x="42334" y="50800"/>
                </a:lnTo>
                <a:lnTo>
                  <a:pt x="50800" y="42333"/>
                </a:lnTo>
                <a:lnTo>
                  <a:pt x="67734" y="33866"/>
                </a:lnTo>
                <a:lnTo>
                  <a:pt x="84667" y="25400"/>
                </a:lnTo>
                <a:lnTo>
                  <a:pt x="101600" y="16933"/>
                </a:lnTo>
                <a:lnTo>
                  <a:pt x="127000" y="8466"/>
                </a:lnTo>
                <a:lnTo>
                  <a:pt x="135467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7" y="8466"/>
                </a:lnTo>
                <a:lnTo>
                  <a:pt x="160867" y="16933"/>
                </a:lnTo>
                <a:lnTo>
                  <a:pt x="160867" y="16933"/>
                </a:lnTo>
                <a:lnTo>
                  <a:pt x="160867" y="25400"/>
                </a:lnTo>
                <a:lnTo>
                  <a:pt x="160867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34467" y="1058333"/>
            <a:ext cx="160867" cy="203201"/>
          </a:xfrm>
          <a:custGeom>
            <a:avLst/>
            <a:gdLst/>
            <a:ahLst/>
            <a:cxnLst/>
            <a:rect l="0" t="0" r="0" b="0"/>
            <a:pathLst>
              <a:path w="160867" h="203201">
                <a:moveTo>
                  <a:pt x="16933" y="118534"/>
                </a:moveTo>
                <a:lnTo>
                  <a:pt x="16933" y="118534"/>
                </a:lnTo>
                <a:lnTo>
                  <a:pt x="16933" y="118534"/>
                </a:lnTo>
                <a:lnTo>
                  <a:pt x="16933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42333" y="118534"/>
                </a:lnTo>
                <a:lnTo>
                  <a:pt x="50800" y="118534"/>
                </a:lnTo>
                <a:lnTo>
                  <a:pt x="67733" y="110067"/>
                </a:lnTo>
                <a:lnTo>
                  <a:pt x="76200" y="101600"/>
                </a:lnTo>
                <a:lnTo>
                  <a:pt x="84666" y="93134"/>
                </a:lnTo>
                <a:lnTo>
                  <a:pt x="93133" y="76200"/>
                </a:lnTo>
                <a:lnTo>
                  <a:pt x="101600" y="59267"/>
                </a:lnTo>
                <a:lnTo>
                  <a:pt x="110066" y="42334"/>
                </a:lnTo>
                <a:lnTo>
                  <a:pt x="118533" y="33867"/>
                </a:lnTo>
                <a:lnTo>
                  <a:pt x="118533" y="16934"/>
                </a:lnTo>
                <a:lnTo>
                  <a:pt x="118533" y="8467"/>
                </a:lnTo>
                <a:lnTo>
                  <a:pt x="110066" y="8467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16934"/>
                </a:lnTo>
                <a:lnTo>
                  <a:pt x="42333" y="25400"/>
                </a:lnTo>
                <a:lnTo>
                  <a:pt x="25400" y="33867"/>
                </a:lnTo>
                <a:lnTo>
                  <a:pt x="16933" y="50800"/>
                </a:lnTo>
                <a:lnTo>
                  <a:pt x="16933" y="67734"/>
                </a:lnTo>
                <a:lnTo>
                  <a:pt x="8466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0" y="169334"/>
                </a:lnTo>
                <a:lnTo>
                  <a:pt x="8466" y="177800"/>
                </a:lnTo>
                <a:lnTo>
                  <a:pt x="16933" y="186267"/>
                </a:lnTo>
                <a:lnTo>
                  <a:pt x="25400" y="194734"/>
                </a:lnTo>
                <a:lnTo>
                  <a:pt x="42333" y="194734"/>
                </a:lnTo>
                <a:lnTo>
                  <a:pt x="59266" y="203200"/>
                </a:lnTo>
                <a:lnTo>
                  <a:pt x="76200" y="203200"/>
                </a:lnTo>
                <a:lnTo>
                  <a:pt x="93133" y="194734"/>
                </a:lnTo>
                <a:lnTo>
                  <a:pt x="110066" y="194734"/>
                </a:lnTo>
                <a:lnTo>
                  <a:pt x="127000" y="194734"/>
                </a:lnTo>
                <a:lnTo>
                  <a:pt x="135466" y="194734"/>
                </a:lnTo>
                <a:lnTo>
                  <a:pt x="143933" y="186267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60866" y="186267"/>
                </a:lnTo>
                <a:lnTo>
                  <a:pt x="160866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8600" y="905933"/>
            <a:ext cx="338668" cy="152401"/>
          </a:xfrm>
          <a:custGeom>
            <a:avLst/>
            <a:gdLst/>
            <a:ahLst/>
            <a:cxnLst/>
            <a:rect l="0" t="0" r="0" b="0"/>
            <a:pathLst>
              <a:path w="338668" h="152401">
                <a:moveTo>
                  <a:pt x="0" y="152400"/>
                </a:move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43934"/>
                </a:lnTo>
                <a:lnTo>
                  <a:pt x="0" y="143934"/>
                </a:lnTo>
                <a:lnTo>
                  <a:pt x="0" y="135467"/>
                </a:lnTo>
                <a:lnTo>
                  <a:pt x="8467" y="127000"/>
                </a:lnTo>
                <a:lnTo>
                  <a:pt x="8467" y="118534"/>
                </a:lnTo>
                <a:lnTo>
                  <a:pt x="8467" y="110067"/>
                </a:lnTo>
                <a:lnTo>
                  <a:pt x="16933" y="93134"/>
                </a:lnTo>
                <a:lnTo>
                  <a:pt x="25400" y="76200"/>
                </a:lnTo>
                <a:lnTo>
                  <a:pt x="25400" y="59267"/>
                </a:lnTo>
                <a:lnTo>
                  <a:pt x="33867" y="42334"/>
                </a:lnTo>
                <a:lnTo>
                  <a:pt x="33867" y="33867"/>
                </a:lnTo>
                <a:lnTo>
                  <a:pt x="42333" y="16934"/>
                </a:lnTo>
                <a:lnTo>
                  <a:pt x="42333" y="8467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8467"/>
                </a:lnTo>
                <a:lnTo>
                  <a:pt x="84667" y="16934"/>
                </a:lnTo>
                <a:lnTo>
                  <a:pt x="93133" y="25400"/>
                </a:lnTo>
                <a:lnTo>
                  <a:pt x="93133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10067" y="76200"/>
                </a:lnTo>
                <a:lnTo>
                  <a:pt x="110067" y="93134"/>
                </a:lnTo>
                <a:lnTo>
                  <a:pt x="118533" y="101600"/>
                </a:lnTo>
                <a:lnTo>
                  <a:pt x="127000" y="110067"/>
                </a:lnTo>
                <a:lnTo>
                  <a:pt x="135467" y="118534"/>
                </a:lnTo>
                <a:lnTo>
                  <a:pt x="143933" y="127000"/>
                </a:lnTo>
                <a:lnTo>
                  <a:pt x="152400" y="135467"/>
                </a:lnTo>
                <a:lnTo>
                  <a:pt x="160867" y="143934"/>
                </a:lnTo>
                <a:lnTo>
                  <a:pt x="177800" y="143934"/>
                </a:lnTo>
                <a:lnTo>
                  <a:pt x="194733" y="143934"/>
                </a:lnTo>
                <a:lnTo>
                  <a:pt x="203200" y="143934"/>
                </a:lnTo>
                <a:lnTo>
                  <a:pt x="220133" y="135467"/>
                </a:lnTo>
                <a:lnTo>
                  <a:pt x="228600" y="127000"/>
                </a:lnTo>
                <a:lnTo>
                  <a:pt x="245533" y="118534"/>
                </a:lnTo>
                <a:lnTo>
                  <a:pt x="262467" y="110067"/>
                </a:lnTo>
                <a:lnTo>
                  <a:pt x="270933" y="93134"/>
                </a:lnTo>
                <a:lnTo>
                  <a:pt x="287867" y="76200"/>
                </a:lnTo>
                <a:lnTo>
                  <a:pt x="296333" y="67734"/>
                </a:lnTo>
                <a:lnTo>
                  <a:pt x="304800" y="59267"/>
                </a:lnTo>
                <a:lnTo>
                  <a:pt x="313267" y="50800"/>
                </a:lnTo>
                <a:lnTo>
                  <a:pt x="321733" y="50800"/>
                </a:lnTo>
                <a:lnTo>
                  <a:pt x="330200" y="42334"/>
                </a:lnTo>
                <a:lnTo>
                  <a:pt x="330200" y="42334"/>
                </a:lnTo>
                <a:lnTo>
                  <a:pt x="338667" y="42334"/>
                </a:lnTo>
                <a:lnTo>
                  <a:pt x="338667" y="50800"/>
                </a:lnTo>
                <a:lnTo>
                  <a:pt x="338667" y="50800"/>
                </a:lnTo>
                <a:lnTo>
                  <a:pt x="338667" y="50800"/>
                </a:lnTo>
                <a:lnTo>
                  <a:pt x="338667" y="50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249333" y="1168400"/>
            <a:ext cx="338668" cy="25401"/>
          </a:xfrm>
          <a:custGeom>
            <a:avLst/>
            <a:gdLst/>
            <a:ahLst/>
            <a:cxnLst/>
            <a:rect l="0" t="0" r="0" b="0"/>
            <a:pathLst>
              <a:path w="338668" h="25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42334" y="25400"/>
                </a:lnTo>
                <a:lnTo>
                  <a:pt x="59267" y="25400"/>
                </a:lnTo>
                <a:lnTo>
                  <a:pt x="84667" y="25400"/>
                </a:lnTo>
                <a:lnTo>
                  <a:pt x="101600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203200" y="8467"/>
                </a:lnTo>
                <a:lnTo>
                  <a:pt x="220134" y="8467"/>
                </a:lnTo>
                <a:lnTo>
                  <a:pt x="245534" y="8467"/>
                </a:lnTo>
                <a:lnTo>
                  <a:pt x="270934" y="8467"/>
                </a:lnTo>
                <a:lnTo>
                  <a:pt x="287867" y="0"/>
                </a:lnTo>
                <a:lnTo>
                  <a:pt x="304800" y="0"/>
                </a:lnTo>
                <a:lnTo>
                  <a:pt x="313267" y="0"/>
                </a:lnTo>
                <a:lnTo>
                  <a:pt x="330200" y="0"/>
                </a:lnTo>
                <a:lnTo>
                  <a:pt x="330200" y="0"/>
                </a:lnTo>
                <a:lnTo>
                  <a:pt x="338667" y="8467"/>
                </a:lnTo>
                <a:lnTo>
                  <a:pt x="338667" y="8467"/>
                </a:lnTo>
                <a:lnTo>
                  <a:pt x="338667" y="8467"/>
                </a:lnTo>
                <a:lnTo>
                  <a:pt x="338667" y="8467"/>
                </a:lnTo>
                <a:lnTo>
                  <a:pt x="3386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207000" y="1312333"/>
            <a:ext cx="355601" cy="16935"/>
          </a:xfrm>
          <a:custGeom>
            <a:avLst/>
            <a:gdLst/>
            <a:ahLst/>
            <a:cxnLst/>
            <a:rect l="0" t="0" r="0" b="0"/>
            <a:pathLst>
              <a:path w="355601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9267" y="16934"/>
                </a:lnTo>
                <a:lnTo>
                  <a:pt x="76200" y="16934"/>
                </a:lnTo>
                <a:lnTo>
                  <a:pt x="101600" y="16934"/>
                </a:lnTo>
                <a:lnTo>
                  <a:pt x="127000" y="16934"/>
                </a:lnTo>
                <a:lnTo>
                  <a:pt x="152400" y="16934"/>
                </a:lnTo>
                <a:lnTo>
                  <a:pt x="177800" y="16934"/>
                </a:lnTo>
                <a:lnTo>
                  <a:pt x="203200" y="8467"/>
                </a:lnTo>
                <a:lnTo>
                  <a:pt x="228600" y="8467"/>
                </a:lnTo>
                <a:lnTo>
                  <a:pt x="254000" y="8467"/>
                </a:lnTo>
                <a:lnTo>
                  <a:pt x="279400" y="8467"/>
                </a:lnTo>
                <a:lnTo>
                  <a:pt x="304800" y="8467"/>
                </a:lnTo>
                <a:lnTo>
                  <a:pt x="321733" y="8467"/>
                </a:lnTo>
                <a:lnTo>
                  <a:pt x="347133" y="0"/>
                </a:lnTo>
                <a:lnTo>
                  <a:pt x="347133" y="0"/>
                </a:lnTo>
                <a:lnTo>
                  <a:pt x="355600" y="0"/>
                </a:lnTo>
                <a:lnTo>
                  <a:pt x="3556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840133" y="2065867"/>
            <a:ext cx="177801" cy="355601"/>
          </a:xfrm>
          <a:custGeom>
            <a:avLst/>
            <a:gdLst/>
            <a:ahLst/>
            <a:cxnLst/>
            <a:rect l="0" t="0" r="0" b="0"/>
            <a:pathLst>
              <a:path w="177801" h="355601">
                <a:moveTo>
                  <a:pt x="50801" y="25400"/>
                </a:moveTo>
                <a:lnTo>
                  <a:pt x="50801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50801" y="50800"/>
                </a:lnTo>
                <a:lnTo>
                  <a:pt x="42333" y="67733"/>
                </a:lnTo>
                <a:lnTo>
                  <a:pt x="42333" y="84666"/>
                </a:lnTo>
                <a:lnTo>
                  <a:pt x="33867" y="110066"/>
                </a:lnTo>
                <a:lnTo>
                  <a:pt x="33867" y="143933"/>
                </a:lnTo>
                <a:lnTo>
                  <a:pt x="25400" y="177800"/>
                </a:lnTo>
                <a:lnTo>
                  <a:pt x="16934" y="203200"/>
                </a:lnTo>
                <a:lnTo>
                  <a:pt x="16934" y="228600"/>
                </a:lnTo>
                <a:lnTo>
                  <a:pt x="8467" y="254000"/>
                </a:lnTo>
                <a:lnTo>
                  <a:pt x="8467" y="279400"/>
                </a:lnTo>
                <a:lnTo>
                  <a:pt x="8467" y="296333"/>
                </a:lnTo>
                <a:lnTo>
                  <a:pt x="0" y="313266"/>
                </a:lnTo>
                <a:lnTo>
                  <a:pt x="0" y="330200"/>
                </a:lnTo>
                <a:lnTo>
                  <a:pt x="0" y="347133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47133"/>
                </a:lnTo>
                <a:lnTo>
                  <a:pt x="0" y="330200"/>
                </a:lnTo>
                <a:lnTo>
                  <a:pt x="0" y="313266"/>
                </a:lnTo>
                <a:lnTo>
                  <a:pt x="0" y="296333"/>
                </a:lnTo>
                <a:lnTo>
                  <a:pt x="0" y="270933"/>
                </a:lnTo>
                <a:lnTo>
                  <a:pt x="0" y="245533"/>
                </a:lnTo>
                <a:lnTo>
                  <a:pt x="0" y="220133"/>
                </a:lnTo>
                <a:lnTo>
                  <a:pt x="8467" y="186266"/>
                </a:lnTo>
                <a:lnTo>
                  <a:pt x="8467" y="160866"/>
                </a:lnTo>
                <a:lnTo>
                  <a:pt x="8467" y="127000"/>
                </a:lnTo>
                <a:lnTo>
                  <a:pt x="8467" y="101600"/>
                </a:lnTo>
                <a:lnTo>
                  <a:pt x="16934" y="76200"/>
                </a:lnTo>
                <a:lnTo>
                  <a:pt x="25400" y="59266"/>
                </a:lnTo>
                <a:lnTo>
                  <a:pt x="42333" y="50800"/>
                </a:lnTo>
                <a:lnTo>
                  <a:pt x="59267" y="33866"/>
                </a:lnTo>
                <a:lnTo>
                  <a:pt x="76200" y="25400"/>
                </a:lnTo>
                <a:lnTo>
                  <a:pt x="84667" y="16933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27001" y="0"/>
                </a:lnTo>
                <a:lnTo>
                  <a:pt x="127001" y="8466"/>
                </a:lnTo>
                <a:lnTo>
                  <a:pt x="135467" y="25400"/>
                </a:lnTo>
                <a:lnTo>
                  <a:pt x="143934" y="42333"/>
                </a:lnTo>
                <a:lnTo>
                  <a:pt x="160867" y="59266"/>
                </a:lnTo>
                <a:lnTo>
                  <a:pt x="169334" y="84666"/>
                </a:lnTo>
                <a:lnTo>
                  <a:pt x="169334" y="118533"/>
                </a:lnTo>
                <a:lnTo>
                  <a:pt x="177800" y="143933"/>
                </a:lnTo>
                <a:lnTo>
                  <a:pt x="177800" y="177800"/>
                </a:lnTo>
                <a:lnTo>
                  <a:pt x="177800" y="203200"/>
                </a:lnTo>
                <a:lnTo>
                  <a:pt x="177800" y="237066"/>
                </a:lnTo>
                <a:lnTo>
                  <a:pt x="177800" y="254000"/>
                </a:lnTo>
                <a:lnTo>
                  <a:pt x="169334" y="279400"/>
                </a:lnTo>
                <a:lnTo>
                  <a:pt x="177800" y="296333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77800" y="304800"/>
                </a:lnTo>
                <a:lnTo>
                  <a:pt x="1778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848600" y="2269067"/>
            <a:ext cx="186267" cy="16934"/>
          </a:xfrm>
          <a:custGeom>
            <a:avLst/>
            <a:gdLst/>
            <a:ahLst/>
            <a:cxnLst/>
            <a:rect l="0" t="0" r="0" b="0"/>
            <a:pathLst>
              <a:path w="186267" h="16934">
                <a:moveTo>
                  <a:pt x="186266" y="16933"/>
                </a:moveTo>
                <a:lnTo>
                  <a:pt x="186266" y="16933"/>
                </a:lnTo>
                <a:lnTo>
                  <a:pt x="186266" y="16933"/>
                </a:lnTo>
                <a:lnTo>
                  <a:pt x="177800" y="16933"/>
                </a:lnTo>
                <a:lnTo>
                  <a:pt x="177800" y="16933"/>
                </a:lnTo>
                <a:lnTo>
                  <a:pt x="160867" y="8466"/>
                </a:lnTo>
                <a:lnTo>
                  <a:pt x="152400" y="8466"/>
                </a:lnTo>
                <a:lnTo>
                  <a:pt x="135467" y="8466"/>
                </a:lnTo>
                <a:lnTo>
                  <a:pt x="118534" y="8466"/>
                </a:lnTo>
                <a:lnTo>
                  <a:pt x="101600" y="8466"/>
                </a:lnTo>
                <a:lnTo>
                  <a:pt x="76200" y="8466"/>
                </a:lnTo>
                <a:lnTo>
                  <a:pt x="50800" y="8466"/>
                </a:lnTo>
                <a:lnTo>
                  <a:pt x="33866" y="0"/>
                </a:lnTo>
                <a:lnTo>
                  <a:pt x="1693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016066" y="2175933"/>
            <a:ext cx="245535" cy="330201"/>
          </a:xfrm>
          <a:custGeom>
            <a:avLst/>
            <a:gdLst/>
            <a:ahLst/>
            <a:cxnLst/>
            <a:rect l="0" t="0" r="0" b="0"/>
            <a:pathLst>
              <a:path w="245535" h="330201">
                <a:moveTo>
                  <a:pt x="33867" y="59267"/>
                </a:moveTo>
                <a:lnTo>
                  <a:pt x="33867" y="59267"/>
                </a:lnTo>
                <a:lnTo>
                  <a:pt x="33867" y="59267"/>
                </a:lnTo>
                <a:lnTo>
                  <a:pt x="33867" y="67734"/>
                </a:lnTo>
                <a:lnTo>
                  <a:pt x="33867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16934" y="135467"/>
                </a:lnTo>
                <a:lnTo>
                  <a:pt x="8468" y="160867"/>
                </a:lnTo>
                <a:lnTo>
                  <a:pt x="8468" y="186267"/>
                </a:lnTo>
                <a:lnTo>
                  <a:pt x="8468" y="211667"/>
                </a:lnTo>
                <a:lnTo>
                  <a:pt x="8468" y="237067"/>
                </a:lnTo>
                <a:lnTo>
                  <a:pt x="8468" y="254000"/>
                </a:lnTo>
                <a:lnTo>
                  <a:pt x="8468" y="262467"/>
                </a:lnTo>
                <a:lnTo>
                  <a:pt x="16934" y="270934"/>
                </a:lnTo>
                <a:lnTo>
                  <a:pt x="16934" y="270934"/>
                </a:lnTo>
                <a:lnTo>
                  <a:pt x="16934" y="270934"/>
                </a:lnTo>
                <a:lnTo>
                  <a:pt x="8468" y="270934"/>
                </a:lnTo>
                <a:lnTo>
                  <a:pt x="8468" y="262467"/>
                </a:lnTo>
                <a:lnTo>
                  <a:pt x="8468" y="254000"/>
                </a:lnTo>
                <a:lnTo>
                  <a:pt x="8468" y="245534"/>
                </a:lnTo>
                <a:lnTo>
                  <a:pt x="0" y="228600"/>
                </a:lnTo>
                <a:lnTo>
                  <a:pt x="0" y="211667"/>
                </a:lnTo>
                <a:lnTo>
                  <a:pt x="0" y="186267"/>
                </a:lnTo>
                <a:lnTo>
                  <a:pt x="0" y="160867"/>
                </a:lnTo>
                <a:lnTo>
                  <a:pt x="8468" y="135467"/>
                </a:lnTo>
                <a:lnTo>
                  <a:pt x="8468" y="110067"/>
                </a:lnTo>
                <a:lnTo>
                  <a:pt x="8468" y="84667"/>
                </a:lnTo>
                <a:lnTo>
                  <a:pt x="16934" y="59267"/>
                </a:lnTo>
                <a:lnTo>
                  <a:pt x="16934" y="33867"/>
                </a:lnTo>
                <a:lnTo>
                  <a:pt x="25400" y="16934"/>
                </a:lnTo>
                <a:lnTo>
                  <a:pt x="33867" y="8467"/>
                </a:lnTo>
                <a:lnTo>
                  <a:pt x="42334" y="0"/>
                </a:lnTo>
                <a:lnTo>
                  <a:pt x="59268" y="0"/>
                </a:lnTo>
                <a:lnTo>
                  <a:pt x="76200" y="8467"/>
                </a:lnTo>
                <a:lnTo>
                  <a:pt x="101600" y="8467"/>
                </a:lnTo>
                <a:lnTo>
                  <a:pt x="118534" y="16934"/>
                </a:lnTo>
                <a:lnTo>
                  <a:pt x="135468" y="33867"/>
                </a:lnTo>
                <a:lnTo>
                  <a:pt x="152400" y="42334"/>
                </a:lnTo>
                <a:lnTo>
                  <a:pt x="160868" y="50800"/>
                </a:lnTo>
                <a:lnTo>
                  <a:pt x="160868" y="67734"/>
                </a:lnTo>
                <a:lnTo>
                  <a:pt x="160868" y="84667"/>
                </a:lnTo>
                <a:lnTo>
                  <a:pt x="152400" y="93134"/>
                </a:lnTo>
                <a:lnTo>
                  <a:pt x="143934" y="101600"/>
                </a:lnTo>
                <a:lnTo>
                  <a:pt x="135468" y="118534"/>
                </a:lnTo>
                <a:lnTo>
                  <a:pt x="127001" y="127000"/>
                </a:lnTo>
                <a:lnTo>
                  <a:pt x="110067" y="135467"/>
                </a:lnTo>
                <a:lnTo>
                  <a:pt x="93134" y="143934"/>
                </a:lnTo>
                <a:lnTo>
                  <a:pt x="76200" y="143934"/>
                </a:lnTo>
                <a:lnTo>
                  <a:pt x="59268" y="152400"/>
                </a:lnTo>
                <a:lnTo>
                  <a:pt x="50801" y="160867"/>
                </a:lnTo>
                <a:lnTo>
                  <a:pt x="42334" y="160867"/>
                </a:lnTo>
                <a:lnTo>
                  <a:pt x="33867" y="160867"/>
                </a:lnTo>
                <a:lnTo>
                  <a:pt x="25400" y="160867"/>
                </a:lnTo>
                <a:lnTo>
                  <a:pt x="25400" y="169334"/>
                </a:lnTo>
                <a:lnTo>
                  <a:pt x="25400" y="169334"/>
                </a:lnTo>
                <a:lnTo>
                  <a:pt x="33867" y="169334"/>
                </a:lnTo>
                <a:lnTo>
                  <a:pt x="42334" y="169334"/>
                </a:lnTo>
                <a:lnTo>
                  <a:pt x="59268" y="169334"/>
                </a:lnTo>
                <a:lnTo>
                  <a:pt x="76200" y="160867"/>
                </a:lnTo>
                <a:lnTo>
                  <a:pt x="93134" y="160867"/>
                </a:lnTo>
                <a:lnTo>
                  <a:pt x="110067" y="152400"/>
                </a:lnTo>
                <a:lnTo>
                  <a:pt x="135468" y="152400"/>
                </a:lnTo>
                <a:lnTo>
                  <a:pt x="152400" y="152400"/>
                </a:lnTo>
                <a:lnTo>
                  <a:pt x="177800" y="152400"/>
                </a:lnTo>
                <a:lnTo>
                  <a:pt x="194734" y="160867"/>
                </a:lnTo>
                <a:lnTo>
                  <a:pt x="211668" y="169334"/>
                </a:lnTo>
                <a:lnTo>
                  <a:pt x="220134" y="186267"/>
                </a:lnTo>
                <a:lnTo>
                  <a:pt x="228600" y="203200"/>
                </a:lnTo>
                <a:lnTo>
                  <a:pt x="237068" y="220134"/>
                </a:lnTo>
                <a:lnTo>
                  <a:pt x="237068" y="237067"/>
                </a:lnTo>
                <a:lnTo>
                  <a:pt x="245534" y="245534"/>
                </a:lnTo>
                <a:lnTo>
                  <a:pt x="245534" y="262467"/>
                </a:lnTo>
                <a:lnTo>
                  <a:pt x="237068" y="279400"/>
                </a:lnTo>
                <a:lnTo>
                  <a:pt x="237068" y="287867"/>
                </a:lnTo>
                <a:lnTo>
                  <a:pt x="220134" y="304800"/>
                </a:lnTo>
                <a:lnTo>
                  <a:pt x="203201" y="313267"/>
                </a:lnTo>
                <a:lnTo>
                  <a:pt x="194734" y="313267"/>
                </a:lnTo>
                <a:lnTo>
                  <a:pt x="169334" y="321734"/>
                </a:lnTo>
                <a:lnTo>
                  <a:pt x="143934" y="330200"/>
                </a:lnTo>
                <a:lnTo>
                  <a:pt x="127001" y="330200"/>
                </a:lnTo>
                <a:lnTo>
                  <a:pt x="101600" y="330200"/>
                </a:lnTo>
                <a:lnTo>
                  <a:pt x="84668" y="330200"/>
                </a:lnTo>
                <a:lnTo>
                  <a:pt x="59268" y="321734"/>
                </a:lnTo>
                <a:lnTo>
                  <a:pt x="50801" y="313267"/>
                </a:lnTo>
                <a:lnTo>
                  <a:pt x="42334" y="304800"/>
                </a:lnTo>
                <a:lnTo>
                  <a:pt x="42334" y="304800"/>
                </a:lnTo>
                <a:lnTo>
                  <a:pt x="42334" y="296334"/>
                </a:lnTo>
                <a:lnTo>
                  <a:pt x="42334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549466" y="4682067"/>
            <a:ext cx="237069" cy="287867"/>
          </a:xfrm>
          <a:custGeom>
            <a:avLst/>
            <a:gdLst/>
            <a:ahLst/>
            <a:cxnLst/>
            <a:rect l="0" t="0" r="0" b="0"/>
            <a:pathLst>
              <a:path w="237069" h="287867">
                <a:moveTo>
                  <a:pt x="237068" y="67733"/>
                </a:moveTo>
                <a:lnTo>
                  <a:pt x="237068" y="67733"/>
                </a:lnTo>
                <a:lnTo>
                  <a:pt x="237068" y="67733"/>
                </a:lnTo>
                <a:lnTo>
                  <a:pt x="237068" y="67733"/>
                </a:lnTo>
                <a:lnTo>
                  <a:pt x="237068" y="59266"/>
                </a:lnTo>
                <a:lnTo>
                  <a:pt x="237068" y="59266"/>
                </a:lnTo>
                <a:lnTo>
                  <a:pt x="237068" y="50800"/>
                </a:lnTo>
                <a:lnTo>
                  <a:pt x="237068" y="42333"/>
                </a:lnTo>
                <a:lnTo>
                  <a:pt x="237068" y="33866"/>
                </a:lnTo>
                <a:lnTo>
                  <a:pt x="237068" y="25400"/>
                </a:lnTo>
                <a:lnTo>
                  <a:pt x="228600" y="16933"/>
                </a:lnTo>
                <a:lnTo>
                  <a:pt x="211668" y="16933"/>
                </a:lnTo>
                <a:lnTo>
                  <a:pt x="203201" y="8466"/>
                </a:lnTo>
                <a:lnTo>
                  <a:pt x="177800" y="8466"/>
                </a:lnTo>
                <a:lnTo>
                  <a:pt x="152400" y="0"/>
                </a:lnTo>
                <a:lnTo>
                  <a:pt x="135468" y="0"/>
                </a:lnTo>
                <a:lnTo>
                  <a:pt x="101600" y="8466"/>
                </a:lnTo>
                <a:lnTo>
                  <a:pt x="84668" y="8466"/>
                </a:lnTo>
                <a:lnTo>
                  <a:pt x="59268" y="16933"/>
                </a:lnTo>
                <a:lnTo>
                  <a:pt x="33867" y="33866"/>
                </a:lnTo>
                <a:lnTo>
                  <a:pt x="16934" y="42333"/>
                </a:lnTo>
                <a:lnTo>
                  <a:pt x="8468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8468" y="135466"/>
                </a:lnTo>
                <a:lnTo>
                  <a:pt x="16934" y="160866"/>
                </a:lnTo>
                <a:lnTo>
                  <a:pt x="33867" y="177800"/>
                </a:lnTo>
                <a:lnTo>
                  <a:pt x="42334" y="194733"/>
                </a:lnTo>
                <a:lnTo>
                  <a:pt x="59268" y="211666"/>
                </a:lnTo>
                <a:lnTo>
                  <a:pt x="76200" y="228600"/>
                </a:lnTo>
                <a:lnTo>
                  <a:pt x="101600" y="245533"/>
                </a:lnTo>
                <a:lnTo>
                  <a:pt x="127001" y="254000"/>
                </a:lnTo>
                <a:lnTo>
                  <a:pt x="152400" y="270933"/>
                </a:lnTo>
                <a:lnTo>
                  <a:pt x="177800" y="279400"/>
                </a:lnTo>
                <a:lnTo>
                  <a:pt x="177800" y="279400"/>
                </a:lnTo>
                <a:lnTo>
                  <a:pt x="203201" y="287866"/>
                </a:lnTo>
                <a:lnTo>
                  <a:pt x="203201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433734" y="4724400"/>
            <a:ext cx="16934" cy="262468"/>
          </a:xfrm>
          <a:custGeom>
            <a:avLst/>
            <a:gdLst/>
            <a:ahLst/>
            <a:cxnLst/>
            <a:rect l="0" t="0" r="0" b="0"/>
            <a:pathLst>
              <a:path w="16934" h="262468">
                <a:moveTo>
                  <a:pt x="8466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28600"/>
                </a:lnTo>
                <a:lnTo>
                  <a:pt x="16933" y="245533"/>
                </a:lnTo>
                <a:lnTo>
                  <a:pt x="16933" y="254000"/>
                </a:lnTo>
                <a:lnTo>
                  <a:pt x="16933" y="254000"/>
                </a:lnTo>
                <a:lnTo>
                  <a:pt x="16933" y="262467"/>
                </a:lnTo>
                <a:lnTo>
                  <a:pt x="16933" y="262467"/>
                </a:lnTo>
                <a:lnTo>
                  <a:pt x="8466" y="262467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37067"/>
                </a:lnTo>
                <a:lnTo>
                  <a:pt x="8466" y="228600"/>
                </a:lnTo>
                <a:lnTo>
                  <a:pt x="8466" y="211667"/>
                </a:lnTo>
                <a:lnTo>
                  <a:pt x="0" y="203200"/>
                </a:lnTo>
                <a:lnTo>
                  <a:pt x="0" y="186267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391400" y="4707467"/>
            <a:ext cx="245534" cy="347134"/>
          </a:xfrm>
          <a:custGeom>
            <a:avLst/>
            <a:gdLst/>
            <a:ahLst/>
            <a:cxnLst/>
            <a:rect l="0" t="0" r="0" b="0"/>
            <a:pathLst>
              <a:path w="245534" h="347134">
                <a:moveTo>
                  <a:pt x="33866" y="76200"/>
                </a:moveTo>
                <a:lnTo>
                  <a:pt x="25400" y="76200"/>
                </a:lnTo>
                <a:lnTo>
                  <a:pt x="25400" y="67733"/>
                </a:lnTo>
                <a:lnTo>
                  <a:pt x="25400" y="59266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42334" y="16933"/>
                </a:lnTo>
                <a:lnTo>
                  <a:pt x="42334" y="8466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93133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8466"/>
                </a:lnTo>
                <a:lnTo>
                  <a:pt x="152400" y="8466"/>
                </a:lnTo>
                <a:lnTo>
                  <a:pt x="160867" y="16933"/>
                </a:lnTo>
                <a:lnTo>
                  <a:pt x="177800" y="25400"/>
                </a:lnTo>
                <a:lnTo>
                  <a:pt x="186266" y="33866"/>
                </a:lnTo>
                <a:lnTo>
                  <a:pt x="203200" y="42333"/>
                </a:lnTo>
                <a:lnTo>
                  <a:pt x="211667" y="59266"/>
                </a:lnTo>
                <a:lnTo>
                  <a:pt x="228600" y="76200"/>
                </a:lnTo>
                <a:lnTo>
                  <a:pt x="237067" y="93133"/>
                </a:lnTo>
                <a:lnTo>
                  <a:pt x="237067" y="110066"/>
                </a:lnTo>
                <a:lnTo>
                  <a:pt x="245533" y="127000"/>
                </a:lnTo>
                <a:lnTo>
                  <a:pt x="245533" y="143933"/>
                </a:lnTo>
                <a:lnTo>
                  <a:pt x="245533" y="169333"/>
                </a:lnTo>
                <a:lnTo>
                  <a:pt x="237067" y="186266"/>
                </a:lnTo>
                <a:lnTo>
                  <a:pt x="237067" y="211666"/>
                </a:lnTo>
                <a:lnTo>
                  <a:pt x="228600" y="228600"/>
                </a:lnTo>
                <a:lnTo>
                  <a:pt x="220133" y="245533"/>
                </a:lnTo>
                <a:lnTo>
                  <a:pt x="211667" y="262466"/>
                </a:lnTo>
                <a:lnTo>
                  <a:pt x="194734" y="279400"/>
                </a:lnTo>
                <a:lnTo>
                  <a:pt x="186266" y="296333"/>
                </a:lnTo>
                <a:lnTo>
                  <a:pt x="169333" y="313266"/>
                </a:lnTo>
                <a:lnTo>
                  <a:pt x="152400" y="321733"/>
                </a:lnTo>
                <a:lnTo>
                  <a:pt x="143933" y="338666"/>
                </a:lnTo>
                <a:lnTo>
                  <a:pt x="127000" y="347133"/>
                </a:lnTo>
                <a:lnTo>
                  <a:pt x="110066" y="347133"/>
                </a:lnTo>
                <a:lnTo>
                  <a:pt x="93133" y="347133"/>
                </a:lnTo>
                <a:lnTo>
                  <a:pt x="76200" y="347133"/>
                </a:lnTo>
                <a:lnTo>
                  <a:pt x="59267" y="347133"/>
                </a:lnTo>
                <a:lnTo>
                  <a:pt x="50800" y="338666"/>
                </a:lnTo>
                <a:lnTo>
                  <a:pt x="33866" y="330200"/>
                </a:lnTo>
                <a:lnTo>
                  <a:pt x="25400" y="313266"/>
                </a:lnTo>
                <a:lnTo>
                  <a:pt x="16933" y="296333"/>
                </a:lnTo>
                <a:lnTo>
                  <a:pt x="16933" y="287866"/>
                </a:lnTo>
                <a:lnTo>
                  <a:pt x="0" y="270933"/>
                </a:lnTo>
                <a:lnTo>
                  <a:pt x="0" y="270933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170333" y="2514600"/>
            <a:ext cx="237068" cy="237068"/>
          </a:xfrm>
          <a:custGeom>
            <a:avLst/>
            <a:gdLst/>
            <a:ahLst/>
            <a:cxnLst/>
            <a:rect l="0" t="0" r="0" b="0"/>
            <a:pathLst>
              <a:path w="237068" h="237068">
                <a:moveTo>
                  <a:pt x="237067" y="0"/>
                </a:move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0"/>
                </a:lnTo>
                <a:lnTo>
                  <a:pt x="237067" y="8467"/>
                </a:lnTo>
                <a:lnTo>
                  <a:pt x="237067" y="8467"/>
                </a:lnTo>
                <a:lnTo>
                  <a:pt x="237067" y="8467"/>
                </a:lnTo>
                <a:lnTo>
                  <a:pt x="237067" y="16933"/>
                </a:lnTo>
                <a:lnTo>
                  <a:pt x="237067" y="16933"/>
                </a:lnTo>
                <a:lnTo>
                  <a:pt x="237067" y="25400"/>
                </a:lnTo>
                <a:lnTo>
                  <a:pt x="228600" y="33867"/>
                </a:lnTo>
                <a:lnTo>
                  <a:pt x="228600" y="50800"/>
                </a:lnTo>
                <a:lnTo>
                  <a:pt x="220134" y="59267"/>
                </a:lnTo>
                <a:lnTo>
                  <a:pt x="211667" y="76200"/>
                </a:lnTo>
                <a:lnTo>
                  <a:pt x="211667" y="84667"/>
                </a:lnTo>
                <a:lnTo>
                  <a:pt x="194734" y="101600"/>
                </a:lnTo>
                <a:lnTo>
                  <a:pt x="186267" y="118533"/>
                </a:lnTo>
                <a:lnTo>
                  <a:pt x="169333" y="127000"/>
                </a:lnTo>
                <a:lnTo>
                  <a:pt x="160867" y="143933"/>
                </a:lnTo>
                <a:lnTo>
                  <a:pt x="143934" y="160867"/>
                </a:lnTo>
                <a:lnTo>
                  <a:pt x="127000" y="177800"/>
                </a:lnTo>
                <a:lnTo>
                  <a:pt x="110067" y="186267"/>
                </a:lnTo>
                <a:lnTo>
                  <a:pt x="93133" y="203200"/>
                </a:lnTo>
                <a:lnTo>
                  <a:pt x="84667" y="211667"/>
                </a:lnTo>
                <a:lnTo>
                  <a:pt x="67734" y="220133"/>
                </a:lnTo>
                <a:lnTo>
                  <a:pt x="59267" y="228600"/>
                </a:lnTo>
                <a:lnTo>
                  <a:pt x="42334" y="237067"/>
                </a:lnTo>
                <a:lnTo>
                  <a:pt x="25401" y="237067"/>
                </a:lnTo>
                <a:lnTo>
                  <a:pt x="16933" y="237067"/>
                </a:lnTo>
                <a:lnTo>
                  <a:pt x="8467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178800" y="2523067"/>
            <a:ext cx="397935" cy="355601"/>
          </a:xfrm>
          <a:custGeom>
            <a:avLst/>
            <a:gdLst/>
            <a:ahLst/>
            <a:cxnLst/>
            <a:rect l="0" t="0" r="0" b="0"/>
            <a:pathLst>
              <a:path w="397935" h="355601">
                <a:moveTo>
                  <a:pt x="389466" y="0"/>
                </a:moveTo>
                <a:lnTo>
                  <a:pt x="389466" y="0"/>
                </a:lnTo>
                <a:lnTo>
                  <a:pt x="389466" y="0"/>
                </a:lnTo>
                <a:lnTo>
                  <a:pt x="389466" y="0"/>
                </a:lnTo>
                <a:lnTo>
                  <a:pt x="389466" y="0"/>
                </a:lnTo>
                <a:lnTo>
                  <a:pt x="389466" y="0"/>
                </a:lnTo>
                <a:lnTo>
                  <a:pt x="389466" y="0"/>
                </a:lnTo>
                <a:lnTo>
                  <a:pt x="389466" y="8466"/>
                </a:lnTo>
                <a:lnTo>
                  <a:pt x="389466" y="8466"/>
                </a:lnTo>
                <a:lnTo>
                  <a:pt x="397934" y="8466"/>
                </a:lnTo>
                <a:lnTo>
                  <a:pt x="397934" y="16933"/>
                </a:lnTo>
                <a:lnTo>
                  <a:pt x="397934" y="25400"/>
                </a:lnTo>
                <a:lnTo>
                  <a:pt x="397934" y="42333"/>
                </a:lnTo>
                <a:lnTo>
                  <a:pt x="389466" y="50800"/>
                </a:lnTo>
                <a:lnTo>
                  <a:pt x="389466" y="67733"/>
                </a:lnTo>
                <a:lnTo>
                  <a:pt x="381000" y="76200"/>
                </a:lnTo>
                <a:lnTo>
                  <a:pt x="372533" y="93133"/>
                </a:lnTo>
                <a:lnTo>
                  <a:pt x="355600" y="110066"/>
                </a:lnTo>
                <a:lnTo>
                  <a:pt x="347133" y="127000"/>
                </a:lnTo>
                <a:lnTo>
                  <a:pt x="338667" y="152400"/>
                </a:lnTo>
                <a:lnTo>
                  <a:pt x="321734" y="169333"/>
                </a:lnTo>
                <a:lnTo>
                  <a:pt x="313266" y="186266"/>
                </a:lnTo>
                <a:lnTo>
                  <a:pt x="296333" y="203200"/>
                </a:lnTo>
                <a:lnTo>
                  <a:pt x="279400" y="220133"/>
                </a:lnTo>
                <a:lnTo>
                  <a:pt x="262467" y="237066"/>
                </a:lnTo>
                <a:lnTo>
                  <a:pt x="237066" y="254000"/>
                </a:lnTo>
                <a:lnTo>
                  <a:pt x="220133" y="270933"/>
                </a:lnTo>
                <a:lnTo>
                  <a:pt x="203200" y="287866"/>
                </a:lnTo>
                <a:lnTo>
                  <a:pt x="169334" y="304800"/>
                </a:lnTo>
                <a:lnTo>
                  <a:pt x="152400" y="313266"/>
                </a:lnTo>
                <a:lnTo>
                  <a:pt x="127000" y="330200"/>
                </a:lnTo>
                <a:lnTo>
                  <a:pt x="110067" y="338666"/>
                </a:lnTo>
                <a:lnTo>
                  <a:pt x="84666" y="347133"/>
                </a:lnTo>
                <a:lnTo>
                  <a:pt x="59267" y="347133"/>
                </a:lnTo>
                <a:lnTo>
                  <a:pt x="42333" y="355600"/>
                </a:lnTo>
                <a:lnTo>
                  <a:pt x="25400" y="355600"/>
                </a:lnTo>
                <a:lnTo>
                  <a:pt x="8466" y="355600"/>
                </a:lnTo>
                <a:lnTo>
                  <a:pt x="8466" y="355600"/>
                </a:lnTo>
                <a:lnTo>
                  <a:pt x="0" y="355600"/>
                </a:lnTo>
                <a:lnTo>
                  <a:pt x="0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26600" y="2506133"/>
            <a:ext cx="321735" cy="220135"/>
          </a:xfrm>
          <a:custGeom>
            <a:avLst/>
            <a:gdLst/>
            <a:ahLst/>
            <a:cxnLst/>
            <a:rect l="0" t="0" r="0" b="0"/>
            <a:pathLst>
              <a:path w="321735" h="2201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16934" y="42334"/>
                </a:lnTo>
                <a:lnTo>
                  <a:pt x="16934" y="50800"/>
                </a:lnTo>
                <a:lnTo>
                  <a:pt x="25400" y="59267"/>
                </a:lnTo>
                <a:lnTo>
                  <a:pt x="33867" y="76200"/>
                </a:lnTo>
                <a:lnTo>
                  <a:pt x="33867" y="84667"/>
                </a:lnTo>
                <a:lnTo>
                  <a:pt x="42333" y="93134"/>
                </a:lnTo>
                <a:lnTo>
                  <a:pt x="50800" y="110067"/>
                </a:lnTo>
                <a:lnTo>
                  <a:pt x="59267" y="118534"/>
                </a:lnTo>
                <a:lnTo>
                  <a:pt x="67733" y="127000"/>
                </a:lnTo>
                <a:lnTo>
                  <a:pt x="84666" y="143934"/>
                </a:lnTo>
                <a:lnTo>
                  <a:pt x="93134" y="152400"/>
                </a:lnTo>
                <a:lnTo>
                  <a:pt x="118533" y="160867"/>
                </a:lnTo>
                <a:lnTo>
                  <a:pt x="127000" y="177800"/>
                </a:lnTo>
                <a:lnTo>
                  <a:pt x="143934" y="186267"/>
                </a:lnTo>
                <a:lnTo>
                  <a:pt x="169334" y="194734"/>
                </a:lnTo>
                <a:lnTo>
                  <a:pt x="186266" y="194734"/>
                </a:lnTo>
                <a:lnTo>
                  <a:pt x="203200" y="203200"/>
                </a:lnTo>
                <a:lnTo>
                  <a:pt x="228600" y="211667"/>
                </a:lnTo>
                <a:lnTo>
                  <a:pt x="245534" y="211667"/>
                </a:lnTo>
                <a:lnTo>
                  <a:pt x="262466" y="211667"/>
                </a:lnTo>
                <a:lnTo>
                  <a:pt x="279400" y="220134"/>
                </a:lnTo>
                <a:lnTo>
                  <a:pt x="287867" y="220134"/>
                </a:lnTo>
                <a:lnTo>
                  <a:pt x="304800" y="211667"/>
                </a:lnTo>
                <a:lnTo>
                  <a:pt x="313266" y="211667"/>
                </a:lnTo>
                <a:lnTo>
                  <a:pt x="321734" y="211667"/>
                </a:lnTo>
                <a:lnTo>
                  <a:pt x="321734" y="211667"/>
                </a:lnTo>
                <a:lnTo>
                  <a:pt x="321734" y="203200"/>
                </a:lnTo>
                <a:lnTo>
                  <a:pt x="321734" y="203200"/>
                </a:lnTo>
                <a:lnTo>
                  <a:pt x="321734" y="203200"/>
                </a:lnTo>
                <a:lnTo>
                  <a:pt x="321734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499600" y="2489200"/>
            <a:ext cx="482601" cy="313268"/>
          </a:xfrm>
          <a:custGeom>
            <a:avLst/>
            <a:gdLst/>
            <a:ahLst/>
            <a:cxnLst/>
            <a:rect l="0" t="0" r="0" b="0"/>
            <a:pathLst>
              <a:path w="482601" h="3132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0" y="93133"/>
                </a:lnTo>
                <a:lnTo>
                  <a:pt x="25400" y="101600"/>
                </a:lnTo>
                <a:lnTo>
                  <a:pt x="33867" y="118533"/>
                </a:lnTo>
                <a:lnTo>
                  <a:pt x="33867" y="135467"/>
                </a:lnTo>
                <a:lnTo>
                  <a:pt x="42333" y="152400"/>
                </a:lnTo>
                <a:lnTo>
                  <a:pt x="59266" y="169333"/>
                </a:lnTo>
                <a:lnTo>
                  <a:pt x="67734" y="186267"/>
                </a:lnTo>
                <a:lnTo>
                  <a:pt x="84667" y="203200"/>
                </a:lnTo>
                <a:lnTo>
                  <a:pt x="101600" y="220133"/>
                </a:lnTo>
                <a:lnTo>
                  <a:pt x="127000" y="237067"/>
                </a:lnTo>
                <a:lnTo>
                  <a:pt x="143934" y="254000"/>
                </a:lnTo>
                <a:lnTo>
                  <a:pt x="169333" y="262467"/>
                </a:lnTo>
                <a:lnTo>
                  <a:pt x="203200" y="279400"/>
                </a:lnTo>
                <a:lnTo>
                  <a:pt x="228600" y="287867"/>
                </a:lnTo>
                <a:lnTo>
                  <a:pt x="254000" y="296333"/>
                </a:lnTo>
                <a:lnTo>
                  <a:pt x="279400" y="304800"/>
                </a:lnTo>
                <a:lnTo>
                  <a:pt x="313266" y="304800"/>
                </a:lnTo>
                <a:lnTo>
                  <a:pt x="338667" y="313267"/>
                </a:lnTo>
                <a:lnTo>
                  <a:pt x="364066" y="313267"/>
                </a:lnTo>
                <a:lnTo>
                  <a:pt x="389466" y="313267"/>
                </a:lnTo>
                <a:lnTo>
                  <a:pt x="414867" y="313267"/>
                </a:lnTo>
                <a:lnTo>
                  <a:pt x="431800" y="313267"/>
                </a:lnTo>
                <a:lnTo>
                  <a:pt x="448734" y="313267"/>
                </a:lnTo>
                <a:lnTo>
                  <a:pt x="457200" y="313267"/>
                </a:lnTo>
                <a:lnTo>
                  <a:pt x="465666" y="304800"/>
                </a:lnTo>
                <a:lnTo>
                  <a:pt x="474133" y="304800"/>
                </a:lnTo>
                <a:lnTo>
                  <a:pt x="482600" y="304800"/>
                </a:lnTo>
                <a:lnTo>
                  <a:pt x="482600" y="296333"/>
                </a:lnTo>
                <a:lnTo>
                  <a:pt x="482600" y="296333"/>
                </a:lnTo>
                <a:lnTo>
                  <a:pt x="482600" y="296333"/>
                </a:lnTo>
                <a:lnTo>
                  <a:pt x="482600" y="287867"/>
                </a:lnTo>
                <a:lnTo>
                  <a:pt x="48260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780867" y="4343400"/>
            <a:ext cx="143934" cy="279401"/>
          </a:xfrm>
          <a:custGeom>
            <a:avLst/>
            <a:gdLst/>
            <a:ahLst/>
            <a:cxnLst/>
            <a:rect l="0" t="0" r="0" b="0"/>
            <a:pathLst>
              <a:path w="143934" h="279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16933"/>
                </a:lnTo>
                <a:lnTo>
                  <a:pt x="33867" y="16933"/>
                </a:lnTo>
                <a:lnTo>
                  <a:pt x="42333" y="33867"/>
                </a:lnTo>
                <a:lnTo>
                  <a:pt x="50800" y="42333"/>
                </a:lnTo>
                <a:lnTo>
                  <a:pt x="67733" y="50800"/>
                </a:lnTo>
                <a:lnTo>
                  <a:pt x="76200" y="67733"/>
                </a:lnTo>
                <a:lnTo>
                  <a:pt x="84666" y="84667"/>
                </a:lnTo>
                <a:lnTo>
                  <a:pt x="93133" y="101600"/>
                </a:lnTo>
                <a:lnTo>
                  <a:pt x="101599" y="118533"/>
                </a:lnTo>
                <a:lnTo>
                  <a:pt x="118533" y="135467"/>
                </a:lnTo>
                <a:lnTo>
                  <a:pt x="127000" y="152400"/>
                </a:lnTo>
                <a:lnTo>
                  <a:pt x="135466" y="169333"/>
                </a:lnTo>
                <a:lnTo>
                  <a:pt x="135466" y="186267"/>
                </a:lnTo>
                <a:lnTo>
                  <a:pt x="143933" y="211667"/>
                </a:lnTo>
                <a:lnTo>
                  <a:pt x="143933" y="220133"/>
                </a:lnTo>
                <a:lnTo>
                  <a:pt x="143933" y="237067"/>
                </a:lnTo>
                <a:lnTo>
                  <a:pt x="143933" y="254000"/>
                </a:lnTo>
                <a:lnTo>
                  <a:pt x="143933" y="262467"/>
                </a:lnTo>
                <a:lnTo>
                  <a:pt x="143933" y="270933"/>
                </a:lnTo>
                <a:lnTo>
                  <a:pt x="143933" y="279400"/>
                </a:lnTo>
                <a:lnTo>
                  <a:pt x="135466" y="279400"/>
                </a:lnTo>
                <a:lnTo>
                  <a:pt x="135466" y="279400"/>
                </a:lnTo>
                <a:lnTo>
                  <a:pt x="135466" y="279400"/>
                </a:lnTo>
                <a:lnTo>
                  <a:pt x="135466" y="279400"/>
                </a:lnTo>
                <a:lnTo>
                  <a:pt x="135466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160000" y="4470400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152400" y="25400"/>
                </a:moveTo>
                <a:lnTo>
                  <a:pt x="152400" y="25400"/>
                </a:lnTo>
                <a:lnTo>
                  <a:pt x="160866" y="16933"/>
                </a:lnTo>
                <a:lnTo>
                  <a:pt x="160866" y="16933"/>
                </a:lnTo>
                <a:lnTo>
                  <a:pt x="160866" y="16933"/>
                </a:lnTo>
                <a:lnTo>
                  <a:pt x="160866" y="8467"/>
                </a:lnTo>
                <a:lnTo>
                  <a:pt x="160866" y="8467"/>
                </a:lnTo>
                <a:lnTo>
                  <a:pt x="160866" y="0"/>
                </a:lnTo>
                <a:lnTo>
                  <a:pt x="169334" y="0"/>
                </a:lnTo>
                <a:lnTo>
                  <a:pt x="169334" y="0"/>
                </a:lnTo>
                <a:lnTo>
                  <a:pt x="160866" y="0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0"/>
                </a:lnTo>
                <a:lnTo>
                  <a:pt x="143934" y="0"/>
                </a:lnTo>
                <a:lnTo>
                  <a:pt x="135467" y="8467"/>
                </a:lnTo>
                <a:lnTo>
                  <a:pt x="127000" y="8467"/>
                </a:lnTo>
                <a:lnTo>
                  <a:pt x="110066" y="16933"/>
                </a:lnTo>
                <a:lnTo>
                  <a:pt x="101600" y="16933"/>
                </a:lnTo>
                <a:lnTo>
                  <a:pt x="84666" y="25400"/>
                </a:lnTo>
                <a:lnTo>
                  <a:pt x="76200" y="33867"/>
                </a:lnTo>
                <a:lnTo>
                  <a:pt x="59267" y="50800"/>
                </a:lnTo>
                <a:lnTo>
                  <a:pt x="50800" y="59267"/>
                </a:lnTo>
                <a:lnTo>
                  <a:pt x="33866" y="76200"/>
                </a:lnTo>
                <a:lnTo>
                  <a:pt x="25400" y="84667"/>
                </a:lnTo>
                <a:lnTo>
                  <a:pt x="16934" y="101600"/>
                </a:lnTo>
                <a:lnTo>
                  <a:pt x="8466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0" y="186267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71600" y="1921933"/>
            <a:ext cx="270934" cy="482601"/>
          </a:xfrm>
          <a:custGeom>
            <a:avLst/>
            <a:gdLst/>
            <a:ahLst/>
            <a:cxnLst/>
            <a:rect l="0" t="0" r="0" b="0"/>
            <a:pathLst>
              <a:path w="270934" h="482601">
                <a:moveTo>
                  <a:pt x="16933" y="127000"/>
                </a:moveTo>
                <a:lnTo>
                  <a:pt x="16933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94734"/>
                </a:lnTo>
                <a:lnTo>
                  <a:pt x="8467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8467" y="338667"/>
                </a:lnTo>
                <a:lnTo>
                  <a:pt x="8467" y="364067"/>
                </a:lnTo>
                <a:lnTo>
                  <a:pt x="8467" y="381000"/>
                </a:lnTo>
                <a:lnTo>
                  <a:pt x="8467" y="389467"/>
                </a:lnTo>
                <a:lnTo>
                  <a:pt x="16933" y="406400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16933" y="414867"/>
                </a:lnTo>
                <a:lnTo>
                  <a:pt x="8467" y="397934"/>
                </a:lnTo>
                <a:lnTo>
                  <a:pt x="8467" y="389467"/>
                </a:lnTo>
                <a:lnTo>
                  <a:pt x="8467" y="364067"/>
                </a:lnTo>
                <a:lnTo>
                  <a:pt x="0" y="338667"/>
                </a:lnTo>
                <a:lnTo>
                  <a:pt x="0" y="313267"/>
                </a:lnTo>
                <a:lnTo>
                  <a:pt x="0" y="279400"/>
                </a:lnTo>
                <a:lnTo>
                  <a:pt x="0" y="254000"/>
                </a:lnTo>
                <a:lnTo>
                  <a:pt x="0" y="211667"/>
                </a:lnTo>
                <a:lnTo>
                  <a:pt x="0" y="186267"/>
                </a:lnTo>
                <a:lnTo>
                  <a:pt x="8467" y="152400"/>
                </a:lnTo>
                <a:lnTo>
                  <a:pt x="8467" y="127000"/>
                </a:lnTo>
                <a:lnTo>
                  <a:pt x="16933" y="101600"/>
                </a:lnTo>
                <a:lnTo>
                  <a:pt x="25400" y="76200"/>
                </a:lnTo>
                <a:lnTo>
                  <a:pt x="33867" y="50800"/>
                </a:lnTo>
                <a:lnTo>
                  <a:pt x="50800" y="33867"/>
                </a:lnTo>
                <a:lnTo>
                  <a:pt x="59267" y="25400"/>
                </a:lnTo>
                <a:lnTo>
                  <a:pt x="76200" y="8467"/>
                </a:lnTo>
                <a:lnTo>
                  <a:pt x="93133" y="0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8467"/>
                </a:lnTo>
                <a:lnTo>
                  <a:pt x="152400" y="25400"/>
                </a:lnTo>
                <a:lnTo>
                  <a:pt x="160867" y="42334"/>
                </a:lnTo>
                <a:lnTo>
                  <a:pt x="160867" y="59267"/>
                </a:lnTo>
                <a:lnTo>
                  <a:pt x="160867" y="84667"/>
                </a:lnTo>
                <a:lnTo>
                  <a:pt x="152400" y="110067"/>
                </a:lnTo>
                <a:lnTo>
                  <a:pt x="135467" y="143934"/>
                </a:lnTo>
                <a:lnTo>
                  <a:pt x="127000" y="169334"/>
                </a:lnTo>
                <a:lnTo>
                  <a:pt x="118533" y="194734"/>
                </a:lnTo>
                <a:lnTo>
                  <a:pt x="101600" y="220134"/>
                </a:lnTo>
                <a:lnTo>
                  <a:pt x="84667" y="237067"/>
                </a:lnTo>
                <a:lnTo>
                  <a:pt x="76200" y="254000"/>
                </a:lnTo>
                <a:lnTo>
                  <a:pt x="59267" y="270934"/>
                </a:lnTo>
                <a:lnTo>
                  <a:pt x="50800" y="279400"/>
                </a:lnTo>
                <a:lnTo>
                  <a:pt x="42333" y="287867"/>
                </a:lnTo>
                <a:lnTo>
                  <a:pt x="33867" y="296334"/>
                </a:lnTo>
                <a:lnTo>
                  <a:pt x="25400" y="296334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96334"/>
                </a:lnTo>
                <a:lnTo>
                  <a:pt x="25400" y="287867"/>
                </a:lnTo>
                <a:lnTo>
                  <a:pt x="33867" y="279400"/>
                </a:lnTo>
                <a:lnTo>
                  <a:pt x="50800" y="262467"/>
                </a:lnTo>
                <a:lnTo>
                  <a:pt x="59267" y="237067"/>
                </a:lnTo>
                <a:lnTo>
                  <a:pt x="76200" y="220134"/>
                </a:lnTo>
                <a:lnTo>
                  <a:pt x="93133" y="203200"/>
                </a:lnTo>
                <a:lnTo>
                  <a:pt x="110067" y="194734"/>
                </a:lnTo>
                <a:lnTo>
                  <a:pt x="127000" y="177800"/>
                </a:lnTo>
                <a:lnTo>
                  <a:pt x="152400" y="177800"/>
                </a:lnTo>
                <a:lnTo>
                  <a:pt x="169333" y="186267"/>
                </a:lnTo>
                <a:lnTo>
                  <a:pt x="186267" y="194734"/>
                </a:lnTo>
                <a:lnTo>
                  <a:pt x="211667" y="203200"/>
                </a:lnTo>
                <a:lnTo>
                  <a:pt x="228600" y="220134"/>
                </a:lnTo>
                <a:lnTo>
                  <a:pt x="245533" y="237067"/>
                </a:lnTo>
                <a:lnTo>
                  <a:pt x="254000" y="254000"/>
                </a:lnTo>
                <a:lnTo>
                  <a:pt x="262467" y="279400"/>
                </a:lnTo>
                <a:lnTo>
                  <a:pt x="270933" y="304800"/>
                </a:lnTo>
                <a:lnTo>
                  <a:pt x="270933" y="330200"/>
                </a:lnTo>
                <a:lnTo>
                  <a:pt x="270933" y="355600"/>
                </a:lnTo>
                <a:lnTo>
                  <a:pt x="262467" y="381000"/>
                </a:lnTo>
                <a:lnTo>
                  <a:pt x="254000" y="397934"/>
                </a:lnTo>
                <a:lnTo>
                  <a:pt x="237067" y="414867"/>
                </a:lnTo>
                <a:lnTo>
                  <a:pt x="220133" y="440267"/>
                </a:lnTo>
                <a:lnTo>
                  <a:pt x="203200" y="457200"/>
                </a:lnTo>
                <a:lnTo>
                  <a:pt x="177800" y="465667"/>
                </a:lnTo>
                <a:lnTo>
                  <a:pt x="160867" y="474134"/>
                </a:lnTo>
                <a:lnTo>
                  <a:pt x="135467" y="482600"/>
                </a:lnTo>
                <a:lnTo>
                  <a:pt x="118533" y="474134"/>
                </a:lnTo>
                <a:lnTo>
                  <a:pt x="93133" y="474134"/>
                </a:lnTo>
                <a:lnTo>
                  <a:pt x="76200" y="457200"/>
                </a:lnTo>
                <a:lnTo>
                  <a:pt x="59267" y="440267"/>
                </a:lnTo>
                <a:lnTo>
                  <a:pt x="42333" y="414867"/>
                </a:lnTo>
                <a:lnTo>
                  <a:pt x="33867" y="389467"/>
                </a:lnTo>
                <a:lnTo>
                  <a:pt x="33867" y="389467"/>
                </a:lnTo>
                <a:lnTo>
                  <a:pt x="25400" y="372534"/>
                </a:lnTo>
                <a:lnTo>
                  <a:pt x="25400" y="372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693333" y="2099733"/>
            <a:ext cx="228601" cy="296335"/>
          </a:xfrm>
          <a:custGeom>
            <a:avLst/>
            <a:gdLst/>
            <a:ahLst/>
            <a:cxnLst/>
            <a:rect l="0" t="0" r="0" b="0"/>
            <a:pathLst>
              <a:path w="228601" h="296335">
                <a:moveTo>
                  <a:pt x="118534" y="93134"/>
                </a:moveTo>
                <a:lnTo>
                  <a:pt x="127000" y="93134"/>
                </a:lnTo>
                <a:lnTo>
                  <a:pt x="127000" y="93134"/>
                </a:lnTo>
                <a:lnTo>
                  <a:pt x="127000" y="93134"/>
                </a:lnTo>
                <a:lnTo>
                  <a:pt x="127000" y="84667"/>
                </a:lnTo>
                <a:lnTo>
                  <a:pt x="135467" y="76200"/>
                </a:lnTo>
                <a:lnTo>
                  <a:pt x="135467" y="59267"/>
                </a:lnTo>
                <a:lnTo>
                  <a:pt x="135467" y="50800"/>
                </a:lnTo>
                <a:lnTo>
                  <a:pt x="135467" y="33867"/>
                </a:lnTo>
                <a:lnTo>
                  <a:pt x="127000" y="16934"/>
                </a:lnTo>
                <a:lnTo>
                  <a:pt x="127000" y="8467"/>
                </a:lnTo>
                <a:lnTo>
                  <a:pt x="118534" y="0"/>
                </a:lnTo>
                <a:lnTo>
                  <a:pt x="101600" y="0"/>
                </a:lnTo>
                <a:lnTo>
                  <a:pt x="93134" y="8467"/>
                </a:lnTo>
                <a:lnTo>
                  <a:pt x="76200" y="8467"/>
                </a:lnTo>
                <a:lnTo>
                  <a:pt x="67734" y="25400"/>
                </a:lnTo>
                <a:lnTo>
                  <a:pt x="50800" y="33867"/>
                </a:lnTo>
                <a:lnTo>
                  <a:pt x="33867" y="59267"/>
                </a:lnTo>
                <a:lnTo>
                  <a:pt x="25400" y="84667"/>
                </a:lnTo>
                <a:lnTo>
                  <a:pt x="16934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20134"/>
                </a:lnTo>
                <a:lnTo>
                  <a:pt x="16934" y="237067"/>
                </a:lnTo>
                <a:lnTo>
                  <a:pt x="25400" y="254000"/>
                </a:lnTo>
                <a:lnTo>
                  <a:pt x="33867" y="262467"/>
                </a:lnTo>
                <a:lnTo>
                  <a:pt x="42334" y="270934"/>
                </a:lnTo>
                <a:lnTo>
                  <a:pt x="59267" y="270934"/>
                </a:lnTo>
                <a:lnTo>
                  <a:pt x="67734" y="270934"/>
                </a:lnTo>
                <a:lnTo>
                  <a:pt x="84667" y="270934"/>
                </a:lnTo>
                <a:lnTo>
                  <a:pt x="93134" y="262467"/>
                </a:lnTo>
                <a:lnTo>
                  <a:pt x="110067" y="245534"/>
                </a:lnTo>
                <a:lnTo>
                  <a:pt x="127000" y="237067"/>
                </a:lnTo>
                <a:lnTo>
                  <a:pt x="135467" y="211667"/>
                </a:lnTo>
                <a:lnTo>
                  <a:pt x="135467" y="194734"/>
                </a:lnTo>
                <a:lnTo>
                  <a:pt x="143934" y="169334"/>
                </a:lnTo>
                <a:lnTo>
                  <a:pt x="143934" y="152400"/>
                </a:lnTo>
                <a:lnTo>
                  <a:pt x="152400" y="135467"/>
                </a:lnTo>
                <a:lnTo>
                  <a:pt x="152400" y="118534"/>
                </a:lnTo>
                <a:lnTo>
                  <a:pt x="143934" y="101600"/>
                </a:lnTo>
                <a:lnTo>
                  <a:pt x="143934" y="84667"/>
                </a:lnTo>
                <a:lnTo>
                  <a:pt x="143934" y="76200"/>
                </a:lnTo>
                <a:lnTo>
                  <a:pt x="143934" y="67734"/>
                </a:lnTo>
                <a:lnTo>
                  <a:pt x="143934" y="67734"/>
                </a:lnTo>
                <a:lnTo>
                  <a:pt x="143934" y="67734"/>
                </a:lnTo>
                <a:lnTo>
                  <a:pt x="143934" y="67734"/>
                </a:lnTo>
                <a:lnTo>
                  <a:pt x="143934" y="67734"/>
                </a:lnTo>
                <a:lnTo>
                  <a:pt x="143934" y="67734"/>
                </a:lnTo>
                <a:lnTo>
                  <a:pt x="143934" y="84667"/>
                </a:lnTo>
                <a:lnTo>
                  <a:pt x="143934" y="93134"/>
                </a:lnTo>
                <a:lnTo>
                  <a:pt x="143934" y="118534"/>
                </a:lnTo>
                <a:lnTo>
                  <a:pt x="143934" y="143934"/>
                </a:lnTo>
                <a:lnTo>
                  <a:pt x="143934" y="169334"/>
                </a:lnTo>
                <a:lnTo>
                  <a:pt x="143934" y="186267"/>
                </a:lnTo>
                <a:lnTo>
                  <a:pt x="152400" y="211667"/>
                </a:lnTo>
                <a:lnTo>
                  <a:pt x="152400" y="237067"/>
                </a:lnTo>
                <a:lnTo>
                  <a:pt x="160867" y="254000"/>
                </a:lnTo>
                <a:lnTo>
                  <a:pt x="160867" y="270934"/>
                </a:lnTo>
                <a:lnTo>
                  <a:pt x="169334" y="279400"/>
                </a:lnTo>
                <a:lnTo>
                  <a:pt x="177800" y="296334"/>
                </a:lnTo>
                <a:lnTo>
                  <a:pt x="186267" y="296334"/>
                </a:lnTo>
                <a:lnTo>
                  <a:pt x="194734" y="296334"/>
                </a:lnTo>
                <a:lnTo>
                  <a:pt x="203200" y="296334"/>
                </a:lnTo>
                <a:lnTo>
                  <a:pt x="211667" y="287867"/>
                </a:lnTo>
                <a:lnTo>
                  <a:pt x="211667" y="287867"/>
                </a:lnTo>
                <a:lnTo>
                  <a:pt x="228600" y="270934"/>
                </a:lnTo>
                <a:lnTo>
                  <a:pt x="228600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947333" y="2167467"/>
            <a:ext cx="177801" cy="220134"/>
          </a:xfrm>
          <a:custGeom>
            <a:avLst/>
            <a:gdLst/>
            <a:ahLst/>
            <a:cxnLst/>
            <a:rect l="0" t="0" r="0" b="0"/>
            <a:pathLst>
              <a:path w="177801" h="220134">
                <a:moveTo>
                  <a:pt x="101600" y="16933"/>
                </a:moveTo>
                <a:lnTo>
                  <a:pt x="101600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0800" y="25400"/>
                </a:lnTo>
                <a:lnTo>
                  <a:pt x="42334" y="33866"/>
                </a:lnTo>
                <a:lnTo>
                  <a:pt x="25400" y="42333"/>
                </a:lnTo>
                <a:lnTo>
                  <a:pt x="16934" y="59266"/>
                </a:lnTo>
                <a:lnTo>
                  <a:pt x="16934" y="67733"/>
                </a:lnTo>
                <a:lnTo>
                  <a:pt x="8467" y="76200"/>
                </a:lnTo>
                <a:lnTo>
                  <a:pt x="0" y="84666"/>
                </a:lnTo>
                <a:lnTo>
                  <a:pt x="8467" y="84666"/>
                </a:lnTo>
                <a:lnTo>
                  <a:pt x="8467" y="93133"/>
                </a:lnTo>
                <a:lnTo>
                  <a:pt x="16934" y="93133"/>
                </a:lnTo>
                <a:lnTo>
                  <a:pt x="25400" y="93133"/>
                </a:lnTo>
                <a:lnTo>
                  <a:pt x="42334" y="101600"/>
                </a:lnTo>
                <a:lnTo>
                  <a:pt x="59267" y="101600"/>
                </a:lnTo>
                <a:lnTo>
                  <a:pt x="76200" y="101600"/>
                </a:lnTo>
                <a:lnTo>
                  <a:pt x="93134" y="101600"/>
                </a:lnTo>
                <a:lnTo>
                  <a:pt x="110067" y="110066"/>
                </a:lnTo>
                <a:lnTo>
                  <a:pt x="127000" y="118533"/>
                </a:lnTo>
                <a:lnTo>
                  <a:pt x="143934" y="127000"/>
                </a:lnTo>
                <a:lnTo>
                  <a:pt x="160867" y="143933"/>
                </a:lnTo>
                <a:lnTo>
                  <a:pt x="169334" y="152400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69334" y="186266"/>
                </a:lnTo>
                <a:lnTo>
                  <a:pt x="160867" y="194733"/>
                </a:lnTo>
                <a:lnTo>
                  <a:pt x="152400" y="211666"/>
                </a:lnTo>
                <a:lnTo>
                  <a:pt x="135467" y="211666"/>
                </a:lnTo>
                <a:lnTo>
                  <a:pt x="127000" y="220133"/>
                </a:lnTo>
                <a:lnTo>
                  <a:pt x="110067" y="220133"/>
                </a:lnTo>
                <a:lnTo>
                  <a:pt x="101600" y="220133"/>
                </a:lnTo>
                <a:lnTo>
                  <a:pt x="93134" y="220133"/>
                </a:lnTo>
                <a:lnTo>
                  <a:pt x="84667" y="211666"/>
                </a:lnTo>
                <a:lnTo>
                  <a:pt x="84667" y="211666"/>
                </a:lnTo>
                <a:lnTo>
                  <a:pt x="76200" y="203200"/>
                </a:lnTo>
                <a:lnTo>
                  <a:pt x="762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50533" y="2167467"/>
            <a:ext cx="143935" cy="186267"/>
          </a:xfrm>
          <a:custGeom>
            <a:avLst/>
            <a:gdLst/>
            <a:ahLst/>
            <a:cxnLst/>
            <a:rect l="0" t="0" r="0" b="0"/>
            <a:pathLst>
              <a:path w="143935" h="186267">
                <a:moveTo>
                  <a:pt x="42334" y="135466"/>
                </a:moveTo>
                <a:lnTo>
                  <a:pt x="50800" y="135466"/>
                </a:lnTo>
                <a:lnTo>
                  <a:pt x="50800" y="135466"/>
                </a:lnTo>
                <a:lnTo>
                  <a:pt x="59267" y="135466"/>
                </a:lnTo>
                <a:lnTo>
                  <a:pt x="76200" y="135466"/>
                </a:lnTo>
                <a:lnTo>
                  <a:pt x="84667" y="127000"/>
                </a:lnTo>
                <a:lnTo>
                  <a:pt x="101600" y="118533"/>
                </a:lnTo>
                <a:lnTo>
                  <a:pt x="110067" y="110066"/>
                </a:lnTo>
                <a:lnTo>
                  <a:pt x="118534" y="93133"/>
                </a:lnTo>
                <a:lnTo>
                  <a:pt x="127000" y="76200"/>
                </a:lnTo>
                <a:lnTo>
                  <a:pt x="135467" y="59266"/>
                </a:lnTo>
                <a:lnTo>
                  <a:pt x="135467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8534" y="8466"/>
                </a:lnTo>
                <a:lnTo>
                  <a:pt x="110067" y="8466"/>
                </a:lnTo>
                <a:lnTo>
                  <a:pt x="101600" y="0"/>
                </a:lnTo>
                <a:lnTo>
                  <a:pt x="93134" y="0"/>
                </a:lnTo>
                <a:lnTo>
                  <a:pt x="76200" y="8466"/>
                </a:lnTo>
                <a:lnTo>
                  <a:pt x="59267" y="8466"/>
                </a:lnTo>
                <a:lnTo>
                  <a:pt x="42334" y="16933"/>
                </a:lnTo>
                <a:lnTo>
                  <a:pt x="33867" y="25400"/>
                </a:lnTo>
                <a:lnTo>
                  <a:pt x="16934" y="42333"/>
                </a:lnTo>
                <a:lnTo>
                  <a:pt x="8467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16934" y="160866"/>
                </a:lnTo>
                <a:lnTo>
                  <a:pt x="33867" y="169333"/>
                </a:lnTo>
                <a:lnTo>
                  <a:pt x="42334" y="177800"/>
                </a:lnTo>
                <a:lnTo>
                  <a:pt x="59267" y="186266"/>
                </a:lnTo>
                <a:lnTo>
                  <a:pt x="84667" y="186266"/>
                </a:lnTo>
                <a:lnTo>
                  <a:pt x="101600" y="186266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43934" y="177800"/>
                </a:lnTo>
                <a:lnTo>
                  <a:pt x="143934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709333" y="1930400"/>
            <a:ext cx="364068" cy="330201"/>
          </a:xfrm>
          <a:custGeom>
            <a:avLst/>
            <a:gdLst/>
            <a:ahLst/>
            <a:cxnLst/>
            <a:rect l="0" t="0" r="0" b="0"/>
            <a:pathLst>
              <a:path w="364068" h="330201">
                <a:moveTo>
                  <a:pt x="279400" y="0"/>
                </a:moveTo>
                <a:lnTo>
                  <a:pt x="279400" y="0"/>
                </a:lnTo>
                <a:lnTo>
                  <a:pt x="279400" y="0"/>
                </a:lnTo>
                <a:lnTo>
                  <a:pt x="279400" y="0"/>
                </a:lnTo>
                <a:lnTo>
                  <a:pt x="279400" y="0"/>
                </a:lnTo>
                <a:lnTo>
                  <a:pt x="279400" y="0"/>
                </a:lnTo>
                <a:lnTo>
                  <a:pt x="270934" y="8467"/>
                </a:lnTo>
                <a:lnTo>
                  <a:pt x="262467" y="16933"/>
                </a:lnTo>
                <a:lnTo>
                  <a:pt x="254000" y="33867"/>
                </a:lnTo>
                <a:lnTo>
                  <a:pt x="245534" y="50800"/>
                </a:lnTo>
                <a:lnTo>
                  <a:pt x="237067" y="67733"/>
                </a:lnTo>
                <a:lnTo>
                  <a:pt x="220134" y="84667"/>
                </a:lnTo>
                <a:lnTo>
                  <a:pt x="203200" y="101600"/>
                </a:lnTo>
                <a:lnTo>
                  <a:pt x="186267" y="118533"/>
                </a:lnTo>
                <a:lnTo>
                  <a:pt x="160867" y="135467"/>
                </a:lnTo>
                <a:lnTo>
                  <a:pt x="135467" y="160867"/>
                </a:lnTo>
                <a:lnTo>
                  <a:pt x="110067" y="177800"/>
                </a:lnTo>
                <a:lnTo>
                  <a:pt x="93134" y="194733"/>
                </a:lnTo>
                <a:lnTo>
                  <a:pt x="67734" y="211667"/>
                </a:lnTo>
                <a:lnTo>
                  <a:pt x="50800" y="228600"/>
                </a:lnTo>
                <a:lnTo>
                  <a:pt x="33867" y="245533"/>
                </a:lnTo>
                <a:lnTo>
                  <a:pt x="16934" y="254000"/>
                </a:lnTo>
                <a:lnTo>
                  <a:pt x="8467" y="262467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87867"/>
                </a:lnTo>
                <a:lnTo>
                  <a:pt x="8467" y="287867"/>
                </a:lnTo>
                <a:lnTo>
                  <a:pt x="16934" y="287867"/>
                </a:lnTo>
                <a:lnTo>
                  <a:pt x="33867" y="287867"/>
                </a:lnTo>
                <a:lnTo>
                  <a:pt x="50800" y="287867"/>
                </a:lnTo>
                <a:lnTo>
                  <a:pt x="76200" y="287867"/>
                </a:lnTo>
                <a:lnTo>
                  <a:pt x="101600" y="287867"/>
                </a:lnTo>
                <a:lnTo>
                  <a:pt x="135467" y="287867"/>
                </a:lnTo>
                <a:lnTo>
                  <a:pt x="160867" y="287867"/>
                </a:lnTo>
                <a:lnTo>
                  <a:pt x="194734" y="296333"/>
                </a:lnTo>
                <a:lnTo>
                  <a:pt x="220134" y="296333"/>
                </a:lnTo>
                <a:lnTo>
                  <a:pt x="254000" y="296333"/>
                </a:lnTo>
                <a:lnTo>
                  <a:pt x="279400" y="304800"/>
                </a:lnTo>
                <a:lnTo>
                  <a:pt x="304800" y="313267"/>
                </a:lnTo>
                <a:lnTo>
                  <a:pt x="321734" y="313267"/>
                </a:lnTo>
                <a:lnTo>
                  <a:pt x="338667" y="321733"/>
                </a:lnTo>
                <a:lnTo>
                  <a:pt x="355600" y="321733"/>
                </a:lnTo>
                <a:lnTo>
                  <a:pt x="364067" y="330200"/>
                </a:lnTo>
                <a:lnTo>
                  <a:pt x="364067" y="330200"/>
                </a:lnTo>
                <a:lnTo>
                  <a:pt x="364067" y="330200"/>
                </a:lnTo>
                <a:lnTo>
                  <a:pt x="364067" y="330200"/>
                </a:lnTo>
                <a:lnTo>
                  <a:pt x="364067" y="330200"/>
                </a:lnTo>
                <a:lnTo>
                  <a:pt x="3640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819400" y="2091267"/>
            <a:ext cx="25401" cy="220134"/>
          </a:xfrm>
          <a:custGeom>
            <a:avLst/>
            <a:gdLst/>
            <a:ahLst/>
            <a:cxnLst/>
            <a:rect l="0" t="0" r="0" b="0"/>
            <a:pathLst>
              <a:path w="25401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25400"/>
                </a:lnTo>
                <a:lnTo>
                  <a:pt x="8467" y="33866"/>
                </a:lnTo>
                <a:lnTo>
                  <a:pt x="16933" y="50800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203200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11666"/>
                </a:lnTo>
                <a:lnTo>
                  <a:pt x="25400" y="220133"/>
                </a:lnTo>
                <a:lnTo>
                  <a:pt x="2540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073400" y="2065867"/>
            <a:ext cx="177801" cy="245534"/>
          </a:xfrm>
          <a:custGeom>
            <a:avLst/>
            <a:gdLst/>
            <a:ahLst/>
            <a:cxnLst/>
            <a:rect l="0" t="0" r="0" b="0"/>
            <a:pathLst>
              <a:path w="177801" h="245534">
                <a:moveTo>
                  <a:pt x="118533" y="0"/>
                </a:moveTo>
                <a:lnTo>
                  <a:pt x="118533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0"/>
                </a:lnTo>
                <a:lnTo>
                  <a:pt x="101600" y="8466"/>
                </a:lnTo>
                <a:lnTo>
                  <a:pt x="84667" y="8466"/>
                </a:lnTo>
                <a:lnTo>
                  <a:pt x="76200" y="25400"/>
                </a:lnTo>
                <a:lnTo>
                  <a:pt x="59267" y="33866"/>
                </a:lnTo>
                <a:lnTo>
                  <a:pt x="50800" y="50800"/>
                </a:lnTo>
                <a:lnTo>
                  <a:pt x="33867" y="59266"/>
                </a:lnTo>
                <a:lnTo>
                  <a:pt x="25400" y="76200"/>
                </a:lnTo>
                <a:lnTo>
                  <a:pt x="16933" y="84666"/>
                </a:lnTo>
                <a:lnTo>
                  <a:pt x="8467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93133"/>
                </a:lnTo>
                <a:lnTo>
                  <a:pt x="33867" y="93133"/>
                </a:lnTo>
                <a:lnTo>
                  <a:pt x="50800" y="84666"/>
                </a:lnTo>
                <a:lnTo>
                  <a:pt x="59267" y="84666"/>
                </a:lnTo>
                <a:lnTo>
                  <a:pt x="84667" y="84666"/>
                </a:lnTo>
                <a:lnTo>
                  <a:pt x="101600" y="84666"/>
                </a:lnTo>
                <a:lnTo>
                  <a:pt x="118533" y="93133"/>
                </a:lnTo>
                <a:lnTo>
                  <a:pt x="135467" y="101600"/>
                </a:lnTo>
                <a:lnTo>
                  <a:pt x="152400" y="118533"/>
                </a:lnTo>
                <a:lnTo>
                  <a:pt x="160867" y="135466"/>
                </a:lnTo>
                <a:lnTo>
                  <a:pt x="169333" y="152400"/>
                </a:lnTo>
                <a:lnTo>
                  <a:pt x="177800" y="169333"/>
                </a:lnTo>
                <a:lnTo>
                  <a:pt x="177800" y="186266"/>
                </a:lnTo>
                <a:lnTo>
                  <a:pt x="169333" y="194733"/>
                </a:lnTo>
                <a:lnTo>
                  <a:pt x="160867" y="211666"/>
                </a:lnTo>
                <a:lnTo>
                  <a:pt x="152400" y="220133"/>
                </a:lnTo>
                <a:lnTo>
                  <a:pt x="135467" y="228600"/>
                </a:lnTo>
                <a:lnTo>
                  <a:pt x="118533" y="237066"/>
                </a:lnTo>
                <a:lnTo>
                  <a:pt x="101600" y="237066"/>
                </a:lnTo>
                <a:lnTo>
                  <a:pt x="84667" y="245533"/>
                </a:lnTo>
                <a:lnTo>
                  <a:pt x="59267" y="245533"/>
                </a:lnTo>
                <a:lnTo>
                  <a:pt x="42333" y="237066"/>
                </a:lnTo>
                <a:lnTo>
                  <a:pt x="25400" y="237066"/>
                </a:lnTo>
                <a:lnTo>
                  <a:pt x="16933" y="220133"/>
                </a:lnTo>
                <a:lnTo>
                  <a:pt x="8467" y="211666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793067" y="1905000"/>
            <a:ext cx="338667" cy="177801"/>
          </a:xfrm>
          <a:custGeom>
            <a:avLst/>
            <a:gdLst/>
            <a:ahLst/>
            <a:cxnLst/>
            <a:rect l="0" t="0" r="0" b="0"/>
            <a:pathLst>
              <a:path w="338667" h="177801">
                <a:moveTo>
                  <a:pt x="25400" y="135467"/>
                </a:moveTo>
                <a:lnTo>
                  <a:pt x="25400" y="135467"/>
                </a:lnTo>
                <a:lnTo>
                  <a:pt x="25400" y="135467"/>
                </a:lnTo>
                <a:lnTo>
                  <a:pt x="16933" y="135467"/>
                </a:lnTo>
                <a:lnTo>
                  <a:pt x="16933" y="135467"/>
                </a:lnTo>
                <a:lnTo>
                  <a:pt x="8466" y="135467"/>
                </a:lnTo>
                <a:lnTo>
                  <a:pt x="8466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27000"/>
                </a:lnTo>
                <a:lnTo>
                  <a:pt x="0" y="118533"/>
                </a:lnTo>
                <a:lnTo>
                  <a:pt x="8466" y="110067"/>
                </a:lnTo>
                <a:lnTo>
                  <a:pt x="16933" y="93133"/>
                </a:lnTo>
                <a:lnTo>
                  <a:pt x="16933" y="76200"/>
                </a:lnTo>
                <a:lnTo>
                  <a:pt x="25400" y="59267"/>
                </a:lnTo>
                <a:lnTo>
                  <a:pt x="33866" y="42333"/>
                </a:lnTo>
                <a:lnTo>
                  <a:pt x="33866" y="25400"/>
                </a:lnTo>
                <a:lnTo>
                  <a:pt x="42333" y="16933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59266" y="0"/>
                </a:lnTo>
                <a:lnTo>
                  <a:pt x="67733" y="8467"/>
                </a:lnTo>
                <a:lnTo>
                  <a:pt x="67733" y="16933"/>
                </a:lnTo>
                <a:lnTo>
                  <a:pt x="76200" y="33867"/>
                </a:lnTo>
                <a:lnTo>
                  <a:pt x="76200" y="50800"/>
                </a:lnTo>
                <a:lnTo>
                  <a:pt x="76200" y="76200"/>
                </a:lnTo>
                <a:lnTo>
                  <a:pt x="84666" y="101600"/>
                </a:lnTo>
                <a:lnTo>
                  <a:pt x="84666" y="118533"/>
                </a:lnTo>
                <a:lnTo>
                  <a:pt x="101600" y="135467"/>
                </a:lnTo>
                <a:lnTo>
                  <a:pt x="110066" y="152400"/>
                </a:lnTo>
                <a:lnTo>
                  <a:pt x="127000" y="160867"/>
                </a:lnTo>
                <a:lnTo>
                  <a:pt x="143933" y="169333"/>
                </a:lnTo>
                <a:lnTo>
                  <a:pt x="160866" y="177800"/>
                </a:lnTo>
                <a:lnTo>
                  <a:pt x="177800" y="177800"/>
                </a:lnTo>
                <a:lnTo>
                  <a:pt x="194733" y="177800"/>
                </a:lnTo>
                <a:lnTo>
                  <a:pt x="220133" y="169333"/>
                </a:lnTo>
                <a:lnTo>
                  <a:pt x="245533" y="160867"/>
                </a:lnTo>
                <a:lnTo>
                  <a:pt x="262466" y="152400"/>
                </a:lnTo>
                <a:lnTo>
                  <a:pt x="287866" y="135467"/>
                </a:lnTo>
                <a:lnTo>
                  <a:pt x="304800" y="118533"/>
                </a:lnTo>
                <a:lnTo>
                  <a:pt x="321733" y="110067"/>
                </a:lnTo>
                <a:lnTo>
                  <a:pt x="330200" y="93133"/>
                </a:lnTo>
                <a:lnTo>
                  <a:pt x="338666" y="84667"/>
                </a:lnTo>
                <a:lnTo>
                  <a:pt x="338666" y="84667"/>
                </a:lnTo>
                <a:lnTo>
                  <a:pt x="330200" y="84667"/>
                </a:lnTo>
                <a:lnTo>
                  <a:pt x="330200" y="84667"/>
                </a:lnTo>
                <a:lnTo>
                  <a:pt x="330200" y="93133"/>
                </a:lnTo>
                <a:lnTo>
                  <a:pt x="330200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33800" y="2192867"/>
            <a:ext cx="423334" cy="59267"/>
          </a:xfrm>
          <a:custGeom>
            <a:avLst/>
            <a:gdLst/>
            <a:ahLst/>
            <a:cxnLst/>
            <a:rect l="0" t="0" r="0" b="0"/>
            <a:pathLst>
              <a:path w="423334" h="592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18533" y="16933"/>
                </a:lnTo>
                <a:lnTo>
                  <a:pt x="152400" y="16933"/>
                </a:lnTo>
                <a:lnTo>
                  <a:pt x="186267" y="16933"/>
                </a:lnTo>
                <a:lnTo>
                  <a:pt x="211667" y="25400"/>
                </a:lnTo>
                <a:lnTo>
                  <a:pt x="245533" y="25400"/>
                </a:lnTo>
                <a:lnTo>
                  <a:pt x="279400" y="25400"/>
                </a:lnTo>
                <a:lnTo>
                  <a:pt x="313267" y="33866"/>
                </a:lnTo>
                <a:lnTo>
                  <a:pt x="338667" y="33866"/>
                </a:lnTo>
                <a:lnTo>
                  <a:pt x="364067" y="33866"/>
                </a:lnTo>
                <a:lnTo>
                  <a:pt x="389467" y="42333"/>
                </a:lnTo>
                <a:lnTo>
                  <a:pt x="406400" y="42333"/>
                </a:lnTo>
                <a:lnTo>
                  <a:pt x="423333" y="50800"/>
                </a:lnTo>
                <a:lnTo>
                  <a:pt x="423333" y="50800"/>
                </a:lnTo>
                <a:lnTo>
                  <a:pt x="423333" y="50800"/>
                </a:lnTo>
                <a:lnTo>
                  <a:pt x="423333" y="50800"/>
                </a:lnTo>
                <a:lnTo>
                  <a:pt x="423333" y="59266"/>
                </a:lnTo>
                <a:lnTo>
                  <a:pt x="423333" y="59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25333" y="2396067"/>
            <a:ext cx="414868" cy="16934"/>
          </a:xfrm>
          <a:custGeom>
            <a:avLst/>
            <a:gdLst/>
            <a:ahLst/>
            <a:cxnLst/>
            <a:rect l="0" t="0" r="0" b="0"/>
            <a:pathLst>
              <a:path w="414868" h="16934">
                <a:moveTo>
                  <a:pt x="0" y="0"/>
                </a:move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25400" y="8466"/>
                </a:lnTo>
                <a:lnTo>
                  <a:pt x="42334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101600" y="0"/>
                </a:lnTo>
                <a:lnTo>
                  <a:pt x="127000" y="0"/>
                </a:lnTo>
                <a:lnTo>
                  <a:pt x="152400" y="0"/>
                </a:lnTo>
                <a:lnTo>
                  <a:pt x="177800" y="0"/>
                </a:lnTo>
                <a:lnTo>
                  <a:pt x="211667" y="0"/>
                </a:lnTo>
                <a:lnTo>
                  <a:pt x="237067" y="0"/>
                </a:lnTo>
                <a:lnTo>
                  <a:pt x="270934" y="0"/>
                </a:lnTo>
                <a:lnTo>
                  <a:pt x="296334" y="0"/>
                </a:lnTo>
                <a:lnTo>
                  <a:pt x="321734" y="8466"/>
                </a:lnTo>
                <a:lnTo>
                  <a:pt x="347134" y="8466"/>
                </a:lnTo>
                <a:lnTo>
                  <a:pt x="364067" y="8466"/>
                </a:lnTo>
                <a:lnTo>
                  <a:pt x="381000" y="16933"/>
                </a:lnTo>
                <a:lnTo>
                  <a:pt x="397934" y="16933"/>
                </a:lnTo>
                <a:lnTo>
                  <a:pt x="406400" y="16933"/>
                </a:lnTo>
                <a:lnTo>
                  <a:pt x="414867" y="16933"/>
                </a:lnTo>
                <a:lnTo>
                  <a:pt x="414867" y="16933"/>
                </a:lnTo>
                <a:lnTo>
                  <a:pt x="414867" y="16933"/>
                </a:lnTo>
                <a:lnTo>
                  <a:pt x="4148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490133" y="3826933"/>
            <a:ext cx="304801" cy="516468"/>
          </a:xfrm>
          <a:custGeom>
            <a:avLst/>
            <a:gdLst/>
            <a:ahLst/>
            <a:cxnLst/>
            <a:rect l="0" t="0" r="0" b="0"/>
            <a:pathLst>
              <a:path w="304801" h="516468">
                <a:moveTo>
                  <a:pt x="0" y="59267"/>
                </a:move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4"/>
                </a:lnTo>
                <a:lnTo>
                  <a:pt x="8467" y="169334"/>
                </a:lnTo>
                <a:lnTo>
                  <a:pt x="8467" y="186267"/>
                </a:lnTo>
                <a:lnTo>
                  <a:pt x="8467" y="211667"/>
                </a:lnTo>
                <a:lnTo>
                  <a:pt x="16934" y="237067"/>
                </a:lnTo>
                <a:lnTo>
                  <a:pt x="16934" y="262467"/>
                </a:lnTo>
                <a:lnTo>
                  <a:pt x="16934" y="287867"/>
                </a:lnTo>
                <a:lnTo>
                  <a:pt x="25400" y="321734"/>
                </a:lnTo>
                <a:lnTo>
                  <a:pt x="25400" y="347134"/>
                </a:lnTo>
                <a:lnTo>
                  <a:pt x="25400" y="372534"/>
                </a:lnTo>
                <a:lnTo>
                  <a:pt x="33867" y="397934"/>
                </a:lnTo>
                <a:lnTo>
                  <a:pt x="33867" y="423334"/>
                </a:lnTo>
                <a:lnTo>
                  <a:pt x="33867" y="440267"/>
                </a:lnTo>
                <a:lnTo>
                  <a:pt x="42334" y="457200"/>
                </a:lnTo>
                <a:lnTo>
                  <a:pt x="42334" y="474134"/>
                </a:lnTo>
                <a:lnTo>
                  <a:pt x="42334" y="491067"/>
                </a:lnTo>
                <a:lnTo>
                  <a:pt x="42334" y="499534"/>
                </a:lnTo>
                <a:lnTo>
                  <a:pt x="42334" y="499534"/>
                </a:lnTo>
                <a:lnTo>
                  <a:pt x="50800" y="508000"/>
                </a:lnTo>
                <a:lnTo>
                  <a:pt x="50800" y="499534"/>
                </a:lnTo>
                <a:lnTo>
                  <a:pt x="50800" y="491067"/>
                </a:lnTo>
                <a:lnTo>
                  <a:pt x="50800" y="482600"/>
                </a:lnTo>
                <a:lnTo>
                  <a:pt x="42334" y="465667"/>
                </a:lnTo>
                <a:lnTo>
                  <a:pt x="42334" y="448734"/>
                </a:lnTo>
                <a:lnTo>
                  <a:pt x="42334" y="431800"/>
                </a:lnTo>
                <a:lnTo>
                  <a:pt x="42334" y="406400"/>
                </a:lnTo>
                <a:lnTo>
                  <a:pt x="33867" y="381000"/>
                </a:lnTo>
                <a:lnTo>
                  <a:pt x="33867" y="355600"/>
                </a:lnTo>
                <a:lnTo>
                  <a:pt x="33867" y="321734"/>
                </a:lnTo>
                <a:lnTo>
                  <a:pt x="25400" y="296334"/>
                </a:lnTo>
                <a:lnTo>
                  <a:pt x="16934" y="270934"/>
                </a:lnTo>
                <a:lnTo>
                  <a:pt x="16934" y="237067"/>
                </a:lnTo>
                <a:lnTo>
                  <a:pt x="8467" y="211667"/>
                </a:lnTo>
                <a:lnTo>
                  <a:pt x="8467" y="177800"/>
                </a:lnTo>
                <a:lnTo>
                  <a:pt x="8467" y="152400"/>
                </a:lnTo>
                <a:lnTo>
                  <a:pt x="8467" y="127000"/>
                </a:lnTo>
                <a:lnTo>
                  <a:pt x="8467" y="101600"/>
                </a:lnTo>
                <a:lnTo>
                  <a:pt x="8467" y="76200"/>
                </a:lnTo>
                <a:lnTo>
                  <a:pt x="8467" y="59267"/>
                </a:lnTo>
                <a:lnTo>
                  <a:pt x="8467" y="42334"/>
                </a:lnTo>
                <a:lnTo>
                  <a:pt x="16934" y="25400"/>
                </a:lnTo>
                <a:lnTo>
                  <a:pt x="16934" y="16934"/>
                </a:lnTo>
                <a:lnTo>
                  <a:pt x="25400" y="8467"/>
                </a:lnTo>
                <a:lnTo>
                  <a:pt x="33867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8467"/>
                </a:lnTo>
                <a:lnTo>
                  <a:pt x="93134" y="25400"/>
                </a:lnTo>
                <a:lnTo>
                  <a:pt x="110067" y="33867"/>
                </a:lnTo>
                <a:lnTo>
                  <a:pt x="127000" y="50800"/>
                </a:lnTo>
                <a:lnTo>
                  <a:pt x="152400" y="76200"/>
                </a:lnTo>
                <a:lnTo>
                  <a:pt x="169334" y="93134"/>
                </a:lnTo>
                <a:lnTo>
                  <a:pt x="186267" y="118534"/>
                </a:lnTo>
                <a:lnTo>
                  <a:pt x="211667" y="135467"/>
                </a:lnTo>
                <a:lnTo>
                  <a:pt x="228600" y="169334"/>
                </a:lnTo>
                <a:lnTo>
                  <a:pt x="254000" y="194734"/>
                </a:lnTo>
                <a:lnTo>
                  <a:pt x="270934" y="220134"/>
                </a:lnTo>
                <a:lnTo>
                  <a:pt x="279400" y="245534"/>
                </a:lnTo>
                <a:lnTo>
                  <a:pt x="296334" y="279400"/>
                </a:lnTo>
                <a:lnTo>
                  <a:pt x="296334" y="304800"/>
                </a:lnTo>
                <a:lnTo>
                  <a:pt x="304800" y="338667"/>
                </a:lnTo>
                <a:lnTo>
                  <a:pt x="304800" y="364067"/>
                </a:lnTo>
                <a:lnTo>
                  <a:pt x="296334" y="389467"/>
                </a:lnTo>
                <a:lnTo>
                  <a:pt x="287867" y="414867"/>
                </a:lnTo>
                <a:lnTo>
                  <a:pt x="270934" y="431800"/>
                </a:lnTo>
                <a:lnTo>
                  <a:pt x="254000" y="457200"/>
                </a:lnTo>
                <a:lnTo>
                  <a:pt x="237067" y="474134"/>
                </a:lnTo>
                <a:lnTo>
                  <a:pt x="211667" y="491067"/>
                </a:lnTo>
                <a:lnTo>
                  <a:pt x="186267" y="499534"/>
                </a:lnTo>
                <a:lnTo>
                  <a:pt x="160867" y="508000"/>
                </a:lnTo>
                <a:lnTo>
                  <a:pt x="135467" y="516467"/>
                </a:lnTo>
                <a:lnTo>
                  <a:pt x="110067" y="516467"/>
                </a:lnTo>
                <a:lnTo>
                  <a:pt x="84667" y="516467"/>
                </a:lnTo>
                <a:lnTo>
                  <a:pt x="59267" y="508000"/>
                </a:lnTo>
                <a:lnTo>
                  <a:pt x="42334" y="499534"/>
                </a:lnTo>
                <a:lnTo>
                  <a:pt x="25400" y="482600"/>
                </a:lnTo>
                <a:lnTo>
                  <a:pt x="16934" y="457200"/>
                </a:lnTo>
                <a:lnTo>
                  <a:pt x="16934" y="457200"/>
                </a:lnTo>
                <a:lnTo>
                  <a:pt x="8467" y="440267"/>
                </a:lnTo>
                <a:lnTo>
                  <a:pt x="8467" y="440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938867" y="4055533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69334"/>
                </a:lnTo>
                <a:lnTo>
                  <a:pt x="8466" y="194734"/>
                </a:lnTo>
                <a:lnTo>
                  <a:pt x="8466" y="220134"/>
                </a:lnTo>
                <a:lnTo>
                  <a:pt x="8466" y="245534"/>
                </a:lnTo>
                <a:lnTo>
                  <a:pt x="8466" y="262467"/>
                </a:lnTo>
                <a:lnTo>
                  <a:pt x="8466" y="279400"/>
                </a:lnTo>
                <a:lnTo>
                  <a:pt x="8466" y="287867"/>
                </a:lnTo>
                <a:lnTo>
                  <a:pt x="16933" y="296334"/>
                </a:lnTo>
                <a:lnTo>
                  <a:pt x="16933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296334"/>
                </a:lnTo>
                <a:lnTo>
                  <a:pt x="25400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048933" y="4072467"/>
            <a:ext cx="270935" cy="245534"/>
          </a:xfrm>
          <a:custGeom>
            <a:avLst/>
            <a:gdLst/>
            <a:ahLst/>
            <a:cxnLst/>
            <a:rect l="0" t="0" r="0" b="0"/>
            <a:pathLst>
              <a:path w="270935" h="245534">
                <a:moveTo>
                  <a:pt x="135467" y="50800"/>
                </a:moveTo>
                <a:lnTo>
                  <a:pt x="135467" y="50800"/>
                </a:lnTo>
                <a:lnTo>
                  <a:pt x="135467" y="50800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33866"/>
                </a:lnTo>
                <a:lnTo>
                  <a:pt x="135467" y="25400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8534" y="8466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8466"/>
                </a:lnTo>
                <a:lnTo>
                  <a:pt x="59267" y="16933"/>
                </a:lnTo>
                <a:lnTo>
                  <a:pt x="42334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4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25400" y="203200"/>
                </a:lnTo>
                <a:lnTo>
                  <a:pt x="33867" y="220133"/>
                </a:lnTo>
                <a:lnTo>
                  <a:pt x="42334" y="228600"/>
                </a:lnTo>
                <a:lnTo>
                  <a:pt x="50800" y="237066"/>
                </a:lnTo>
                <a:lnTo>
                  <a:pt x="59267" y="245533"/>
                </a:lnTo>
                <a:lnTo>
                  <a:pt x="67734" y="245533"/>
                </a:lnTo>
                <a:lnTo>
                  <a:pt x="76200" y="245533"/>
                </a:lnTo>
                <a:lnTo>
                  <a:pt x="84667" y="245533"/>
                </a:lnTo>
                <a:lnTo>
                  <a:pt x="93134" y="245533"/>
                </a:lnTo>
                <a:lnTo>
                  <a:pt x="101600" y="237066"/>
                </a:lnTo>
                <a:lnTo>
                  <a:pt x="110067" y="228600"/>
                </a:lnTo>
                <a:lnTo>
                  <a:pt x="118534" y="220133"/>
                </a:lnTo>
                <a:lnTo>
                  <a:pt x="118534" y="203200"/>
                </a:lnTo>
                <a:lnTo>
                  <a:pt x="127000" y="186266"/>
                </a:lnTo>
                <a:lnTo>
                  <a:pt x="135467" y="169333"/>
                </a:lnTo>
                <a:lnTo>
                  <a:pt x="135467" y="152400"/>
                </a:lnTo>
                <a:lnTo>
                  <a:pt x="143934" y="135466"/>
                </a:lnTo>
                <a:lnTo>
                  <a:pt x="143934" y="118533"/>
                </a:lnTo>
                <a:lnTo>
                  <a:pt x="143934" y="101600"/>
                </a:lnTo>
                <a:lnTo>
                  <a:pt x="143934" y="93133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33866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52400" y="25400"/>
                </a:lnTo>
                <a:lnTo>
                  <a:pt x="152400" y="33866"/>
                </a:lnTo>
                <a:lnTo>
                  <a:pt x="152400" y="42333"/>
                </a:lnTo>
                <a:lnTo>
                  <a:pt x="152400" y="59266"/>
                </a:lnTo>
                <a:lnTo>
                  <a:pt x="152400" y="67733"/>
                </a:lnTo>
                <a:lnTo>
                  <a:pt x="152400" y="84666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60867" y="143933"/>
                </a:lnTo>
                <a:lnTo>
                  <a:pt x="160867" y="169333"/>
                </a:lnTo>
                <a:lnTo>
                  <a:pt x="169334" y="177800"/>
                </a:lnTo>
                <a:lnTo>
                  <a:pt x="177800" y="194733"/>
                </a:lnTo>
                <a:lnTo>
                  <a:pt x="186267" y="211666"/>
                </a:lnTo>
                <a:lnTo>
                  <a:pt x="194734" y="220133"/>
                </a:lnTo>
                <a:lnTo>
                  <a:pt x="203200" y="237066"/>
                </a:lnTo>
                <a:lnTo>
                  <a:pt x="211667" y="245533"/>
                </a:lnTo>
                <a:lnTo>
                  <a:pt x="228600" y="245533"/>
                </a:lnTo>
                <a:lnTo>
                  <a:pt x="237067" y="245533"/>
                </a:lnTo>
                <a:lnTo>
                  <a:pt x="254000" y="245533"/>
                </a:lnTo>
                <a:lnTo>
                  <a:pt x="262467" y="245533"/>
                </a:lnTo>
                <a:lnTo>
                  <a:pt x="262467" y="245533"/>
                </a:lnTo>
                <a:lnTo>
                  <a:pt x="270934" y="245533"/>
                </a:lnTo>
                <a:lnTo>
                  <a:pt x="270934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370667" y="4072467"/>
            <a:ext cx="203201" cy="609601"/>
          </a:xfrm>
          <a:custGeom>
            <a:avLst/>
            <a:gdLst/>
            <a:ahLst/>
            <a:cxnLst/>
            <a:rect l="0" t="0" r="0" b="0"/>
            <a:pathLst>
              <a:path w="203201" h="609601">
                <a:moveTo>
                  <a:pt x="118533" y="50800"/>
                </a:moveTo>
                <a:lnTo>
                  <a:pt x="118533" y="42333"/>
                </a:lnTo>
                <a:lnTo>
                  <a:pt x="118533" y="33866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8466"/>
                </a:lnTo>
                <a:lnTo>
                  <a:pt x="110066" y="8466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6" y="8466"/>
                </a:lnTo>
                <a:lnTo>
                  <a:pt x="67733" y="8466"/>
                </a:lnTo>
                <a:lnTo>
                  <a:pt x="59266" y="16933"/>
                </a:lnTo>
                <a:lnTo>
                  <a:pt x="42333" y="25400"/>
                </a:lnTo>
                <a:lnTo>
                  <a:pt x="33866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8466" y="194733"/>
                </a:lnTo>
                <a:lnTo>
                  <a:pt x="16933" y="211666"/>
                </a:lnTo>
                <a:lnTo>
                  <a:pt x="33866" y="228600"/>
                </a:lnTo>
                <a:lnTo>
                  <a:pt x="42333" y="237066"/>
                </a:lnTo>
                <a:lnTo>
                  <a:pt x="50800" y="245533"/>
                </a:lnTo>
                <a:lnTo>
                  <a:pt x="67733" y="254000"/>
                </a:lnTo>
                <a:lnTo>
                  <a:pt x="84666" y="254000"/>
                </a:lnTo>
                <a:lnTo>
                  <a:pt x="93133" y="254000"/>
                </a:lnTo>
                <a:lnTo>
                  <a:pt x="101600" y="245533"/>
                </a:lnTo>
                <a:lnTo>
                  <a:pt x="110066" y="237066"/>
                </a:lnTo>
                <a:lnTo>
                  <a:pt x="118533" y="228600"/>
                </a:lnTo>
                <a:lnTo>
                  <a:pt x="127000" y="220133"/>
                </a:lnTo>
                <a:lnTo>
                  <a:pt x="135466" y="203200"/>
                </a:lnTo>
                <a:lnTo>
                  <a:pt x="135466" y="186266"/>
                </a:lnTo>
                <a:lnTo>
                  <a:pt x="135466" y="169333"/>
                </a:lnTo>
                <a:lnTo>
                  <a:pt x="135466" y="152400"/>
                </a:lnTo>
                <a:lnTo>
                  <a:pt x="135466" y="135466"/>
                </a:lnTo>
                <a:lnTo>
                  <a:pt x="135466" y="118533"/>
                </a:lnTo>
                <a:lnTo>
                  <a:pt x="135466" y="101600"/>
                </a:lnTo>
                <a:lnTo>
                  <a:pt x="127000" y="93133"/>
                </a:lnTo>
                <a:lnTo>
                  <a:pt x="127000" y="76200"/>
                </a:lnTo>
                <a:lnTo>
                  <a:pt x="127000" y="67733"/>
                </a:lnTo>
                <a:lnTo>
                  <a:pt x="118533" y="59266"/>
                </a:lnTo>
                <a:lnTo>
                  <a:pt x="118533" y="50800"/>
                </a:lnTo>
                <a:lnTo>
                  <a:pt x="118533" y="42333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33866"/>
                </a:lnTo>
                <a:lnTo>
                  <a:pt x="118533" y="42333"/>
                </a:lnTo>
                <a:lnTo>
                  <a:pt x="118533" y="50800"/>
                </a:lnTo>
                <a:lnTo>
                  <a:pt x="118533" y="59266"/>
                </a:lnTo>
                <a:lnTo>
                  <a:pt x="127000" y="76200"/>
                </a:lnTo>
                <a:lnTo>
                  <a:pt x="127000" y="93133"/>
                </a:lnTo>
                <a:lnTo>
                  <a:pt x="135466" y="110066"/>
                </a:lnTo>
                <a:lnTo>
                  <a:pt x="135466" y="127000"/>
                </a:lnTo>
                <a:lnTo>
                  <a:pt x="143933" y="152400"/>
                </a:lnTo>
                <a:lnTo>
                  <a:pt x="152400" y="169333"/>
                </a:lnTo>
                <a:lnTo>
                  <a:pt x="152400" y="194733"/>
                </a:lnTo>
                <a:lnTo>
                  <a:pt x="160866" y="220133"/>
                </a:lnTo>
                <a:lnTo>
                  <a:pt x="169333" y="245533"/>
                </a:lnTo>
                <a:lnTo>
                  <a:pt x="177800" y="279400"/>
                </a:lnTo>
                <a:lnTo>
                  <a:pt x="177800" y="304800"/>
                </a:lnTo>
                <a:lnTo>
                  <a:pt x="186266" y="338666"/>
                </a:lnTo>
                <a:lnTo>
                  <a:pt x="194733" y="372533"/>
                </a:lnTo>
                <a:lnTo>
                  <a:pt x="203200" y="397933"/>
                </a:lnTo>
                <a:lnTo>
                  <a:pt x="203200" y="431800"/>
                </a:lnTo>
                <a:lnTo>
                  <a:pt x="203200" y="457200"/>
                </a:lnTo>
                <a:lnTo>
                  <a:pt x="203200" y="491066"/>
                </a:lnTo>
                <a:lnTo>
                  <a:pt x="194733" y="516466"/>
                </a:lnTo>
                <a:lnTo>
                  <a:pt x="194733" y="541866"/>
                </a:lnTo>
                <a:lnTo>
                  <a:pt x="177800" y="558800"/>
                </a:lnTo>
                <a:lnTo>
                  <a:pt x="169333" y="575733"/>
                </a:lnTo>
                <a:lnTo>
                  <a:pt x="152400" y="592666"/>
                </a:lnTo>
                <a:lnTo>
                  <a:pt x="135466" y="601133"/>
                </a:lnTo>
                <a:lnTo>
                  <a:pt x="118533" y="609600"/>
                </a:lnTo>
                <a:lnTo>
                  <a:pt x="101600" y="609600"/>
                </a:lnTo>
                <a:lnTo>
                  <a:pt x="93133" y="601133"/>
                </a:lnTo>
                <a:lnTo>
                  <a:pt x="76200" y="592666"/>
                </a:lnTo>
                <a:lnTo>
                  <a:pt x="59266" y="584200"/>
                </a:lnTo>
                <a:lnTo>
                  <a:pt x="50800" y="567266"/>
                </a:lnTo>
                <a:lnTo>
                  <a:pt x="50800" y="567266"/>
                </a:lnTo>
                <a:lnTo>
                  <a:pt x="50800" y="550333"/>
                </a:lnTo>
                <a:lnTo>
                  <a:pt x="50800" y="550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624667" y="4089400"/>
            <a:ext cx="143934" cy="254001"/>
          </a:xfrm>
          <a:custGeom>
            <a:avLst/>
            <a:gdLst/>
            <a:ahLst/>
            <a:cxnLst/>
            <a:rect l="0" t="0" r="0" b="0"/>
            <a:pathLst>
              <a:path w="143934" h="254001">
                <a:moveTo>
                  <a:pt x="33866" y="33867"/>
                </a:moveTo>
                <a:lnTo>
                  <a:pt x="33866" y="33867"/>
                </a:lnTo>
                <a:lnTo>
                  <a:pt x="33866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42333"/>
                </a:lnTo>
                <a:lnTo>
                  <a:pt x="16933" y="42333"/>
                </a:lnTo>
                <a:lnTo>
                  <a:pt x="16933" y="59267"/>
                </a:lnTo>
                <a:lnTo>
                  <a:pt x="8466" y="67733"/>
                </a:lnTo>
                <a:lnTo>
                  <a:pt x="8466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8466" y="194733"/>
                </a:lnTo>
                <a:lnTo>
                  <a:pt x="8466" y="211667"/>
                </a:lnTo>
                <a:lnTo>
                  <a:pt x="16933" y="228600"/>
                </a:lnTo>
                <a:lnTo>
                  <a:pt x="25400" y="237067"/>
                </a:lnTo>
                <a:lnTo>
                  <a:pt x="42333" y="245533"/>
                </a:lnTo>
                <a:lnTo>
                  <a:pt x="50800" y="254000"/>
                </a:lnTo>
                <a:lnTo>
                  <a:pt x="67733" y="254000"/>
                </a:lnTo>
                <a:lnTo>
                  <a:pt x="84666" y="254000"/>
                </a:lnTo>
                <a:lnTo>
                  <a:pt x="101600" y="254000"/>
                </a:lnTo>
                <a:lnTo>
                  <a:pt x="110066" y="245533"/>
                </a:lnTo>
                <a:lnTo>
                  <a:pt x="127000" y="245533"/>
                </a:lnTo>
                <a:lnTo>
                  <a:pt x="135466" y="228600"/>
                </a:lnTo>
                <a:lnTo>
                  <a:pt x="135466" y="220133"/>
                </a:lnTo>
                <a:lnTo>
                  <a:pt x="143933" y="203200"/>
                </a:lnTo>
                <a:lnTo>
                  <a:pt x="143933" y="186267"/>
                </a:lnTo>
                <a:lnTo>
                  <a:pt x="143933" y="169333"/>
                </a:lnTo>
                <a:lnTo>
                  <a:pt x="135466" y="143933"/>
                </a:lnTo>
                <a:lnTo>
                  <a:pt x="127000" y="118533"/>
                </a:lnTo>
                <a:lnTo>
                  <a:pt x="118533" y="101600"/>
                </a:lnTo>
                <a:lnTo>
                  <a:pt x="110066" y="76200"/>
                </a:lnTo>
                <a:lnTo>
                  <a:pt x="101600" y="59267"/>
                </a:lnTo>
                <a:lnTo>
                  <a:pt x="84666" y="50800"/>
                </a:lnTo>
                <a:lnTo>
                  <a:pt x="67733" y="42333"/>
                </a:lnTo>
                <a:lnTo>
                  <a:pt x="59266" y="25400"/>
                </a:lnTo>
                <a:lnTo>
                  <a:pt x="50800" y="16933"/>
                </a:lnTo>
                <a:lnTo>
                  <a:pt x="42333" y="16933"/>
                </a:lnTo>
                <a:lnTo>
                  <a:pt x="33866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794000" y="4114800"/>
            <a:ext cx="245534" cy="220134"/>
          </a:xfrm>
          <a:custGeom>
            <a:avLst/>
            <a:gdLst/>
            <a:ahLst/>
            <a:cxnLst/>
            <a:rect l="0" t="0" r="0" b="0"/>
            <a:pathLst>
              <a:path w="245534" h="220134">
                <a:moveTo>
                  <a:pt x="0" y="0"/>
                </a:moveTo>
                <a:lnTo>
                  <a:pt x="0" y="8467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25400" y="59267"/>
                </a:lnTo>
                <a:lnTo>
                  <a:pt x="33867" y="76200"/>
                </a:lnTo>
                <a:lnTo>
                  <a:pt x="42333" y="101600"/>
                </a:lnTo>
                <a:lnTo>
                  <a:pt x="42333" y="118533"/>
                </a:lnTo>
                <a:lnTo>
                  <a:pt x="42333" y="135467"/>
                </a:lnTo>
                <a:lnTo>
                  <a:pt x="42333" y="152400"/>
                </a:lnTo>
                <a:lnTo>
                  <a:pt x="42333" y="169333"/>
                </a:lnTo>
                <a:lnTo>
                  <a:pt x="42333" y="186267"/>
                </a:lnTo>
                <a:lnTo>
                  <a:pt x="42333" y="203200"/>
                </a:lnTo>
                <a:lnTo>
                  <a:pt x="42333" y="211667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20133"/>
                </a:lnTo>
                <a:lnTo>
                  <a:pt x="42333" y="211667"/>
                </a:lnTo>
                <a:lnTo>
                  <a:pt x="33867" y="203200"/>
                </a:lnTo>
                <a:lnTo>
                  <a:pt x="33867" y="194733"/>
                </a:lnTo>
                <a:lnTo>
                  <a:pt x="33867" y="177800"/>
                </a:lnTo>
                <a:lnTo>
                  <a:pt x="33867" y="160867"/>
                </a:lnTo>
                <a:lnTo>
                  <a:pt x="33867" y="143933"/>
                </a:lnTo>
                <a:lnTo>
                  <a:pt x="33867" y="127000"/>
                </a:lnTo>
                <a:lnTo>
                  <a:pt x="42333" y="110067"/>
                </a:lnTo>
                <a:lnTo>
                  <a:pt x="42333" y="93133"/>
                </a:lnTo>
                <a:lnTo>
                  <a:pt x="50800" y="76200"/>
                </a:lnTo>
                <a:lnTo>
                  <a:pt x="50800" y="59267"/>
                </a:lnTo>
                <a:lnTo>
                  <a:pt x="59267" y="50800"/>
                </a:lnTo>
                <a:lnTo>
                  <a:pt x="67733" y="33867"/>
                </a:lnTo>
                <a:lnTo>
                  <a:pt x="76200" y="25400"/>
                </a:lnTo>
                <a:lnTo>
                  <a:pt x="93133" y="16933"/>
                </a:lnTo>
                <a:lnTo>
                  <a:pt x="101600" y="8467"/>
                </a:lnTo>
                <a:lnTo>
                  <a:pt x="118533" y="0"/>
                </a:lnTo>
                <a:lnTo>
                  <a:pt x="135467" y="0"/>
                </a:lnTo>
                <a:lnTo>
                  <a:pt x="152400" y="0"/>
                </a:lnTo>
                <a:lnTo>
                  <a:pt x="160867" y="8467"/>
                </a:lnTo>
                <a:lnTo>
                  <a:pt x="177800" y="16933"/>
                </a:lnTo>
                <a:lnTo>
                  <a:pt x="186267" y="33867"/>
                </a:lnTo>
                <a:lnTo>
                  <a:pt x="203200" y="50800"/>
                </a:lnTo>
                <a:lnTo>
                  <a:pt x="203200" y="67733"/>
                </a:lnTo>
                <a:lnTo>
                  <a:pt x="211667" y="84667"/>
                </a:lnTo>
                <a:lnTo>
                  <a:pt x="220133" y="110067"/>
                </a:lnTo>
                <a:lnTo>
                  <a:pt x="220133" y="127000"/>
                </a:lnTo>
                <a:lnTo>
                  <a:pt x="220133" y="143933"/>
                </a:lnTo>
                <a:lnTo>
                  <a:pt x="220133" y="160867"/>
                </a:lnTo>
                <a:lnTo>
                  <a:pt x="220133" y="177800"/>
                </a:lnTo>
                <a:lnTo>
                  <a:pt x="228600" y="186267"/>
                </a:lnTo>
                <a:lnTo>
                  <a:pt x="228600" y="194733"/>
                </a:lnTo>
                <a:lnTo>
                  <a:pt x="228600" y="203200"/>
                </a:lnTo>
                <a:lnTo>
                  <a:pt x="228600" y="203200"/>
                </a:lnTo>
                <a:lnTo>
                  <a:pt x="237067" y="203200"/>
                </a:lnTo>
                <a:lnTo>
                  <a:pt x="237067" y="194733"/>
                </a:lnTo>
                <a:lnTo>
                  <a:pt x="237067" y="194733"/>
                </a:lnTo>
                <a:lnTo>
                  <a:pt x="245533" y="186267"/>
                </a:lnTo>
                <a:lnTo>
                  <a:pt x="245533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056467" y="4097867"/>
            <a:ext cx="304801" cy="245534"/>
          </a:xfrm>
          <a:custGeom>
            <a:avLst/>
            <a:gdLst/>
            <a:ahLst/>
            <a:cxnLst/>
            <a:rect l="0" t="0" r="0" b="0"/>
            <a:pathLst>
              <a:path w="304801" h="245534">
                <a:moveTo>
                  <a:pt x="127000" y="25400"/>
                </a:moveTo>
                <a:lnTo>
                  <a:pt x="127000" y="16933"/>
                </a:lnTo>
                <a:lnTo>
                  <a:pt x="127000" y="16933"/>
                </a:lnTo>
                <a:lnTo>
                  <a:pt x="127000" y="8466"/>
                </a:lnTo>
                <a:lnTo>
                  <a:pt x="127000" y="8466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84666" y="0"/>
                </a:lnTo>
                <a:lnTo>
                  <a:pt x="76200" y="8466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6" y="42333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8466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8466" y="160866"/>
                </a:lnTo>
                <a:lnTo>
                  <a:pt x="8466" y="177800"/>
                </a:lnTo>
                <a:lnTo>
                  <a:pt x="16933" y="194733"/>
                </a:lnTo>
                <a:lnTo>
                  <a:pt x="25400" y="203200"/>
                </a:lnTo>
                <a:lnTo>
                  <a:pt x="42333" y="211666"/>
                </a:lnTo>
                <a:lnTo>
                  <a:pt x="59266" y="220133"/>
                </a:lnTo>
                <a:lnTo>
                  <a:pt x="67733" y="220133"/>
                </a:lnTo>
                <a:lnTo>
                  <a:pt x="84666" y="220133"/>
                </a:lnTo>
                <a:lnTo>
                  <a:pt x="101600" y="220133"/>
                </a:lnTo>
                <a:lnTo>
                  <a:pt x="110066" y="211666"/>
                </a:lnTo>
                <a:lnTo>
                  <a:pt x="118533" y="211666"/>
                </a:lnTo>
                <a:lnTo>
                  <a:pt x="127000" y="203200"/>
                </a:lnTo>
                <a:lnTo>
                  <a:pt x="135466" y="186266"/>
                </a:lnTo>
                <a:lnTo>
                  <a:pt x="135466" y="169333"/>
                </a:lnTo>
                <a:lnTo>
                  <a:pt x="143933" y="152400"/>
                </a:lnTo>
                <a:lnTo>
                  <a:pt x="143933" y="135466"/>
                </a:lnTo>
                <a:lnTo>
                  <a:pt x="143933" y="118533"/>
                </a:lnTo>
                <a:lnTo>
                  <a:pt x="143933" y="93133"/>
                </a:lnTo>
                <a:lnTo>
                  <a:pt x="143933" y="76200"/>
                </a:lnTo>
                <a:lnTo>
                  <a:pt x="143933" y="67733"/>
                </a:lnTo>
                <a:lnTo>
                  <a:pt x="135466" y="50800"/>
                </a:lnTo>
                <a:lnTo>
                  <a:pt x="135466" y="33866"/>
                </a:lnTo>
                <a:lnTo>
                  <a:pt x="135466" y="25400"/>
                </a:lnTo>
                <a:lnTo>
                  <a:pt x="135466" y="25400"/>
                </a:lnTo>
                <a:lnTo>
                  <a:pt x="135466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35466" y="16933"/>
                </a:lnTo>
                <a:lnTo>
                  <a:pt x="135466" y="25400"/>
                </a:lnTo>
                <a:lnTo>
                  <a:pt x="135466" y="33866"/>
                </a:lnTo>
                <a:lnTo>
                  <a:pt x="135466" y="50800"/>
                </a:lnTo>
                <a:lnTo>
                  <a:pt x="135466" y="67733"/>
                </a:lnTo>
                <a:lnTo>
                  <a:pt x="135466" y="76200"/>
                </a:lnTo>
                <a:lnTo>
                  <a:pt x="135466" y="101600"/>
                </a:lnTo>
                <a:lnTo>
                  <a:pt x="143933" y="118533"/>
                </a:lnTo>
                <a:lnTo>
                  <a:pt x="143933" y="135466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60866" y="186266"/>
                </a:lnTo>
                <a:lnTo>
                  <a:pt x="169333" y="203200"/>
                </a:lnTo>
                <a:lnTo>
                  <a:pt x="177800" y="211666"/>
                </a:lnTo>
                <a:lnTo>
                  <a:pt x="194733" y="228600"/>
                </a:lnTo>
                <a:lnTo>
                  <a:pt x="211666" y="237066"/>
                </a:lnTo>
                <a:lnTo>
                  <a:pt x="220133" y="237066"/>
                </a:lnTo>
                <a:lnTo>
                  <a:pt x="237066" y="245533"/>
                </a:lnTo>
                <a:lnTo>
                  <a:pt x="254000" y="245533"/>
                </a:lnTo>
                <a:lnTo>
                  <a:pt x="270933" y="237066"/>
                </a:lnTo>
                <a:lnTo>
                  <a:pt x="279400" y="237066"/>
                </a:lnTo>
                <a:lnTo>
                  <a:pt x="287866" y="220133"/>
                </a:lnTo>
                <a:lnTo>
                  <a:pt x="296333" y="203200"/>
                </a:lnTo>
                <a:lnTo>
                  <a:pt x="296333" y="203200"/>
                </a:lnTo>
                <a:lnTo>
                  <a:pt x="304800" y="194733"/>
                </a:lnTo>
                <a:lnTo>
                  <a:pt x="3048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52800" y="3852333"/>
            <a:ext cx="118534" cy="541868"/>
          </a:xfrm>
          <a:custGeom>
            <a:avLst/>
            <a:gdLst/>
            <a:ahLst/>
            <a:cxnLst/>
            <a:rect l="0" t="0" r="0" b="0"/>
            <a:pathLst>
              <a:path w="118534" h="541868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7" y="42334"/>
                </a:lnTo>
                <a:lnTo>
                  <a:pt x="8467" y="67734"/>
                </a:lnTo>
                <a:lnTo>
                  <a:pt x="8467" y="84667"/>
                </a:lnTo>
                <a:lnTo>
                  <a:pt x="16933" y="110067"/>
                </a:lnTo>
                <a:lnTo>
                  <a:pt x="16933" y="143934"/>
                </a:lnTo>
                <a:lnTo>
                  <a:pt x="25400" y="177800"/>
                </a:lnTo>
                <a:lnTo>
                  <a:pt x="25400" y="211667"/>
                </a:lnTo>
                <a:lnTo>
                  <a:pt x="33867" y="245534"/>
                </a:lnTo>
                <a:lnTo>
                  <a:pt x="33867" y="279400"/>
                </a:lnTo>
                <a:lnTo>
                  <a:pt x="33867" y="313267"/>
                </a:lnTo>
                <a:lnTo>
                  <a:pt x="33867" y="355600"/>
                </a:lnTo>
                <a:lnTo>
                  <a:pt x="42333" y="389467"/>
                </a:lnTo>
                <a:lnTo>
                  <a:pt x="50800" y="414867"/>
                </a:lnTo>
                <a:lnTo>
                  <a:pt x="50800" y="448734"/>
                </a:lnTo>
                <a:lnTo>
                  <a:pt x="59267" y="474134"/>
                </a:lnTo>
                <a:lnTo>
                  <a:pt x="59267" y="499534"/>
                </a:lnTo>
                <a:lnTo>
                  <a:pt x="76200" y="516467"/>
                </a:lnTo>
                <a:lnTo>
                  <a:pt x="76200" y="524934"/>
                </a:lnTo>
                <a:lnTo>
                  <a:pt x="84667" y="533400"/>
                </a:lnTo>
                <a:lnTo>
                  <a:pt x="93133" y="541867"/>
                </a:lnTo>
                <a:lnTo>
                  <a:pt x="93133" y="533400"/>
                </a:lnTo>
                <a:lnTo>
                  <a:pt x="101600" y="524934"/>
                </a:lnTo>
                <a:lnTo>
                  <a:pt x="101600" y="516467"/>
                </a:lnTo>
                <a:lnTo>
                  <a:pt x="110067" y="491067"/>
                </a:lnTo>
                <a:lnTo>
                  <a:pt x="110067" y="491067"/>
                </a:lnTo>
                <a:lnTo>
                  <a:pt x="118533" y="474134"/>
                </a:lnTo>
                <a:lnTo>
                  <a:pt x="118533" y="474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462867" y="4072467"/>
            <a:ext cx="270934" cy="296334"/>
          </a:xfrm>
          <a:custGeom>
            <a:avLst/>
            <a:gdLst/>
            <a:ahLst/>
            <a:cxnLst/>
            <a:rect l="0" t="0" r="0" b="0"/>
            <a:pathLst>
              <a:path w="270934" h="296334">
                <a:moveTo>
                  <a:pt x="101600" y="67733"/>
                </a:moveTo>
                <a:lnTo>
                  <a:pt x="101600" y="59266"/>
                </a:lnTo>
                <a:lnTo>
                  <a:pt x="110066" y="59266"/>
                </a:lnTo>
                <a:lnTo>
                  <a:pt x="110066" y="42333"/>
                </a:lnTo>
                <a:lnTo>
                  <a:pt x="110066" y="33866"/>
                </a:lnTo>
                <a:lnTo>
                  <a:pt x="118533" y="25400"/>
                </a:lnTo>
                <a:lnTo>
                  <a:pt x="110066" y="16933"/>
                </a:lnTo>
                <a:lnTo>
                  <a:pt x="110066" y="8466"/>
                </a:lnTo>
                <a:lnTo>
                  <a:pt x="110066" y="0"/>
                </a:lnTo>
                <a:lnTo>
                  <a:pt x="110066" y="0"/>
                </a:lnTo>
                <a:lnTo>
                  <a:pt x="101600" y="8466"/>
                </a:lnTo>
                <a:lnTo>
                  <a:pt x="93133" y="16933"/>
                </a:lnTo>
                <a:lnTo>
                  <a:pt x="84666" y="25400"/>
                </a:lnTo>
                <a:lnTo>
                  <a:pt x="67733" y="33866"/>
                </a:lnTo>
                <a:lnTo>
                  <a:pt x="50800" y="50800"/>
                </a:lnTo>
                <a:lnTo>
                  <a:pt x="42333" y="67733"/>
                </a:lnTo>
                <a:lnTo>
                  <a:pt x="25400" y="84666"/>
                </a:lnTo>
                <a:lnTo>
                  <a:pt x="16933" y="93133"/>
                </a:lnTo>
                <a:lnTo>
                  <a:pt x="8466" y="101600"/>
                </a:lnTo>
                <a:lnTo>
                  <a:pt x="8466" y="110066"/>
                </a:lnTo>
                <a:lnTo>
                  <a:pt x="0" y="118533"/>
                </a:lnTo>
                <a:lnTo>
                  <a:pt x="8466" y="127000"/>
                </a:lnTo>
                <a:lnTo>
                  <a:pt x="8466" y="127000"/>
                </a:lnTo>
                <a:lnTo>
                  <a:pt x="16933" y="135466"/>
                </a:lnTo>
                <a:lnTo>
                  <a:pt x="25400" y="135466"/>
                </a:lnTo>
                <a:lnTo>
                  <a:pt x="33866" y="135466"/>
                </a:lnTo>
                <a:lnTo>
                  <a:pt x="50800" y="127000"/>
                </a:lnTo>
                <a:lnTo>
                  <a:pt x="67733" y="127000"/>
                </a:lnTo>
                <a:lnTo>
                  <a:pt x="84666" y="118533"/>
                </a:lnTo>
                <a:lnTo>
                  <a:pt x="101600" y="118533"/>
                </a:lnTo>
                <a:lnTo>
                  <a:pt x="127000" y="118533"/>
                </a:lnTo>
                <a:lnTo>
                  <a:pt x="143933" y="127000"/>
                </a:lnTo>
                <a:lnTo>
                  <a:pt x="169333" y="127000"/>
                </a:lnTo>
                <a:lnTo>
                  <a:pt x="194733" y="135466"/>
                </a:lnTo>
                <a:lnTo>
                  <a:pt x="211666" y="152400"/>
                </a:lnTo>
                <a:lnTo>
                  <a:pt x="228600" y="160866"/>
                </a:lnTo>
                <a:lnTo>
                  <a:pt x="245533" y="177800"/>
                </a:lnTo>
                <a:lnTo>
                  <a:pt x="254000" y="194733"/>
                </a:lnTo>
                <a:lnTo>
                  <a:pt x="262466" y="211666"/>
                </a:lnTo>
                <a:lnTo>
                  <a:pt x="270933" y="228600"/>
                </a:lnTo>
                <a:lnTo>
                  <a:pt x="270933" y="245533"/>
                </a:lnTo>
                <a:lnTo>
                  <a:pt x="262466" y="254000"/>
                </a:lnTo>
                <a:lnTo>
                  <a:pt x="262466" y="262466"/>
                </a:lnTo>
                <a:lnTo>
                  <a:pt x="254000" y="279400"/>
                </a:lnTo>
                <a:lnTo>
                  <a:pt x="237066" y="287866"/>
                </a:lnTo>
                <a:lnTo>
                  <a:pt x="220133" y="287866"/>
                </a:lnTo>
                <a:lnTo>
                  <a:pt x="203200" y="296333"/>
                </a:lnTo>
                <a:lnTo>
                  <a:pt x="177800" y="296333"/>
                </a:lnTo>
                <a:lnTo>
                  <a:pt x="160866" y="287866"/>
                </a:lnTo>
                <a:lnTo>
                  <a:pt x="135466" y="279400"/>
                </a:lnTo>
                <a:lnTo>
                  <a:pt x="118533" y="270933"/>
                </a:lnTo>
                <a:lnTo>
                  <a:pt x="101600" y="262466"/>
                </a:lnTo>
                <a:lnTo>
                  <a:pt x="101600" y="262466"/>
                </a:lnTo>
                <a:lnTo>
                  <a:pt x="84666" y="245533"/>
                </a:lnTo>
                <a:lnTo>
                  <a:pt x="84666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687733" y="2582333"/>
            <a:ext cx="2142068" cy="2057401"/>
          </a:xfrm>
          <a:custGeom>
            <a:avLst/>
            <a:gdLst/>
            <a:ahLst/>
            <a:cxnLst/>
            <a:rect l="0" t="0" r="0" b="0"/>
            <a:pathLst>
              <a:path w="2142068" h="2057401">
                <a:moveTo>
                  <a:pt x="8467" y="2040467"/>
                </a:moveTo>
                <a:lnTo>
                  <a:pt x="8467" y="2048934"/>
                </a:lnTo>
                <a:lnTo>
                  <a:pt x="8467" y="2048934"/>
                </a:lnTo>
                <a:lnTo>
                  <a:pt x="0" y="2048934"/>
                </a:lnTo>
                <a:lnTo>
                  <a:pt x="0" y="2048934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0" y="2057400"/>
                </a:lnTo>
                <a:lnTo>
                  <a:pt x="8467" y="2057400"/>
                </a:lnTo>
                <a:lnTo>
                  <a:pt x="8467" y="2057400"/>
                </a:lnTo>
                <a:lnTo>
                  <a:pt x="8467" y="2057400"/>
                </a:lnTo>
                <a:lnTo>
                  <a:pt x="8467" y="2057400"/>
                </a:lnTo>
                <a:lnTo>
                  <a:pt x="8467" y="2057400"/>
                </a:lnTo>
                <a:lnTo>
                  <a:pt x="16934" y="2048934"/>
                </a:lnTo>
                <a:lnTo>
                  <a:pt x="16934" y="2048934"/>
                </a:lnTo>
                <a:lnTo>
                  <a:pt x="16934" y="2048934"/>
                </a:lnTo>
                <a:lnTo>
                  <a:pt x="25400" y="2048934"/>
                </a:lnTo>
                <a:lnTo>
                  <a:pt x="25400" y="2040467"/>
                </a:lnTo>
                <a:lnTo>
                  <a:pt x="25400" y="2040467"/>
                </a:lnTo>
                <a:lnTo>
                  <a:pt x="33867" y="2032000"/>
                </a:lnTo>
                <a:lnTo>
                  <a:pt x="42333" y="2032000"/>
                </a:lnTo>
                <a:lnTo>
                  <a:pt x="42333" y="2023534"/>
                </a:lnTo>
                <a:lnTo>
                  <a:pt x="50801" y="2023534"/>
                </a:lnTo>
                <a:lnTo>
                  <a:pt x="59267" y="2023534"/>
                </a:lnTo>
                <a:lnTo>
                  <a:pt x="59267" y="2015067"/>
                </a:lnTo>
                <a:lnTo>
                  <a:pt x="67734" y="2006600"/>
                </a:lnTo>
                <a:lnTo>
                  <a:pt x="76200" y="2006600"/>
                </a:lnTo>
                <a:lnTo>
                  <a:pt x="76200" y="1998134"/>
                </a:lnTo>
                <a:lnTo>
                  <a:pt x="84667" y="1989667"/>
                </a:lnTo>
                <a:lnTo>
                  <a:pt x="93134" y="1981200"/>
                </a:lnTo>
                <a:lnTo>
                  <a:pt x="101600" y="1981200"/>
                </a:lnTo>
                <a:lnTo>
                  <a:pt x="110067" y="1972734"/>
                </a:lnTo>
                <a:lnTo>
                  <a:pt x="118533" y="1964267"/>
                </a:lnTo>
                <a:lnTo>
                  <a:pt x="118533" y="1955800"/>
                </a:lnTo>
                <a:lnTo>
                  <a:pt x="127001" y="1947334"/>
                </a:lnTo>
                <a:lnTo>
                  <a:pt x="135467" y="1938867"/>
                </a:lnTo>
                <a:lnTo>
                  <a:pt x="143934" y="1930400"/>
                </a:lnTo>
                <a:lnTo>
                  <a:pt x="152400" y="1921934"/>
                </a:lnTo>
                <a:lnTo>
                  <a:pt x="160867" y="1913467"/>
                </a:lnTo>
                <a:lnTo>
                  <a:pt x="169334" y="1905000"/>
                </a:lnTo>
                <a:lnTo>
                  <a:pt x="177800" y="1896534"/>
                </a:lnTo>
                <a:lnTo>
                  <a:pt x="186267" y="1888067"/>
                </a:lnTo>
                <a:lnTo>
                  <a:pt x="194733" y="1871134"/>
                </a:lnTo>
                <a:lnTo>
                  <a:pt x="203201" y="1862667"/>
                </a:lnTo>
                <a:lnTo>
                  <a:pt x="211667" y="1854200"/>
                </a:lnTo>
                <a:lnTo>
                  <a:pt x="220134" y="1845734"/>
                </a:lnTo>
                <a:lnTo>
                  <a:pt x="228600" y="1837267"/>
                </a:lnTo>
                <a:lnTo>
                  <a:pt x="237067" y="1828800"/>
                </a:lnTo>
                <a:lnTo>
                  <a:pt x="245534" y="1811867"/>
                </a:lnTo>
                <a:lnTo>
                  <a:pt x="254000" y="1803400"/>
                </a:lnTo>
                <a:lnTo>
                  <a:pt x="262467" y="1794934"/>
                </a:lnTo>
                <a:lnTo>
                  <a:pt x="270933" y="1778000"/>
                </a:lnTo>
                <a:lnTo>
                  <a:pt x="279401" y="1769534"/>
                </a:lnTo>
                <a:lnTo>
                  <a:pt x="287867" y="1752600"/>
                </a:lnTo>
                <a:lnTo>
                  <a:pt x="296334" y="1744134"/>
                </a:lnTo>
                <a:lnTo>
                  <a:pt x="313267" y="1727200"/>
                </a:lnTo>
                <a:lnTo>
                  <a:pt x="321734" y="1718734"/>
                </a:lnTo>
                <a:lnTo>
                  <a:pt x="330200" y="1701800"/>
                </a:lnTo>
                <a:lnTo>
                  <a:pt x="338667" y="1684867"/>
                </a:lnTo>
                <a:lnTo>
                  <a:pt x="347133" y="1676400"/>
                </a:lnTo>
                <a:lnTo>
                  <a:pt x="364067" y="1659467"/>
                </a:lnTo>
                <a:lnTo>
                  <a:pt x="372534" y="1651000"/>
                </a:lnTo>
                <a:lnTo>
                  <a:pt x="381000" y="1634067"/>
                </a:lnTo>
                <a:lnTo>
                  <a:pt x="397934" y="1625600"/>
                </a:lnTo>
                <a:lnTo>
                  <a:pt x="406400" y="1608667"/>
                </a:lnTo>
                <a:lnTo>
                  <a:pt x="423333" y="1591734"/>
                </a:lnTo>
                <a:lnTo>
                  <a:pt x="431801" y="1574800"/>
                </a:lnTo>
                <a:lnTo>
                  <a:pt x="440267" y="1566334"/>
                </a:lnTo>
                <a:lnTo>
                  <a:pt x="457200" y="1549400"/>
                </a:lnTo>
                <a:lnTo>
                  <a:pt x="465667" y="1532467"/>
                </a:lnTo>
                <a:lnTo>
                  <a:pt x="482600" y="1515534"/>
                </a:lnTo>
                <a:lnTo>
                  <a:pt x="499533" y="1498600"/>
                </a:lnTo>
                <a:lnTo>
                  <a:pt x="508001" y="1481667"/>
                </a:lnTo>
                <a:lnTo>
                  <a:pt x="524934" y="1464734"/>
                </a:lnTo>
                <a:lnTo>
                  <a:pt x="541867" y="1447800"/>
                </a:lnTo>
                <a:lnTo>
                  <a:pt x="558800" y="1430867"/>
                </a:lnTo>
                <a:lnTo>
                  <a:pt x="575733" y="1413934"/>
                </a:lnTo>
                <a:lnTo>
                  <a:pt x="592667" y="1397000"/>
                </a:lnTo>
                <a:lnTo>
                  <a:pt x="609600" y="1371600"/>
                </a:lnTo>
                <a:lnTo>
                  <a:pt x="626534" y="1354667"/>
                </a:lnTo>
                <a:lnTo>
                  <a:pt x="643467" y="1337734"/>
                </a:lnTo>
                <a:lnTo>
                  <a:pt x="660401" y="1320800"/>
                </a:lnTo>
                <a:lnTo>
                  <a:pt x="677334" y="1303867"/>
                </a:lnTo>
                <a:lnTo>
                  <a:pt x="694267" y="1278467"/>
                </a:lnTo>
                <a:lnTo>
                  <a:pt x="711200" y="1261534"/>
                </a:lnTo>
                <a:lnTo>
                  <a:pt x="736601" y="1244600"/>
                </a:lnTo>
                <a:lnTo>
                  <a:pt x="753534" y="1227667"/>
                </a:lnTo>
                <a:lnTo>
                  <a:pt x="770467" y="1202267"/>
                </a:lnTo>
                <a:lnTo>
                  <a:pt x="795867" y="1185334"/>
                </a:lnTo>
                <a:lnTo>
                  <a:pt x="812801" y="1168400"/>
                </a:lnTo>
                <a:lnTo>
                  <a:pt x="838200" y="1143000"/>
                </a:lnTo>
                <a:lnTo>
                  <a:pt x="855134" y="1126067"/>
                </a:lnTo>
                <a:lnTo>
                  <a:pt x="880533" y="1100667"/>
                </a:lnTo>
                <a:lnTo>
                  <a:pt x="897467" y="1083734"/>
                </a:lnTo>
                <a:lnTo>
                  <a:pt x="922867" y="1066800"/>
                </a:lnTo>
                <a:lnTo>
                  <a:pt x="939800" y="1041400"/>
                </a:lnTo>
                <a:lnTo>
                  <a:pt x="956733" y="1024467"/>
                </a:lnTo>
                <a:lnTo>
                  <a:pt x="982134" y="999067"/>
                </a:lnTo>
                <a:lnTo>
                  <a:pt x="999067" y="982134"/>
                </a:lnTo>
                <a:lnTo>
                  <a:pt x="1024467" y="965200"/>
                </a:lnTo>
                <a:lnTo>
                  <a:pt x="1049867" y="939800"/>
                </a:lnTo>
                <a:lnTo>
                  <a:pt x="1075267" y="914400"/>
                </a:lnTo>
                <a:lnTo>
                  <a:pt x="1092200" y="897467"/>
                </a:lnTo>
                <a:lnTo>
                  <a:pt x="1117601" y="872067"/>
                </a:lnTo>
                <a:lnTo>
                  <a:pt x="1143000" y="855134"/>
                </a:lnTo>
                <a:lnTo>
                  <a:pt x="1168400" y="838200"/>
                </a:lnTo>
                <a:lnTo>
                  <a:pt x="1193801" y="812800"/>
                </a:lnTo>
                <a:lnTo>
                  <a:pt x="1210734" y="795867"/>
                </a:lnTo>
                <a:lnTo>
                  <a:pt x="1227667" y="770467"/>
                </a:lnTo>
                <a:lnTo>
                  <a:pt x="1253067" y="753534"/>
                </a:lnTo>
                <a:lnTo>
                  <a:pt x="1278467" y="728134"/>
                </a:lnTo>
                <a:lnTo>
                  <a:pt x="1303867" y="711200"/>
                </a:lnTo>
                <a:lnTo>
                  <a:pt x="1329267" y="685800"/>
                </a:lnTo>
                <a:lnTo>
                  <a:pt x="1354667" y="668867"/>
                </a:lnTo>
                <a:lnTo>
                  <a:pt x="1380067" y="651934"/>
                </a:lnTo>
                <a:lnTo>
                  <a:pt x="1405467" y="626534"/>
                </a:lnTo>
                <a:lnTo>
                  <a:pt x="1422401" y="609600"/>
                </a:lnTo>
                <a:lnTo>
                  <a:pt x="1447800" y="592667"/>
                </a:lnTo>
                <a:lnTo>
                  <a:pt x="1473200" y="567267"/>
                </a:lnTo>
                <a:lnTo>
                  <a:pt x="1490133" y="550334"/>
                </a:lnTo>
                <a:lnTo>
                  <a:pt x="1515534" y="533400"/>
                </a:lnTo>
                <a:lnTo>
                  <a:pt x="1532467" y="508000"/>
                </a:lnTo>
                <a:lnTo>
                  <a:pt x="1557867" y="491067"/>
                </a:lnTo>
                <a:lnTo>
                  <a:pt x="1583267" y="474134"/>
                </a:lnTo>
                <a:lnTo>
                  <a:pt x="1608667" y="448734"/>
                </a:lnTo>
                <a:lnTo>
                  <a:pt x="1634067" y="431800"/>
                </a:lnTo>
                <a:lnTo>
                  <a:pt x="1659467" y="414867"/>
                </a:lnTo>
                <a:lnTo>
                  <a:pt x="1684867" y="397934"/>
                </a:lnTo>
                <a:lnTo>
                  <a:pt x="1710267" y="372534"/>
                </a:lnTo>
                <a:lnTo>
                  <a:pt x="1735667" y="355600"/>
                </a:lnTo>
                <a:lnTo>
                  <a:pt x="1752600" y="338667"/>
                </a:lnTo>
                <a:lnTo>
                  <a:pt x="1778000" y="321734"/>
                </a:lnTo>
                <a:lnTo>
                  <a:pt x="1803401" y="304800"/>
                </a:lnTo>
                <a:lnTo>
                  <a:pt x="1820334" y="279400"/>
                </a:lnTo>
                <a:lnTo>
                  <a:pt x="1845734" y="262467"/>
                </a:lnTo>
                <a:lnTo>
                  <a:pt x="1871133" y="245534"/>
                </a:lnTo>
                <a:lnTo>
                  <a:pt x="1905000" y="228600"/>
                </a:lnTo>
                <a:lnTo>
                  <a:pt x="1921934" y="211667"/>
                </a:lnTo>
                <a:lnTo>
                  <a:pt x="1947333" y="194734"/>
                </a:lnTo>
                <a:lnTo>
                  <a:pt x="1972734" y="169334"/>
                </a:lnTo>
                <a:lnTo>
                  <a:pt x="1989667" y="152400"/>
                </a:lnTo>
                <a:lnTo>
                  <a:pt x="2015067" y="135467"/>
                </a:lnTo>
                <a:lnTo>
                  <a:pt x="2032001" y="110067"/>
                </a:lnTo>
                <a:lnTo>
                  <a:pt x="2057400" y="93134"/>
                </a:lnTo>
                <a:lnTo>
                  <a:pt x="2074334" y="76200"/>
                </a:lnTo>
                <a:lnTo>
                  <a:pt x="2082801" y="50800"/>
                </a:lnTo>
                <a:lnTo>
                  <a:pt x="2099733" y="33867"/>
                </a:lnTo>
                <a:lnTo>
                  <a:pt x="2125133" y="16934"/>
                </a:lnTo>
                <a:lnTo>
                  <a:pt x="2125133" y="16934"/>
                </a:lnTo>
                <a:lnTo>
                  <a:pt x="2142067" y="0"/>
                </a:lnTo>
                <a:lnTo>
                  <a:pt x="21420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8229600" y="2531533"/>
            <a:ext cx="2116667" cy="2099735"/>
          </a:xfrm>
          <a:custGeom>
            <a:avLst/>
            <a:gdLst/>
            <a:ahLst/>
            <a:cxnLst/>
            <a:rect l="0" t="0" r="0" b="0"/>
            <a:pathLst>
              <a:path w="2116667" h="20997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6" y="33867"/>
                </a:lnTo>
                <a:lnTo>
                  <a:pt x="42334" y="33867"/>
                </a:lnTo>
                <a:lnTo>
                  <a:pt x="50800" y="42334"/>
                </a:lnTo>
                <a:lnTo>
                  <a:pt x="59267" y="42334"/>
                </a:lnTo>
                <a:lnTo>
                  <a:pt x="59267" y="50800"/>
                </a:lnTo>
                <a:lnTo>
                  <a:pt x="67733" y="59267"/>
                </a:lnTo>
                <a:lnTo>
                  <a:pt x="76200" y="59267"/>
                </a:lnTo>
                <a:lnTo>
                  <a:pt x="84667" y="67734"/>
                </a:lnTo>
                <a:lnTo>
                  <a:pt x="93133" y="76200"/>
                </a:lnTo>
                <a:lnTo>
                  <a:pt x="101600" y="84667"/>
                </a:lnTo>
                <a:lnTo>
                  <a:pt x="118534" y="93134"/>
                </a:lnTo>
                <a:lnTo>
                  <a:pt x="127000" y="101600"/>
                </a:lnTo>
                <a:lnTo>
                  <a:pt x="135467" y="110067"/>
                </a:lnTo>
                <a:lnTo>
                  <a:pt x="152400" y="118534"/>
                </a:lnTo>
                <a:lnTo>
                  <a:pt x="160867" y="127000"/>
                </a:lnTo>
                <a:lnTo>
                  <a:pt x="169333" y="143934"/>
                </a:lnTo>
                <a:lnTo>
                  <a:pt x="177800" y="152400"/>
                </a:lnTo>
                <a:lnTo>
                  <a:pt x="194734" y="169334"/>
                </a:lnTo>
                <a:lnTo>
                  <a:pt x="211667" y="177800"/>
                </a:lnTo>
                <a:lnTo>
                  <a:pt x="228600" y="194734"/>
                </a:lnTo>
                <a:lnTo>
                  <a:pt x="237067" y="203200"/>
                </a:lnTo>
                <a:lnTo>
                  <a:pt x="254000" y="220134"/>
                </a:lnTo>
                <a:lnTo>
                  <a:pt x="270934" y="237067"/>
                </a:lnTo>
                <a:lnTo>
                  <a:pt x="287867" y="254000"/>
                </a:lnTo>
                <a:lnTo>
                  <a:pt x="304800" y="270934"/>
                </a:lnTo>
                <a:lnTo>
                  <a:pt x="321733" y="287867"/>
                </a:lnTo>
                <a:lnTo>
                  <a:pt x="347134" y="304800"/>
                </a:lnTo>
                <a:lnTo>
                  <a:pt x="364067" y="321734"/>
                </a:lnTo>
                <a:lnTo>
                  <a:pt x="381000" y="338667"/>
                </a:lnTo>
                <a:lnTo>
                  <a:pt x="397933" y="355600"/>
                </a:lnTo>
                <a:lnTo>
                  <a:pt x="423334" y="372534"/>
                </a:lnTo>
                <a:lnTo>
                  <a:pt x="448733" y="397934"/>
                </a:lnTo>
                <a:lnTo>
                  <a:pt x="465667" y="414867"/>
                </a:lnTo>
                <a:lnTo>
                  <a:pt x="491066" y="431800"/>
                </a:lnTo>
                <a:lnTo>
                  <a:pt x="508000" y="457200"/>
                </a:lnTo>
                <a:lnTo>
                  <a:pt x="533400" y="474134"/>
                </a:lnTo>
                <a:lnTo>
                  <a:pt x="558800" y="499534"/>
                </a:lnTo>
                <a:lnTo>
                  <a:pt x="575734" y="516467"/>
                </a:lnTo>
                <a:lnTo>
                  <a:pt x="601133" y="541867"/>
                </a:lnTo>
                <a:lnTo>
                  <a:pt x="626533" y="567267"/>
                </a:lnTo>
                <a:lnTo>
                  <a:pt x="651934" y="584200"/>
                </a:lnTo>
                <a:lnTo>
                  <a:pt x="677333" y="609600"/>
                </a:lnTo>
                <a:lnTo>
                  <a:pt x="702733" y="635000"/>
                </a:lnTo>
                <a:lnTo>
                  <a:pt x="728134" y="651934"/>
                </a:lnTo>
                <a:lnTo>
                  <a:pt x="753533" y="677334"/>
                </a:lnTo>
                <a:lnTo>
                  <a:pt x="770467" y="702734"/>
                </a:lnTo>
                <a:lnTo>
                  <a:pt x="795866" y="728134"/>
                </a:lnTo>
                <a:lnTo>
                  <a:pt x="821267" y="745067"/>
                </a:lnTo>
                <a:lnTo>
                  <a:pt x="846667" y="770467"/>
                </a:lnTo>
                <a:lnTo>
                  <a:pt x="872066" y="795867"/>
                </a:lnTo>
                <a:lnTo>
                  <a:pt x="897467" y="821267"/>
                </a:lnTo>
                <a:lnTo>
                  <a:pt x="922867" y="846667"/>
                </a:lnTo>
                <a:lnTo>
                  <a:pt x="948266" y="872067"/>
                </a:lnTo>
                <a:lnTo>
                  <a:pt x="973667" y="897467"/>
                </a:lnTo>
                <a:lnTo>
                  <a:pt x="999067" y="922867"/>
                </a:lnTo>
                <a:lnTo>
                  <a:pt x="1024466" y="948267"/>
                </a:lnTo>
                <a:lnTo>
                  <a:pt x="1041400" y="973667"/>
                </a:lnTo>
                <a:lnTo>
                  <a:pt x="1066800" y="999067"/>
                </a:lnTo>
                <a:lnTo>
                  <a:pt x="1092200" y="1024467"/>
                </a:lnTo>
                <a:lnTo>
                  <a:pt x="1117600" y="1049867"/>
                </a:lnTo>
                <a:lnTo>
                  <a:pt x="1143000" y="1075267"/>
                </a:lnTo>
                <a:lnTo>
                  <a:pt x="1168400" y="1100667"/>
                </a:lnTo>
                <a:lnTo>
                  <a:pt x="1193800" y="1134534"/>
                </a:lnTo>
                <a:lnTo>
                  <a:pt x="1219200" y="1159934"/>
                </a:lnTo>
                <a:lnTo>
                  <a:pt x="1244600" y="1185334"/>
                </a:lnTo>
                <a:lnTo>
                  <a:pt x="1270000" y="1210734"/>
                </a:lnTo>
                <a:lnTo>
                  <a:pt x="1286933" y="1236134"/>
                </a:lnTo>
                <a:lnTo>
                  <a:pt x="1312333" y="1261534"/>
                </a:lnTo>
                <a:lnTo>
                  <a:pt x="1337734" y="1286934"/>
                </a:lnTo>
                <a:lnTo>
                  <a:pt x="1363133" y="1303867"/>
                </a:lnTo>
                <a:lnTo>
                  <a:pt x="1388533" y="1329267"/>
                </a:lnTo>
                <a:lnTo>
                  <a:pt x="1413934" y="1354667"/>
                </a:lnTo>
                <a:lnTo>
                  <a:pt x="1439333" y="1388534"/>
                </a:lnTo>
                <a:lnTo>
                  <a:pt x="1456267" y="1413934"/>
                </a:lnTo>
                <a:lnTo>
                  <a:pt x="1481666" y="1430867"/>
                </a:lnTo>
                <a:lnTo>
                  <a:pt x="1507067" y="1456267"/>
                </a:lnTo>
                <a:lnTo>
                  <a:pt x="1532467" y="1481667"/>
                </a:lnTo>
                <a:lnTo>
                  <a:pt x="1549400" y="1507067"/>
                </a:lnTo>
                <a:lnTo>
                  <a:pt x="1574800" y="1540934"/>
                </a:lnTo>
                <a:lnTo>
                  <a:pt x="1600200" y="1557867"/>
                </a:lnTo>
                <a:lnTo>
                  <a:pt x="1625600" y="1583267"/>
                </a:lnTo>
                <a:lnTo>
                  <a:pt x="1642534" y="1608667"/>
                </a:lnTo>
                <a:lnTo>
                  <a:pt x="1667933" y="1634067"/>
                </a:lnTo>
                <a:lnTo>
                  <a:pt x="1693334" y="1659467"/>
                </a:lnTo>
                <a:lnTo>
                  <a:pt x="1710266" y="1684867"/>
                </a:lnTo>
                <a:lnTo>
                  <a:pt x="1735666" y="1710267"/>
                </a:lnTo>
                <a:lnTo>
                  <a:pt x="1761067" y="1735667"/>
                </a:lnTo>
                <a:lnTo>
                  <a:pt x="1778000" y="1761067"/>
                </a:lnTo>
                <a:lnTo>
                  <a:pt x="1803400" y="1786467"/>
                </a:lnTo>
                <a:lnTo>
                  <a:pt x="1820333" y="1803400"/>
                </a:lnTo>
                <a:lnTo>
                  <a:pt x="1845734" y="1828800"/>
                </a:lnTo>
                <a:lnTo>
                  <a:pt x="1871134" y="1854200"/>
                </a:lnTo>
                <a:lnTo>
                  <a:pt x="1896533" y="1879600"/>
                </a:lnTo>
                <a:lnTo>
                  <a:pt x="1913467" y="1896534"/>
                </a:lnTo>
                <a:lnTo>
                  <a:pt x="1938866" y="1921934"/>
                </a:lnTo>
                <a:lnTo>
                  <a:pt x="1955800" y="1938867"/>
                </a:lnTo>
                <a:lnTo>
                  <a:pt x="1972733" y="1955800"/>
                </a:lnTo>
                <a:lnTo>
                  <a:pt x="1998134" y="1981200"/>
                </a:lnTo>
                <a:lnTo>
                  <a:pt x="2015066" y="1998134"/>
                </a:lnTo>
                <a:lnTo>
                  <a:pt x="2032000" y="2015067"/>
                </a:lnTo>
                <a:lnTo>
                  <a:pt x="2057400" y="2040467"/>
                </a:lnTo>
                <a:lnTo>
                  <a:pt x="2074334" y="2057400"/>
                </a:lnTo>
                <a:lnTo>
                  <a:pt x="2091266" y="2074334"/>
                </a:lnTo>
                <a:lnTo>
                  <a:pt x="2108200" y="2091267"/>
                </a:lnTo>
                <a:lnTo>
                  <a:pt x="2108200" y="2091267"/>
                </a:lnTo>
                <a:lnTo>
                  <a:pt x="2116666" y="2099734"/>
                </a:lnTo>
                <a:lnTo>
                  <a:pt x="2116666" y="2099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038600" y="3894667"/>
            <a:ext cx="321734" cy="152401"/>
          </a:xfrm>
          <a:custGeom>
            <a:avLst/>
            <a:gdLst/>
            <a:ahLst/>
            <a:cxnLst/>
            <a:rect l="0" t="0" r="0" b="0"/>
            <a:pathLst>
              <a:path w="321734" h="152401">
                <a:moveTo>
                  <a:pt x="8467" y="135466"/>
                </a:moveTo>
                <a:lnTo>
                  <a:pt x="8467" y="143933"/>
                </a:lnTo>
                <a:lnTo>
                  <a:pt x="8467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0" y="143933"/>
                </a:lnTo>
                <a:lnTo>
                  <a:pt x="8467" y="143933"/>
                </a:lnTo>
                <a:lnTo>
                  <a:pt x="8467" y="135466"/>
                </a:lnTo>
                <a:lnTo>
                  <a:pt x="16933" y="127000"/>
                </a:lnTo>
                <a:lnTo>
                  <a:pt x="16933" y="110066"/>
                </a:lnTo>
                <a:lnTo>
                  <a:pt x="25400" y="101600"/>
                </a:lnTo>
                <a:lnTo>
                  <a:pt x="25400" y="84666"/>
                </a:lnTo>
                <a:lnTo>
                  <a:pt x="33867" y="67733"/>
                </a:lnTo>
                <a:lnTo>
                  <a:pt x="33867" y="50800"/>
                </a:lnTo>
                <a:lnTo>
                  <a:pt x="33867" y="33866"/>
                </a:lnTo>
                <a:lnTo>
                  <a:pt x="42333" y="25400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67733" y="0"/>
                </a:lnTo>
                <a:lnTo>
                  <a:pt x="67733" y="8466"/>
                </a:lnTo>
                <a:lnTo>
                  <a:pt x="76200" y="16933"/>
                </a:lnTo>
                <a:lnTo>
                  <a:pt x="84667" y="33866"/>
                </a:lnTo>
                <a:lnTo>
                  <a:pt x="93133" y="50800"/>
                </a:lnTo>
                <a:lnTo>
                  <a:pt x="101600" y="67733"/>
                </a:lnTo>
                <a:lnTo>
                  <a:pt x="110067" y="84666"/>
                </a:lnTo>
                <a:lnTo>
                  <a:pt x="127000" y="101600"/>
                </a:lnTo>
                <a:lnTo>
                  <a:pt x="135467" y="110066"/>
                </a:lnTo>
                <a:lnTo>
                  <a:pt x="152400" y="127000"/>
                </a:lnTo>
                <a:lnTo>
                  <a:pt x="169333" y="135466"/>
                </a:lnTo>
                <a:lnTo>
                  <a:pt x="186267" y="143933"/>
                </a:lnTo>
                <a:lnTo>
                  <a:pt x="203200" y="143933"/>
                </a:lnTo>
                <a:lnTo>
                  <a:pt x="228600" y="152400"/>
                </a:lnTo>
                <a:lnTo>
                  <a:pt x="245533" y="152400"/>
                </a:lnTo>
                <a:lnTo>
                  <a:pt x="262467" y="152400"/>
                </a:lnTo>
                <a:lnTo>
                  <a:pt x="279400" y="143933"/>
                </a:lnTo>
                <a:lnTo>
                  <a:pt x="287867" y="143933"/>
                </a:lnTo>
                <a:lnTo>
                  <a:pt x="296333" y="127000"/>
                </a:lnTo>
                <a:lnTo>
                  <a:pt x="304800" y="118533"/>
                </a:lnTo>
                <a:lnTo>
                  <a:pt x="313267" y="101600"/>
                </a:lnTo>
                <a:lnTo>
                  <a:pt x="321733" y="93133"/>
                </a:lnTo>
                <a:lnTo>
                  <a:pt x="321733" y="76200"/>
                </a:lnTo>
                <a:lnTo>
                  <a:pt x="321733" y="67733"/>
                </a:lnTo>
                <a:lnTo>
                  <a:pt x="313267" y="59266"/>
                </a:lnTo>
                <a:lnTo>
                  <a:pt x="304800" y="59266"/>
                </a:lnTo>
                <a:lnTo>
                  <a:pt x="304800" y="59266"/>
                </a:lnTo>
                <a:lnTo>
                  <a:pt x="304800" y="59266"/>
                </a:lnTo>
                <a:lnTo>
                  <a:pt x="296333" y="67733"/>
                </a:lnTo>
                <a:lnTo>
                  <a:pt x="296333" y="6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097867" y="4148667"/>
            <a:ext cx="220134" cy="16934"/>
          </a:xfrm>
          <a:custGeom>
            <a:avLst/>
            <a:gdLst/>
            <a:ahLst/>
            <a:cxnLst/>
            <a:rect l="0" t="0" r="0" b="0"/>
            <a:pathLst>
              <a:path w="220134" h="16934">
                <a:moveTo>
                  <a:pt x="0" y="8466"/>
                </a:move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76200" y="8466"/>
                </a:lnTo>
                <a:lnTo>
                  <a:pt x="101600" y="8466"/>
                </a:lnTo>
                <a:lnTo>
                  <a:pt x="127000" y="8466"/>
                </a:lnTo>
                <a:lnTo>
                  <a:pt x="152400" y="8466"/>
                </a:lnTo>
                <a:lnTo>
                  <a:pt x="169333" y="0"/>
                </a:lnTo>
                <a:lnTo>
                  <a:pt x="194733" y="0"/>
                </a:lnTo>
                <a:lnTo>
                  <a:pt x="211666" y="8466"/>
                </a:lnTo>
                <a:lnTo>
                  <a:pt x="211666" y="8466"/>
                </a:lnTo>
                <a:lnTo>
                  <a:pt x="220133" y="8466"/>
                </a:lnTo>
                <a:lnTo>
                  <a:pt x="2201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114800" y="4258733"/>
            <a:ext cx="270934" cy="25401"/>
          </a:xfrm>
          <a:custGeom>
            <a:avLst/>
            <a:gdLst/>
            <a:ahLst/>
            <a:cxnLst/>
            <a:rect l="0" t="0" r="0" b="0"/>
            <a:pathLst>
              <a:path w="2709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16933" y="16934"/>
                </a:lnTo>
                <a:lnTo>
                  <a:pt x="33867" y="25400"/>
                </a:lnTo>
                <a:lnTo>
                  <a:pt x="59267" y="25400"/>
                </a:lnTo>
                <a:lnTo>
                  <a:pt x="84667" y="25400"/>
                </a:lnTo>
                <a:lnTo>
                  <a:pt x="118533" y="25400"/>
                </a:lnTo>
                <a:lnTo>
                  <a:pt x="152400" y="25400"/>
                </a:lnTo>
                <a:lnTo>
                  <a:pt x="194733" y="25400"/>
                </a:lnTo>
                <a:lnTo>
                  <a:pt x="237067" y="25400"/>
                </a:lnTo>
                <a:lnTo>
                  <a:pt x="237067" y="25400"/>
                </a:lnTo>
                <a:lnTo>
                  <a:pt x="270933" y="25400"/>
                </a:lnTo>
                <a:lnTo>
                  <a:pt x="2709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8466667" y="3547533"/>
            <a:ext cx="194734" cy="237068"/>
          </a:xfrm>
          <a:custGeom>
            <a:avLst/>
            <a:gdLst/>
            <a:ahLst/>
            <a:cxnLst/>
            <a:rect l="0" t="0" r="0" b="0"/>
            <a:pathLst>
              <a:path w="194734" h="237068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399" y="16934"/>
                </a:lnTo>
                <a:lnTo>
                  <a:pt x="33867" y="16934"/>
                </a:lnTo>
                <a:lnTo>
                  <a:pt x="42333" y="33867"/>
                </a:lnTo>
                <a:lnTo>
                  <a:pt x="50800" y="50800"/>
                </a:lnTo>
                <a:lnTo>
                  <a:pt x="67733" y="76200"/>
                </a:lnTo>
                <a:lnTo>
                  <a:pt x="93133" y="101600"/>
                </a:lnTo>
                <a:lnTo>
                  <a:pt x="118533" y="135467"/>
                </a:lnTo>
                <a:lnTo>
                  <a:pt x="143933" y="160867"/>
                </a:lnTo>
                <a:lnTo>
                  <a:pt x="160866" y="194734"/>
                </a:lnTo>
                <a:lnTo>
                  <a:pt x="177799" y="211667"/>
                </a:lnTo>
                <a:lnTo>
                  <a:pt x="194733" y="228600"/>
                </a:lnTo>
                <a:lnTo>
                  <a:pt x="194733" y="237067"/>
                </a:lnTo>
                <a:lnTo>
                  <a:pt x="194733" y="228600"/>
                </a:lnTo>
                <a:lnTo>
                  <a:pt x="194733" y="228600"/>
                </a:lnTo>
                <a:lnTo>
                  <a:pt x="186267" y="211667"/>
                </a:lnTo>
                <a:lnTo>
                  <a:pt x="186267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8619067" y="3462867"/>
            <a:ext cx="143934" cy="160867"/>
          </a:xfrm>
          <a:custGeom>
            <a:avLst/>
            <a:gdLst/>
            <a:ahLst/>
            <a:cxnLst/>
            <a:rect l="0" t="0" r="0" b="0"/>
            <a:pathLst>
              <a:path w="143934" h="160867">
                <a:moveTo>
                  <a:pt x="0" y="0"/>
                </a:moveTo>
                <a:lnTo>
                  <a:pt x="0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33866"/>
                </a:lnTo>
                <a:lnTo>
                  <a:pt x="25399" y="42333"/>
                </a:lnTo>
                <a:lnTo>
                  <a:pt x="42333" y="59266"/>
                </a:lnTo>
                <a:lnTo>
                  <a:pt x="67733" y="84666"/>
                </a:lnTo>
                <a:lnTo>
                  <a:pt x="93133" y="110066"/>
                </a:lnTo>
                <a:lnTo>
                  <a:pt x="118533" y="135466"/>
                </a:lnTo>
                <a:lnTo>
                  <a:pt x="118533" y="135466"/>
                </a:lnTo>
                <a:lnTo>
                  <a:pt x="143933" y="160866"/>
                </a:lnTo>
                <a:lnTo>
                  <a:pt x="143933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9262534" y="3462867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43932" y="0"/>
                </a:lnTo>
                <a:lnTo>
                  <a:pt x="143932" y="0"/>
                </a:lnTo>
                <a:lnTo>
                  <a:pt x="135466" y="8466"/>
                </a:lnTo>
                <a:lnTo>
                  <a:pt x="135466" y="8466"/>
                </a:lnTo>
                <a:lnTo>
                  <a:pt x="126999" y="16933"/>
                </a:lnTo>
                <a:lnTo>
                  <a:pt x="118533" y="16933"/>
                </a:lnTo>
                <a:lnTo>
                  <a:pt x="118533" y="25400"/>
                </a:lnTo>
                <a:lnTo>
                  <a:pt x="101599" y="33866"/>
                </a:lnTo>
                <a:lnTo>
                  <a:pt x="93133" y="50800"/>
                </a:lnTo>
                <a:lnTo>
                  <a:pt x="76200" y="67733"/>
                </a:lnTo>
                <a:lnTo>
                  <a:pt x="59266" y="101600"/>
                </a:lnTo>
                <a:lnTo>
                  <a:pt x="42333" y="127000"/>
                </a:lnTo>
                <a:lnTo>
                  <a:pt x="25399" y="152400"/>
                </a:lnTo>
                <a:lnTo>
                  <a:pt x="16933" y="169333"/>
                </a:lnTo>
                <a:lnTo>
                  <a:pt x="8466" y="186266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372600" y="3564467"/>
            <a:ext cx="135468" cy="203201"/>
          </a:xfrm>
          <a:custGeom>
            <a:avLst/>
            <a:gdLst/>
            <a:ahLst/>
            <a:cxnLst/>
            <a:rect l="0" t="0" r="0" b="0"/>
            <a:pathLst>
              <a:path w="135468" h="203201">
                <a:moveTo>
                  <a:pt x="135467" y="0"/>
                </a:moveTo>
                <a:lnTo>
                  <a:pt x="135467" y="0"/>
                </a:lnTo>
                <a:lnTo>
                  <a:pt x="127000" y="0"/>
                </a:lnTo>
                <a:lnTo>
                  <a:pt x="127000" y="16933"/>
                </a:lnTo>
                <a:lnTo>
                  <a:pt x="118534" y="25400"/>
                </a:lnTo>
                <a:lnTo>
                  <a:pt x="101600" y="50800"/>
                </a:lnTo>
                <a:lnTo>
                  <a:pt x="76200" y="84666"/>
                </a:lnTo>
                <a:lnTo>
                  <a:pt x="50800" y="127000"/>
                </a:lnTo>
                <a:lnTo>
                  <a:pt x="25400" y="169333"/>
                </a:lnTo>
                <a:lnTo>
                  <a:pt x="25400" y="169333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56738"/>
          <a:stretch/>
        </p:blipFill>
        <p:spPr bwMode="auto">
          <a:xfrm>
            <a:off x="206062" y="824248"/>
            <a:ext cx="3953412" cy="1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14 by 14 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2483476"/>
            <a:ext cx="3243122" cy="30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1"/>
          <a:stretch/>
        </p:blipFill>
        <p:spPr bwMode="auto">
          <a:xfrm>
            <a:off x="145551" y="5718219"/>
            <a:ext cx="4829175" cy="94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54" y="-11058"/>
            <a:ext cx="2102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#1</a:t>
            </a:r>
            <a:endParaRPr lang="en-US" sz="3200" dirty="0"/>
          </a:p>
        </p:txBody>
      </p:sp>
      <p:sp>
        <p:nvSpPr>
          <p:cNvPr id="2" name="Freeform 1"/>
          <p:cNvSpPr/>
          <p:nvPr/>
        </p:nvSpPr>
        <p:spPr>
          <a:xfrm>
            <a:off x="2768600" y="3793067"/>
            <a:ext cx="59268" cy="50801"/>
          </a:xfrm>
          <a:custGeom>
            <a:avLst/>
            <a:gdLst/>
            <a:ahLst/>
            <a:cxnLst/>
            <a:rect l="0" t="0" r="0" b="0"/>
            <a:pathLst>
              <a:path w="59268" h="50801">
                <a:moveTo>
                  <a:pt x="25400" y="25400"/>
                </a:moveTo>
                <a:lnTo>
                  <a:pt x="25400" y="25400"/>
                </a:lnTo>
                <a:lnTo>
                  <a:pt x="25400" y="25400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33866"/>
                </a:lnTo>
                <a:lnTo>
                  <a:pt x="16933" y="33866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8466"/>
                </a:lnTo>
                <a:lnTo>
                  <a:pt x="42333" y="8466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33867" y="33866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8467" y="33866"/>
                </a:lnTo>
                <a:lnTo>
                  <a:pt x="16933" y="25400"/>
                </a:lnTo>
                <a:lnTo>
                  <a:pt x="16933" y="16933"/>
                </a:lnTo>
                <a:lnTo>
                  <a:pt x="16933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33866"/>
                </a:lnTo>
                <a:lnTo>
                  <a:pt x="59267" y="33866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42333"/>
                </a:lnTo>
                <a:lnTo>
                  <a:pt x="42333" y="42333"/>
                </a:lnTo>
                <a:lnTo>
                  <a:pt x="33867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3" y="33866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50800" y="33866"/>
                </a:lnTo>
                <a:lnTo>
                  <a:pt x="50800" y="33866"/>
                </a:lnTo>
                <a:lnTo>
                  <a:pt x="50800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25400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33867" y="42333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33867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056467" y="3606800"/>
            <a:ext cx="135467" cy="211668"/>
          </a:xfrm>
          <a:custGeom>
            <a:avLst/>
            <a:gdLst/>
            <a:ahLst/>
            <a:cxnLst/>
            <a:rect l="0" t="0" r="0" b="0"/>
            <a:pathLst>
              <a:path w="135467" h="211668">
                <a:moveTo>
                  <a:pt x="33866" y="67733"/>
                </a:moveTo>
                <a:lnTo>
                  <a:pt x="33866" y="67733"/>
                </a:lnTo>
                <a:lnTo>
                  <a:pt x="33866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76200"/>
                </a:lnTo>
                <a:lnTo>
                  <a:pt x="42333" y="84667"/>
                </a:lnTo>
                <a:lnTo>
                  <a:pt x="42333" y="93133"/>
                </a:lnTo>
                <a:lnTo>
                  <a:pt x="42333" y="110067"/>
                </a:lnTo>
                <a:lnTo>
                  <a:pt x="33866" y="118533"/>
                </a:lnTo>
                <a:lnTo>
                  <a:pt x="33866" y="135467"/>
                </a:lnTo>
                <a:lnTo>
                  <a:pt x="25400" y="152400"/>
                </a:lnTo>
                <a:lnTo>
                  <a:pt x="16933" y="169333"/>
                </a:lnTo>
                <a:lnTo>
                  <a:pt x="8466" y="186267"/>
                </a:lnTo>
                <a:lnTo>
                  <a:pt x="8466" y="194733"/>
                </a:lnTo>
                <a:lnTo>
                  <a:pt x="0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7"/>
                </a:lnTo>
                <a:lnTo>
                  <a:pt x="0" y="169333"/>
                </a:lnTo>
                <a:lnTo>
                  <a:pt x="8466" y="152400"/>
                </a:lnTo>
                <a:lnTo>
                  <a:pt x="16933" y="135467"/>
                </a:lnTo>
                <a:lnTo>
                  <a:pt x="16933" y="110067"/>
                </a:lnTo>
                <a:lnTo>
                  <a:pt x="16933" y="84667"/>
                </a:lnTo>
                <a:lnTo>
                  <a:pt x="25400" y="67733"/>
                </a:lnTo>
                <a:lnTo>
                  <a:pt x="33866" y="50800"/>
                </a:lnTo>
                <a:lnTo>
                  <a:pt x="42333" y="33867"/>
                </a:lnTo>
                <a:lnTo>
                  <a:pt x="50800" y="16933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0"/>
                </a:lnTo>
                <a:lnTo>
                  <a:pt x="76200" y="0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16933"/>
                </a:lnTo>
                <a:lnTo>
                  <a:pt x="101600" y="33867"/>
                </a:lnTo>
                <a:lnTo>
                  <a:pt x="101600" y="42333"/>
                </a:lnTo>
                <a:lnTo>
                  <a:pt x="110066" y="59267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0066" y="110067"/>
                </a:lnTo>
                <a:lnTo>
                  <a:pt x="118533" y="127000"/>
                </a:lnTo>
                <a:lnTo>
                  <a:pt x="127000" y="143933"/>
                </a:lnTo>
                <a:lnTo>
                  <a:pt x="127000" y="160867"/>
                </a:lnTo>
                <a:lnTo>
                  <a:pt x="135466" y="169333"/>
                </a:lnTo>
                <a:lnTo>
                  <a:pt x="135466" y="177800"/>
                </a:lnTo>
                <a:lnTo>
                  <a:pt x="135466" y="186267"/>
                </a:lnTo>
                <a:lnTo>
                  <a:pt x="135466" y="194733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48000" y="37253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3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34067" y="40047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76867" y="4148667"/>
            <a:ext cx="76201" cy="59267"/>
          </a:xfrm>
          <a:custGeom>
            <a:avLst/>
            <a:gdLst/>
            <a:ahLst/>
            <a:cxnLst/>
            <a:rect l="0" t="0" r="0" b="0"/>
            <a:pathLst>
              <a:path w="76201" h="59267">
                <a:moveTo>
                  <a:pt x="42333" y="16933"/>
                </a:moveTo>
                <a:lnTo>
                  <a:pt x="42333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33866"/>
                </a:lnTo>
                <a:lnTo>
                  <a:pt x="33866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9266"/>
                </a:lnTo>
                <a:lnTo>
                  <a:pt x="50800" y="59266"/>
                </a:lnTo>
                <a:lnTo>
                  <a:pt x="50800" y="59266"/>
                </a:lnTo>
                <a:lnTo>
                  <a:pt x="50800" y="59266"/>
                </a:lnTo>
                <a:lnTo>
                  <a:pt x="50800" y="50800"/>
                </a:lnTo>
                <a:lnTo>
                  <a:pt x="59266" y="50800"/>
                </a:lnTo>
                <a:lnTo>
                  <a:pt x="59266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33866"/>
                </a:lnTo>
                <a:lnTo>
                  <a:pt x="59266" y="25400"/>
                </a:lnTo>
                <a:lnTo>
                  <a:pt x="59266" y="25400"/>
                </a:lnTo>
                <a:lnTo>
                  <a:pt x="50800" y="25400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25400"/>
                </a:lnTo>
                <a:lnTo>
                  <a:pt x="8466" y="33866"/>
                </a:lnTo>
                <a:lnTo>
                  <a:pt x="8466" y="33866"/>
                </a:lnTo>
                <a:lnTo>
                  <a:pt x="8466" y="42333"/>
                </a:lnTo>
                <a:lnTo>
                  <a:pt x="16933" y="42333"/>
                </a:lnTo>
                <a:lnTo>
                  <a:pt x="16933" y="50800"/>
                </a:lnTo>
                <a:lnTo>
                  <a:pt x="25400" y="50800"/>
                </a:lnTo>
                <a:lnTo>
                  <a:pt x="25400" y="59266"/>
                </a:lnTo>
                <a:lnTo>
                  <a:pt x="33866" y="59266"/>
                </a:lnTo>
                <a:lnTo>
                  <a:pt x="42333" y="59266"/>
                </a:lnTo>
                <a:lnTo>
                  <a:pt x="50800" y="59266"/>
                </a:lnTo>
                <a:lnTo>
                  <a:pt x="59266" y="59266"/>
                </a:lnTo>
                <a:lnTo>
                  <a:pt x="59266" y="59266"/>
                </a:lnTo>
                <a:lnTo>
                  <a:pt x="67733" y="59266"/>
                </a:lnTo>
                <a:lnTo>
                  <a:pt x="76200" y="50800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33866"/>
                </a:lnTo>
                <a:lnTo>
                  <a:pt x="67733" y="25400"/>
                </a:lnTo>
                <a:lnTo>
                  <a:pt x="67733" y="16933"/>
                </a:lnTo>
                <a:lnTo>
                  <a:pt x="59266" y="16933"/>
                </a:lnTo>
                <a:lnTo>
                  <a:pt x="50800" y="8466"/>
                </a:lnTo>
                <a:lnTo>
                  <a:pt x="50800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16933" y="50800"/>
                </a:lnTo>
                <a:lnTo>
                  <a:pt x="25400" y="50800"/>
                </a:lnTo>
                <a:lnTo>
                  <a:pt x="25400" y="50800"/>
                </a:lnTo>
                <a:lnTo>
                  <a:pt x="33866" y="59266"/>
                </a:lnTo>
                <a:lnTo>
                  <a:pt x="42333" y="59266"/>
                </a:lnTo>
                <a:lnTo>
                  <a:pt x="42333" y="59266"/>
                </a:lnTo>
                <a:lnTo>
                  <a:pt x="42333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33866"/>
                </a:lnTo>
                <a:lnTo>
                  <a:pt x="42333" y="33866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22867" y="4233333"/>
            <a:ext cx="16934" cy="186268"/>
          </a:xfrm>
          <a:custGeom>
            <a:avLst/>
            <a:gdLst/>
            <a:ahLst/>
            <a:cxnLst/>
            <a:rect l="0" t="0" r="0" b="0"/>
            <a:pathLst>
              <a:path w="16934" h="186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9334"/>
                </a:lnTo>
                <a:lnTo>
                  <a:pt x="8466" y="177800"/>
                </a:lnTo>
                <a:lnTo>
                  <a:pt x="16933" y="177800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77800"/>
                </a:lnTo>
                <a:lnTo>
                  <a:pt x="16933" y="177800"/>
                </a:lnTo>
                <a:lnTo>
                  <a:pt x="16933" y="160867"/>
                </a:lnTo>
                <a:lnTo>
                  <a:pt x="16933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31333" y="4216400"/>
            <a:ext cx="143935" cy="211668"/>
          </a:xfrm>
          <a:custGeom>
            <a:avLst/>
            <a:gdLst/>
            <a:ahLst/>
            <a:cxnLst/>
            <a:rect l="0" t="0" r="0" b="0"/>
            <a:pathLst>
              <a:path w="143935" h="211668">
                <a:moveTo>
                  <a:pt x="8467" y="33867"/>
                </a:moveTo>
                <a:lnTo>
                  <a:pt x="8467" y="33867"/>
                </a:lnTo>
                <a:lnTo>
                  <a:pt x="8467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4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8467"/>
                </a:lnTo>
                <a:lnTo>
                  <a:pt x="84667" y="8467"/>
                </a:lnTo>
                <a:lnTo>
                  <a:pt x="93134" y="16933"/>
                </a:lnTo>
                <a:lnTo>
                  <a:pt x="101600" y="25400"/>
                </a:lnTo>
                <a:lnTo>
                  <a:pt x="110067" y="33867"/>
                </a:lnTo>
                <a:lnTo>
                  <a:pt x="110067" y="42333"/>
                </a:lnTo>
                <a:lnTo>
                  <a:pt x="110067" y="59267"/>
                </a:lnTo>
                <a:lnTo>
                  <a:pt x="110067" y="67733"/>
                </a:lnTo>
                <a:lnTo>
                  <a:pt x="110067" y="76200"/>
                </a:lnTo>
                <a:lnTo>
                  <a:pt x="110067" y="84667"/>
                </a:lnTo>
                <a:lnTo>
                  <a:pt x="101600" y="93133"/>
                </a:lnTo>
                <a:lnTo>
                  <a:pt x="93134" y="93133"/>
                </a:lnTo>
                <a:lnTo>
                  <a:pt x="84667" y="101600"/>
                </a:lnTo>
                <a:lnTo>
                  <a:pt x="76200" y="101600"/>
                </a:lnTo>
                <a:lnTo>
                  <a:pt x="67734" y="101600"/>
                </a:lnTo>
                <a:lnTo>
                  <a:pt x="67734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59267" y="101600"/>
                </a:lnTo>
                <a:lnTo>
                  <a:pt x="67734" y="101600"/>
                </a:lnTo>
                <a:lnTo>
                  <a:pt x="76200" y="101600"/>
                </a:lnTo>
                <a:lnTo>
                  <a:pt x="84667" y="101600"/>
                </a:lnTo>
                <a:lnTo>
                  <a:pt x="93134" y="110067"/>
                </a:lnTo>
                <a:lnTo>
                  <a:pt x="101600" y="110067"/>
                </a:lnTo>
                <a:lnTo>
                  <a:pt x="110067" y="118533"/>
                </a:lnTo>
                <a:lnTo>
                  <a:pt x="118534" y="127000"/>
                </a:lnTo>
                <a:lnTo>
                  <a:pt x="127000" y="135467"/>
                </a:lnTo>
                <a:lnTo>
                  <a:pt x="135467" y="143933"/>
                </a:lnTo>
                <a:lnTo>
                  <a:pt x="143934" y="152400"/>
                </a:lnTo>
                <a:lnTo>
                  <a:pt x="143934" y="160867"/>
                </a:lnTo>
                <a:lnTo>
                  <a:pt x="143934" y="177800"/>
                </a:lnTo>
                <a:lnTo>
                  <a:pt x="143934" y="177800"/>
                </a:lnTo>
                <a:lnTo>
                  <a:pt x="143934" y="194733"/>
                </a:lnTo>
                <a:lnTo>
                  <a:pt x="135467" y="194733"/>
                </a:lnTo>
                <a:lnTo>
                  <a:pt x="127000" y="203200"/>
                </a:lnTo>
                <a:lnTo>
                  <a:pt x="118534" y="203200"/>
                </a:lnTo>
                <a:lnTo>
                  <a:pt x="110067" y="211667"/>
                </a:lnTo>
                <a:lnTo>
                  <a:pt x="93134" y="211667"/>
                </a:lnTo>
                <a:lnTo>
                  <a:pt x="84667" y="211667"/>
                </a:lnTo>
                <a:lnTo>
                  <a:pt x="67734" y="211667"/>
                </a:lnTo>
                <a:lnTo>
                  <a:pt x="59267" y="211667"/>
                </a:lnTo>
                <a:lnTo>
                  <a:pt x="42334" y="203200"/>
                </a:lnTo>
                <a:lnTo>
                  <a:pt x="33867" y="203200"/>
                </a:lnTo>
                <a:lnTo>
                  <a:pt x="16934" y="194733"/>
                </a:lnTo>
                <a:lnTo>
                  <a:pt x="16934" y="186267"/>
                </a:lnTo>
                <a:lnTo>
                  <a:pt x="8467" y="177800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97000" y="39962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97000" y="39962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80067" y="3386667"/>
            <a:ext cx="67734" cy="84667"/>
          </a:xfrm>
          <a:custGeom>
            <a:avLst/>
            <a:gdLst/>
            <a:ahLst/>
            <a:cxnLst/>
            <a:rect l="0" t="0" r="0" b="0"/>
            <a:pathLst>
              <a:path w="67734" h="84667">
                <a:moveTo>
                  <a:pt x="8466" y="50800"/>
                </a:moveTo>
                <a:lnTo>
                  <a:pt x="8466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33866"/>
                </a:lnTo>
                <a:lnTo>
                  <a:pt x="16933" y="33866"/>
                </a:lnTo>
                <a:lnTo>
                  <a:pt x="16933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9266" y="33866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50800"/>
                </a:lnTo>
                <a:lnTo>
                  <a:pt x="59266" y="59266"/>
                </a:lnTo>
                <a:lnTo>
                  <a:pt x="59266" y="67733"/>
                </a:lnTo>
                <a:lnTo>
                  <a:pt x="59266" y="67733"/>
                </a:lnTo>
                <a:lnTo>
                  <a:pt x="50800" y="76200"/>
                </a:lnTo>
                <a:lnTo>
                  <a:pt x="50800" y="84666"/>
                </a:lnTo>
                <a:lnTo>
                  <a:pt x="42333" y="84666"/>
                </a:lnTo>
                <a:lnTo>
                  <a:pt x="42333" y="84666"/>
                </a:lnTo>
                <a:lnTo>
                  <a:pt x="33866" y="84666"/>
                </a:lnTo>
                <a:lnTo>
                  <a:pt x="25400" y="84666"/>
                </a:lnTo>
                <a:lnTo>
                  <a:pt x="16933" y="84666"/>
                </a:lnTo>
                <a:lnTo>
                  <a:pt x="16933" y="84666"/>
                </a:lnTo>
                <a:lnTo>
                  <a:pt x="8466" y="76200"/>
                </a:lnTo>
                <a:lnTo>
                  <a:pt x="8466" y="76200"/>
                </a:lnTo>
                <a:lnTo>
                  <a:pt x="0" y="67733"/>
                </a:lnTo>
                <a:lnTo>
                  <a:pt x="0" y="59266"/>
                </a:ln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8466" y="33866"/>
                </a:lnTo>
                <a:lnTo>
                  <a:pt x="16933" y="33866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6" y="33866"/>
                </a:lnTo>
                <a:lnTo>
                  <a:pt x="59266" y="33866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42333"/>
                </a:lnTo>
                <a:lnTo>
                  <a:pt x="67733" y="50800"/>
                </a:lnTo>
                <a:lnTo>
                  <a:pt x="67733" y="50800"/>
                </a:lnTo>
                <a:lnTo>
                  <a:pt x="59266" y="59266"/>
                </a:lnTo>
                <a:lnTo>
                  <a:pt x="59266" y="59266"/>
                </a:lnTo>
                <a:lnTo>
                  <a:pt x="50800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16933" y="59266"/>
                </a:lnTo>
                <a:lnTo>
                  <a:pt x="8466" y="50800"/>
                </a:lnTo>
                <a:lnTo>
                  <a:pt x="8466" y="50800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33866"/>
                </a:lnTo>
                <a:lnTo>
                  <a:pt x="8466" y="25400"/>
                </a:lnTo>
                <a:lnTo>
                  <a:pt x="8466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80067" y="3014133"/>
            <a:ext cx="118534" cy="177801"/>
          </a:xfrm>
          <a:custGeom>
            <a:avLst/>
            <a:gdLst/>
            <a:ahLst/>
            <a:cxnLst/>
            <a:rect l="0" t="0" r="0" b="0"/>
            <a:pathLst>
              <a:path w="118534" h="177801">
                <a:moveTo>
                  <a:pt x="93133" y="0"/>
                </a:move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6" y="16934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50800"/>
                </a:lnTo>
                <a:lnTo>
                  <a:pt x="16933" y="59267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8466" y="135467"/>
                </a:lnTo>
                <a:lnTo>
                  <a:pt x="8466" y="143934"/>
                </a:lnTo>
                <a:lnTo>
                  <a:pt x="16933" y="152400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59266" y="177800"/>
                </a:lnTo>
                <a:lnTo>
                  <a:pt x="76200" y="177800"/>
                </a:lnTo>
                <a:lnTo>
                  <a:pt x="84666" y="177800"/>
                </a:lnTo>
                <a:lnTo>
                  <a:pt x="101600" y="169334"/>
                </a:lnTo>
                <a:lnTo>
                  <a:pt x="110066" y="169334"/>
                </a:lnTo>
                <a:lnTo>
                  <a:pt x="110066" y="169334"/>
                </a:lnTo>
                <a:lnTo>
                  <a:pt x="118533" y="169334"/>
                </a:lnTo>
                <a:lnTo>
                  <a:pt x="118533" y="169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98133" y="4013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01333" y="40216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75933" y="3175000"/>
            <a:ext cx="67735" cy="93134"/>
          </a:xfrm>
          <a:custGeom>
            <a:avLst/>
            <a:gdLst/>
            <a:ahLst/>
            <a:cxnLst/>
            <a:rect l="0" t="0" r="0" b="0"/>
            <a:pathLst>
              <a:path w="67735" h="93134">
                <a:moveTo>
                  <a:pt x="25400" y="67733"/>
                </a:moveTo>
                <a:lnTo>
                  <a:pt x="25400" y="67733"/>
                </a:lnTo>
                <a:lnTo>
                  <a:pt x="16934" y="67733"/>
                </a:lnTo>
                <a:lnTo>
                  <a:pt x="16934" y="67733"/>
                </a:lnTo>
                <a:lnTo>
                  <a:pt x="16934" y="67733"/>
                </a:lnTo>
                <a:lnTo>
                  <a:pt x="8467" y="59267"/>
                </a:lnTo>
                <a:lnTo>
                  <a:pt x="8467" y="59267"/>
                </a:lnTo>
                <a:lnTo>
                  <a:pt x="8467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3"/>
                </a:lnTo>
                <a:lnTo>
                  <a:pt x="8467" y="33867"/>
                </a:lnTo>
                <a:lnTo>
                  <a:pt x="8467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25400"/>
                </a:lnTo>
                <a:lnTo>
                  <a:pt x="42334" y="25400"/>
                </a:lnTo>
                <a:lnTo>
                  <a:pt x="59267" y="25400"/>
                </a:lnTo>
                <a:lnTo>
                  <a:pt x="59267" y="25400"/>
                </a:lnTo>
                <a:lnTo>
                  <a:pt x="67734" y="33867"/>
                </a:lnTo>
                <a:lnTo>
                  <a:pt x="67734" y="42333"/>
                </a:lnTo>
                <a:lnTo>
                  <a:pt x="67734" y="50800"/>
                </a:lnTo>
                <a:lnTo>
                  <a:pt x="67734" y="59267"/>
                </a:lnTo>
                <a:lnTo>
                  <a:pt x="59267" y="67733"/>
                </a:lnTo>
                <a:lnTo>
                  <a:pt x="59267" y="67733"/>
                </a:lnTo>
                <a:lnTo>
                  <a:pt x="50800" y="76200"/>
                </a:lnTo>
                <a:lnTo>
                  <a:pt x="42334" y="84667"/>
                </a:lnTo>
                <a:lnTo>
                  <a:pt x="33867" y="84667"/>
                </a:lnTo>
                <a:lnTo>
                  <a:pt x="33867" y="93133"/>
                </a:lnTo>
                <a:lnTo>
                  <a:pt x="25400" y="93133"/>
                </a:lnTo>
                <a:lnTo>
                  <a:pt x="16934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76200"/>
                </a:lnTo>
                <a:lnTo>
                  <a:pt x="0" y="67733"/>
                </a:lnTo>
                <a:lnTo>
                  <a:pt x="0" y="59267"/>
                </a:lnTo>
                <a:lnTo>
                  <a:pt x="0" y="50800"/>
                </a:lnTo>
                <a:lnTo>
                  <a:pt x="8467" y="42333"/>
                </a:lnTo>
                <a:lnTo>
                  <a:pt x="8467" y="33867"/>
                </a:lnTo>
                <a:lnTo>
                  <a:pt x="16934" y="33867"/>
                </a:lnTo>
                <a:lnTo>
                  <a:pt x="16934" y="25400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33867"/>
                </a:lnTo>
                <a:lnTo>
                  <a:pt x="42334" y="42333"/>
                </a:lnTo>
                <a:lnTo>
                  <a:pt x="42334" y="50800"/>
                </a:lnTo>
                <a:lnTo>
                  <a:pt x="42334" y="50800"/>
                </a:lnTo>
                <a:lnTo>
                  <a:pt x="50800" y="59267"/>
                </a:lnTo>
                <a:lnTo>
                  <a:pt x="50800" y="67733"/>
                </a:lnTo>
                <a:lnTo>
                  <a:pt x="42334" y="76200"/>
                </a:lnTo>
                <a:lnTo>
                  <a:pt x="42334" y="76200"/>
                </a:lnTo>
                <a:lnTo>
                  <a:pt x="33867" y="84667"/>
                </a:lnTo>
                <a:lnTo>
                  <a:pt x="33867" y="84667"/>
                </a:lnTo>
                <a:lnTo>
                  <a:pt x="25400" y="84667"/>
                </a:lnTo>
                <a:lnTo>
                  <a:pt x="16934" y="76200"/>
                </a:lnTo>
                <a:lnTo>
                  <a:pt x="8467" y="76200"/>
                </a:lnTo>
                <a:lnTo>
                  <a:pt x="8467" y="67733"/>
                </a:lnTo>
                <a:lnTo>
                  <a:pt x="0" y="67733"/>
                </a:lnTo>
                <a:lnTo>
                  <a:pt x="0" y="59267"/>
                </a:lnTo>
                <a:lnTo>
                  <a:pt x="0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36800" y="2768600"/>
            <a:ext cx="25401" cy="203201"/>
          </a:xfrm>
          <a:custGeom>
            <a:avLst/>
            <a:gdLst/>
            <a:ahLst/>
            <a:cxnLst/>
            <a:rect l="0" t="0" r="0" b="0"/>
            <a:pathLst>
              <a:path w="25401" h="2032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35467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86267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203200"/>
                </a:lnTo>
                <a:lnTo>
                  <a:pt x="2540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86000" y="2726267"/>
            <a:ext cx="220134" cy="237067"/>
          </a:xfrm>
          <a:custGeom>
            <a:avLst/>
            <a:gdLst/>
            <a:ahLst/>
            <a:cxnLst/>
            <a:rect l="0" t="0" r="0" b="0"/>
            <a:pathLst>
              <a:path w="220134" h="2370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67733" y="16933"/>
                </a:lnTo>
                <a:lnTo>
                  <a:pt x="84667" y="25400"/>
                </a:lnTo>
                <a:lnTo>
                  <a:pt x="110067" y="33866"/>
                </a:lnTo>
                <a:lnTo>
                  <a:pt x="127000" y="50800"/>
                </a:lnTo>
                <a:lnTo>
                  <a:pt x="152400" y="59266"/>
                </a:lnTo>
                <a:lnTo>
                  <a:pt x="169333" y="84666"/>
                </a:lnTo>
                <a:lnTo>
                  <a:pt x="186267" y="101600"/>
                </a:lnTo>
                <a:lnTo>
                  <a:pt x="203200" y="118533"/>
                </a:lnTo>
                <a:lnTo>
                  <a:pt x="211667" y="135466"/>
                </a:lnTo>
                <a:lnTo>
                  <a:pt x="220133" y="152400"/>
                </a:lnTo>
                <a:lnTo>
                  <a:pt x="220133" y="160866"/>
                </a:lnTo>
                <a:lnTo>
                  <a:pt x="220133" y="177800"/>
                </a:lnTo>
                <a:lnTo>
                  <a:pt x="211667" y="186266"/>
                </a:lnTo>
                <a:lnTo>
                  <a:pt x="194733" y="194733"/>
                </a:lnTo>
                <a:lnTo>
                  <a:pt x="177800" y="203200"/>
                </a:lnTo>
                <a:lnTo>
                  <a:pt x="152400" y="211666"/>
                </a:lnTo>
                <a:lnTo>
                  <a:pt x="118533" y="220133"/>
                </a:lnTo>
                <a:lnTo>
                  <a:pt x="84667" y="228600"/>
                </a:lnTo>
                <a:lnTo>
                  <a:pt x="84667" y="228600"/>
                </a:lnTo>
                <a:lnTo>
                  <a:pt x="50800" y="237066"/>
                </a:lnTo>
                <a:lnTo>
                  <a:pt x="50800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39333" y="3208867"/>
            <a:ext cx="770468" cy="220134"/>
          </a:xfrm>
          <a:custGeom>
            <a:avLst/>
            <a:gdLst/>
            <a:ahLst/>
            <a:cxnLst/>
            <a:rect l="0" t="0" r="0" b="0"/>
            <a:pathLst>
              <a:path w="770468" h="220134">
                <a:moveTo>
                  <a:pt x="0" y="211666"/>
                </a:move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11666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8467" y="211666"/>
                </a:lnTo>
                <a:lnTo>
                  <a:pt x="8467" y="211666"/>
                </a:lnTo>
                <a:lnTo>
                  <a:pt x="8467" y="211666"/>
                </a:lnTo>
                <a:lnTo>
                  <a:pt x="16934" y="211666"/>
                </a:lnTo>
                <a:lnTo>
                  <a:pt x="25400" y="211666"/>
                </a:lnTo>
                <a:lnTo>
                  <a:pt x="33867" y="203200"/>
                </a:lnTo>
                <a:lnTo>
                  <a:pt x="33867" y="203200"/>
                </a:lnTo>
                <a:lnTo>
                  <a:pt x="42334" y="203200"/>
                </a:lnTo>
                <a:lnTo>
                  <a:pt x="42334" y="203200"/>
                </a:lnTo>
                <a:lnTo>
                  <a:pt x="50800" y="194733"/>
                </a:lnTo>
                <a:lnTo>
                  <a:pt x="59267" y="194733"/>
                </a:lnTo>
                <a:lnTo>
                  <a:pt x="67734" y="194733"/>
                </a:lnTo>
                <a:lnTo>
                  <a:pt x="84667" y="194733"/>
                </a:lnTo>
                <a:lnTo>
                  <a:pt x="93134" y="186266"/>
                </a:lnTo>
                <a:lnTo>
                  <a:pt x="101600" y="186266"/>
                </a:lnTo>
                <a:lnTo>
                  <a:pt x="110067" y="186266"/>
                </a:lnTo>
                <a:lnTo>
                  <a:pt x="118534" y="177800"/>
                </a:lnTo>
                <a:lnTo>
                  <a:pt x="127000" y="177800"/>
                </a:lnTo>
                <a:lnTo>
                  <a:pt x="143934" y="177800"/>
                </a:lnTo>
                <a:lnTo>
                  <a:pt x="152400" y="169333"/>
                </a:lnTo>
                <a:lnTo>
                  <a:pt x="160867" y="169333"/>
                </a:lnTo>
                <a:lnTo>
                  <a:pt x="169334" y="169333"/>
                </a:lnTo>
                <a:lnTo>
                  <a:pt x="186267" y="169333"/>
                </a:lnTo>
                <a:lnTo>
                  <a:pt x="194734" y="160866"/>
                </a:lnTo>
                <a:lnTo>
                  <a:pt x="211667" y="160866"/>
                </a:lnTo>
                <a:lnTo>
                  <a:pt x="220134" y="160866"/>
                </a:lnTo>
                <a:lnTo>
                  <a:pt x="228600" y="152400"/>
                </a:lnTo>
                <a:lnTo>
                  <a:pt x="245534" y="152400"/>
                </a:lnTo>
                <a:lnTo>
                  <a:pt x="254000" y="152400"/>
                </a:lnTo>
                <a:lnTo>
                  <a:pt x="270934" y="143933"/>
                </a:lnTo>
                <a:lnTo>
                  <a:pt x="279400" y="143933"/>
                </a:lnTo>
                <a:lnTo>
                  <a:pt x="287867" y="143933"/>
                </a:lnTo>
                <a:lnTo>
                  <a:pt x="304800" y="135466"/>
                </a:lnTo>
                <a:lnTo>
                  <a:pt x="313267" y="135466"/>
                </a:lnTo>
                <a:lnTo>
                  <a:pt x="321734" y="135466"/>
                </a:lnTo>
                <a:lnTo>
                  <a:pt x="338667" y="127000"/>
                </a:lnTo>
                <a:lnTo>
                  <a:pt x="347134" y="127000"/>
                </a:lnTo>
                <a:lnTo>
                  <a:pt x="364067" y="127000"/>
                </a:lnTo>
                <a:lnTo>
                  <a:pt x="372534" y="118533"/>
                </a:lnTo>
                <a:lnTo>
                  <a:pt x="389467" y="118533"/>
                </a:lnTo>
                <a:lnTo>
                  <a:pt x="397934" y="110066"/>
                </a:lnTo>
                <a:lnTo>
                  <a:pt x="414867" y="110066"/>
                </a:lnTo>
                <a:lnTo>
                  <a:pt x="423334" y="101600"/>
                </a:lnTo>
                <a:lnTo>
                  <a:pt x="431800" y="101600"/>
                </a:lnTo>
                <a:lnTo>
                  <a:pt x="448734" y="93133"/>
                </a:lnTo>
                <a:lnTo>
                  <a:pt x="465667" y="93133"/>
                </a:lnTo>
                <a:lnTo>
                  <a:pt x="474134" y="93133"/>
                </a:lnTo>
                <a:lnTo>
                  <a:pt x="482600" y="84666"/>
                </a:lnTo>
                <a:lnTo>
                  <a:pt x="499534" y="84666"/>
                </a:lnTo>
                <a:lnTo>
                  <a:pt x="508000" y="76200"/>
                </a:lnTo>
                <a:lnTo>
                  <a:pt x="524934" y="76200"/>
                </a:lnTo>
                <a:lnTo>
                  <a:pt x="533400" y="76200"/>
                </a:lnTo>
                <a:lnTo>
                  <a:pt x="550334" y="67733"/>
                </a:lnTo>
                <a:lnTo>
                  <a:pt x="558800" y="67733"/>
                </a:lnTo>
                <a:lnTo>
                  <a:pt x="575734" y="59266"/>
                </a:lnTo>
                <a:lnTo>
                  <a:pt x="584200" y="59266"/>
                </a:lnTo>
                <a:lnTo>
                  <a:pt x="592667" y="59266"/>
                </a:lnTo>
                <a:lnTo>
                  <a:pt x="601134" y="50800"/>
                </a:lnTo>
                <a:lnTo>
                  <a:pt x="609600" y="50800"/>
                </a:lnTo>
                <a:lnTo>
                  <a:pt x="626534" y="50800"/>
                </a:lnTo>
                <a:lnTo>
                  <a:pt x="635000" y="50800"/>
                </a:lnTo>
                <a:lnTo>
                  <a:pt x="643467" y="42333"/>
                </a:lnTo>
                <a:lnTo>
                  <a:pt x="651934" y="42333"/>
                </a:lnTo>
                <a:lnTo>
                  <a:pt x="668867" y="33866"/>
                </a:lnTo>
                <a:lnTo>
                  <a:pt x="677334" y="33866"/>
                </a:lnTo>
                <a:lnTo>
                  <a:pt x="685800" y="25400"/>
                </a:lnTo>
                <a:lnTo>
                  <a:pt x="694267" y="25400"/>
                </a:lnTo>
                <a:lnTo>
                  <a:pt x="711200" y="25400"/>
                </a:lnTo>
                <a:lnTo>
                  <a:pt x="719667" y="16933"/>
                </a:lnTo>
                <a:lnTo>
                  <a:pt x="728134" y="16933"/>
                </a:lnTo>
                <a:lnTo>
                  <a:pt x="736600" y="16933"/>
                </a:lnTo>
                <a:lnTo>
                  <a:pt x="753534" y="8466"/>
                </a:lnTo>
                <a:lnTo>
                  <a:pt x="762000" y="8466"/>
                </a:lnTo>
                <a:lnTo>
                  <a:pt x="770467" y="0"/>
                </a:lnTo>
                <a:lnTo>
                  <a:pt x="770467" y="0"/>
                </a:lnTo>
                <a:lnTo>
                  <a:pt x="770467" y="0"/>
                </a:lnTo>
                <a:lnTo>
                  <a:pt x="770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27667" y="3429000"/>
            <a:ext cx="194734" cy="736601"/>
          </a:xfrm>
          <a:custGeom>
            <a:avLst/>
            <a:gdLst/>
            <a:ahLst/>
            <a:cxnLst/>
            <a:rect l="0" t="0" r="0" b="0"/>
            <a:pathLst>
              <a:path w="194734" h="736601">
                <a:moveTo>
                  <a:pt x="194733" y="0"/>
                </a:move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8467"/>
                </a:lnTo>
                <a:lnTo>
                  <a:pt x="194733" y="8467"/>
                </a:lnTo>
                <a:lnTo>
                  <a:pt x="194733" y="16933"/>
                </a:lnTo>
                <a:lnTo>
                  <a:pt x="194733" y="25400"/>
                </a:lnTo>
                <a:lnTo>
                  <a:pt x="194733" y="25400"/>
                </a:lnTo>
                <a:lnTo>
                  <a:pt x="186266" y="33867"/>
                </a:lnTo>
                <a:lnTo>
                  <a:pt x="186266" y="42333"/>
                </a:lnTo>
                <a:lnTo>
                  <a:pt x="186266" y="42333"/>
                </a:lnTo>
                <a:lnTo>
                  <a:pt x="186266" y="50800"/>
                </a:lnTo>
                <a:lnTo>
                  <a:pt x="177800" y="59267"/>
                </a:lnTo>
                <a:lnTo>
                  <a:pt x="177800" y="67733"/>
                </a:lnTo>
                <a:lnTo>
                  <a:pt x="177800" y="84667"/>
                </a:lnTo>
                <a:lnTo>
                  <a:pt x="177800" y="93133"/>
                </a:lnTo>
                <a:lnTo>
                  <a:pt x="169333" y="101600"/>
                </a:lnTo>
                <a:lnTo>
                  <a:pt x="169333" y="110067"/>
                </a:lnTo>
                <a:lnTo>
                  <a:pt x="169333" y="118533"/>
                </a:lnTo>
                <a:lnTo>
                  <a:pt x="160866" y="135467"/>
                </a:lnTo>
                <a:lnTo>
                  <a:pt x="160866" y="143933"/>
                </a:lnTo>
                <a:lnTo>
                  <a:pt x="160866" y="152400"/>
                </a:lnTo>
                <a:lnTo>
                  <a:pt x="152400" y="169333"/>
                </a:lnTo>
                <a:lnTo>
                  <a:pt x="152400" y="177800"/>
                </a:lnTo>
                <a:lnTo>
                  <a:pt x="143933" y="194733"/>
                </a:lnTo>
                <a:lnTo>
                  <a:pt x="143933" y="203200"/>
                </a:lnTo>
                <a:lnTo>
                  <a:pt x="135466" y="211667"/>
                </a:lnTo>
                <a:lnTo>
                  <a:pt x="135466" y="228600"/>
                </a:lnTo>
                <a:lnTo>
                  <a:pt x="127000" y="237067"/>
                </a:lnTo>
                <a:lnTo>
                  <a:pt x="127000" y="245533"/>
                </a:lnTo>
                <a:lnTo>
                  <a:pt x="118533" y="262467"/>
                </a:lnTo>
                <a:lnTo>
                  <a:pt x="118533" y="270933"/>
                </a:lnTo>
                <a:lnTo>
                  <a:pt x="110066" y="287867"/>
                </a:lnTo>
                <a:lnTo>
                  <a:pt x="110066" y="296333"/>
                </a:lnTo>
                <a:lnTo>
                  <a:pt x="101600" y="304800"/>
                </a:lnTo>
                <a:lnTo>
                  <a:pt x="101600" y="321733"/>
                </a:lnTo>
                <a:lnTo>
                  <a:pt x="93133" y="330200"/>
                </a:lnTo>
                <a:lnTo>
                  <a:pt x="93133" y="347133"/>
                </a:lnTo>
                <a:lnTo>
                  <a:pt x="93133" y="355600"/>
                </a:lnTo>
                <a:lnTo>
                  <a:pt x="84666" y="372533"/>
                </a:lnTo>
                <a:lnTo>
                  <a:pt x="84666" y="381000"/>
                </a:lnTo>
                <a:lnTo>
                  <a:pt x="84666" y="389467"/>
                </a:lnTo>
                <a:lnTo>
                  <a:pt x="76200" y="406400"/>
                </a:lnTo>
                <a:lnTo>
                  <a:pt x="76200" y="414867"/>
                </a:lnTo>
                <a:lnTo>
                  <a:pt x="67733" y="423333"/>
                </a:lnTo>
                <a:lnTo>
                  <a:pt x="67733" y="440267"/>
                </a:lnTo>
                <a:lnTo>
                  <a:pt x="67733" y="448733"/>
                </a:lnTo>
                <a:lnTo>
                  <a:pt x="67733" y="457200"/>
                </a:lnTo>
                <a:lnTo>
                  <a:pt x="59266" y="474133"/>
                </a:lnTo>
                <a:lnTo>
                  <a:pt x="59266" y="482600"/>
                </a:lnTo>
                <a:lnTo>
                  <a:pt x="50800" y="499533"/>
                </a:lnTo>
                <a:lnTo>
                  <a:pt x="50800" y="508000"/>
                </a:lnTo>
                <a:lnTo>
                  <a:pt x="50800" y="524933"/>
                </a:lnTo>
                <a:lnTo>
                  <a:pt x="42333" y="533400"/>
                </a:lnTo>
                <a:lnTo>
                  <a:pt x="42333" y="541867"/>
                </a:lnTo>
                <a:lnTo>
                  <a:pt x="33866" y="558800"/>
                </a:lnTo>
                <a:lnTo>
                  <a:pt x="33866" y="567267"/>
                </a:lnTo>
                <a:lnTo>
                  <a:pt x="25400" y="575733"/>
                </a:lnTo>
                <a:lnTo>
                  <a:pt x="25400" y="592667"/>
                </a:lnTo>
                <a:lnTo>
                  <a:pt x="25400" y="601133"/>
                </a:lnTo>
                <a:lnTo>
                  <a:pt x="16933" y="609600"/>
                </a:lnTo>
                <a:lnTo>
                  <a:pt x="16933" y="626533"/>
                </a:lnTo>
                <a:lnTo>
                  <a:pt x="8466" y="635000"/>
                </a:lnTo>
                <a:lnTo>
                  <a:pt x="8466" y="651933"/>
                </a:lnTo>
                <a:lnTo>
                  <a:pt x="8466" y="660400"/>
                </a:lnTo>
                <a:lnTo>
                  <a:pt x="0" y="668867"/>
                </a:lnTo>
                <a:lnTo>
                  <a:pt x="0" y="685800"/>
                </a:lnTo>
                <a:lnTo>
                  <a:pt x="0" y="694267"/>
                </a:lnTo>
                <a:lnTo>
                  <a:pt x="0" y="702733"/>
                </a:lnTo>
                <a:lnTo>
                  <a:pt x="0" y="711200"/>
                </a:lnTo>
                <a:lnTo>
                  <a:pt x="0" y="719667"/>
                </a:lnTo>
                <a:lnTo>
                  <a:pt x="0" y="728133"/>
                </a:lnTo>
                <a:lnTo>
                  <a:pt x="0" y="736600"/>
                </a:lnTo>
                <a:lnTo>
                  <a:pt x="0" y="736600"/>
                </a:lnTo>
                <a:lnTo>
                  <a:pt x="0" y="736600"/>
                </a:lnTo>
                <a:lnTo>
                  <a:pt x="0" y="736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36133" y="3801533"/>
            <a:ext cx="1557868" cy="355601"/>
          </a:xfrm>
          <a:custGeom>
            <a:avLst/>
            <a:gdLst/>
            <a:ahLst/>
            <a:cxnLst/>
            <a:rect l="0" t="0" r="0" b="0"/>
            <a:pathLst>
              <a:path w="1557868" h="355601">
                <a:moveTo>
                  <a:pt x="0" y="355600"/>
                </a:moveTo>
                <a:lnTo>
                  <a:pt x="0" y="355600"/>
                </a:lnTo>
                <a:lnTo>
                  <a:pt x="0" y="355600"/>
                </a:lnTo>
                <a:lnTo>
                  <a:pt x="8467" y="355600"/>
                </a:lnTo>
                <a:lnTo>
                  <a:pt x="8467" y="355600"/>
                </a:lnTo>
                <a:lnTo>
                  <a:pt x="16934" y="355600"/>
                </a:lnTo>
                <a:lnTo>
                  <a:pt x="16934" y="355600"/>
                </a:lnTo>
                <a:lnTo>
                  <a:pt x="16934" y="355600"/>
                </a:lnTo>
                <a:lnTo>
                  <a:pt x="25400" y="355600"/>
                </a:lnTo>
                <a:lnTo>
                  <a:pt x="25400" y="355600"/>
                </a:lnTo>
                <a:lnTo>
                  <a:pt x="25400" y="355600"/>
                </a:lnTo>
                <a:lnTo>
                  <a:pt x="33867" y="347134"/>
                </a:lnTo>
                <a:lnTo>
                  <a:pt x="42334" y="347134"/>
                </a:lnTo>
                <a:lnTo>
                  <a:pt x="42334" y="347134"/>
                </a:lnTo>
                <a:lnTo>
                  <a:pt x="50800" y="347134"/>
                </a:lnTo>
                <a:lnTo>
                  <a:pt x="59267" y="347134"/>
                </a:lnTo>
                <a:lnTo>
                  <a:pt x="67734" y="347134"/>
                </a:lnTo>
                <a:lnTo>
                  <a:pt x="76200" y="347134"/>
                </a:lnTo>
                <a:lnTo>
                  <a:pt x="84667" y="347134"/>
                </a:lnTo>
                <a:lnTo>
                  <a:pt x="84667" y="338667"/>
                </a:lnTo>
                <a:lnTo>
                  <a:pt x="93134" y="338667"/>
                </a:lnTo>
                <a:lnTo>
                  <a:pt x="101600" y="338667"/>
                </a:lnTo>
                <a:lnTo>
                  <a:pt x="110067" y="338667"/>
                </a:lnTo>
                <a:lnTo>
                  <a:pt x="118534" y="330200"/>
                </a:lnTo>
                <a:lnTo>
                  <a:pt x="127000" y="330200"/>
                </a:lnTo>
                <a:lnTo>
                  <a:pt x="135467" y="330200"/>
                </a:lnTo>
                <a:lnTo>
                  <a:pt x="143934" y="330200"/>
                </a:lnTo>
                <a:lnTo>
                  <a:pt x="160867" y="321734"/>
                </a:lnTo>
                <a:lnTo>
                  <a:pt x="169334" y="321734"/>
                </a:lnTo>
                <a:lnTo>
                  <a:pt x="177800" y="321734"/>
                </a:lnTo>
                <a:lnTo>
                  <a:pt x="194734" y="313267"/>
                </a:lnTo>
                <a:lnTo>
                  <a:pt x="203200" y="313267"/>
                </a:lnTo>
                <a:lnTo>
                  <a:pt x="211667" y="313267"/>
                </a:lnTo>
                <a:lnTo>
                  <a:pt x="220134" y="304800"/>
                </a:lnTo>
                <a:lnTo>
                  <a:pt x="237067" y="304800"/>
                </a:lnTo>
                <a:lnTo>
                  <a:pt x="245534" y="296334"/>
                </a:lnTo>
                <a:lnTo>
                  <a:pt x="254000" y="296334"/>
                </a:lnTo>
                <a:lnTo>
                  <a:pt x="270934" y="287867"/>
                </a:lnTo>
                <a:lnTo>
                  <a:pt x="287867" y="287867"/>
                </a:lnTo>
                <a:lnTo>
                  <a:pt x="296334" y="287867"/>
                </a:lnTo>
                <a:lnTo>
                  <a:pt x="313267" y="279400"/>
                </a:lnTo>
                <a:lnTo>
                  <a:pt x="321734" y="279400"/>
                </a:lnTo>
                <a:lnTo>
                  <a:pt x="338667" y="270934"/>
                </a:lnTo>
                <a:lnTo>
                  <a:pt x="355600" y="270934"/>
                </a:lnTo>
                <a:lnTo>
                  <a:pt x="364067" y="262467"/>
                </a:lnTo>
                <a:lnTo>
                  <a:pt x="381000" y="262467"/>
                </a:lnTo>
                <a:lnTo>
                  <a:pt x="397934" y="254000"/>
                </a:lnTo>
                <a:lnTo>
                  <a:pt x="414867" y="254000"/>
                </a:lnTo>
                <a:lnTo>
                  <a:pt x="431800" y="245534"/>
                </a:lnTo>
                <a:lnTo>
                  <a:pt x="448734" y="237067"/>
                </a:lnTo>
                <a:lnTo>
                  <a:pt x="465667" y="237067"/>
                </a:lnTo>
                <a:lnTo>
                  <a:pt x="474134" y="228600"/>
                </a:lnTo>
                <a:lnTo>
                  <a:pt x="491067" y="228600"/>
                </a:lnTo>
                <a:lnTo>
                  <a:pt x="508000" y="220134"/>
                </a:lnTo>
                <a:lnTo>
                  <a:pt x="524934" y="220134"/>
                </a:lnTo>
                <a:lnTo>
                  <a:pt x="541867" y="211667"/>
                </a:lnTo>
                <a:lnTo>
                  <a:pt x="558800" y="211667"/>
                </a:lnTo>
                <a:lnTo>
                  <a:pt x="575734" y="203200"/>
                </a:lnTo>
                <a:lnTo>
                  <a:pt x="592667" y="203200"/>
                </a:lnTo>
                <a:lnTo>
                  <a:pt x="609600" y="194734"/>
                </a:lnTo>
                <a:lnTo>
                  <a:pt x="626534" y="194734"/>
                </a:lnTo>
                <a:lnTo>
                  <a:pt x="643467" y="186267"/>
                </a:lnTo>
                <a:lnTo>
                  <a:pt x="668867" y="186267"/>
                </a:lnTo>
                <a:lnTo>
                  <a:pt x="685800" y="177800"/>
                </a:lnTo>
                <a:lnTo>
                  <a:pt x="702734" y="177800"/>
                </a:lnTo>
                <a:lnTo>
                  <a:pt x="719667" y="169334"/>
                </a:lnTo>
                <a:lnTo>
                  <a:pt x="736600" y="169334"/>
                </a:lnTo>
                <a:lnTo>
                  <a:pt x="753534" y="160867"/>
                </a:lnTo>
                <a:lnTo>
                  <a:pt x="770467" y="160867"/>
                </a:lnTo>
                <a:lnTo>
                  <a:pt x="787400" y="152400"/>
                </a:lnTo>
                <a:lnTo>
                  <a:pt x="804334" y="143934"/>
                </a:lnTo>
                <a:lnTo>
                  <a:pt x="821267" y="143934"/>
                </a:lnTo>
                <a:lnTo>
                  <a:pt x="838200" y="143934"/>
                </a:lnTo>
                <a:lnTo>
                  <a:pt x="855134" y="135467"/>
                </a:lnTo>
                <a:lnTo>
                  <a:pt x="872067" y="127000"/>
                </a:lnTo>
                <a:lnTo>
                  <a:pt x="897467" y="127000"/>
                </a:lnTo>
                <a:lnTo>
                  <a:pt x="914400" y="118534"/>
                </a:lnTo>
                <a:lnTo>
                  <a:pt x="931334" y="118534"/>
                </a:lnTo>
                <a:lnTo>
                  <a:pt x="948267" y="118534"/>
                </a:lnTo>
                <a:lnTo>
                  <a:pt x="965200" y="110067"/>
                </a:lnTo>
                <a:lnTo>
                  <a:pt x="982134" y="110067"/>
                </a:lnTo>
                <a:lnTo>
                  <a:pt x="999067" y="101600"/>
                </a:lnTo>
                <a:lnTo>
                  <a:pt x="1016000" y="101600"/>
                </a:lnTo>
                <a:lnTo>
                  <a:pt x="1032934" y="93134"/>
                </a:lnTo>
                <a:lnTo>
                  <a:pt x="1049867" y="93134"/>
                </a:lnTo>
                <a:lnTo>
                  <a:pt x="1066800" y="93134"/>
                </a:lnTo>
                <a:lnTo>
                  <a:pt x="1083734" y="84667"/>
                </a:lnTo>
                <a:lnTo>
                  <a:pt x="1092200" y="84667"/>
                </a:lnTo>
                <a:lnTo>
                  <a:pt x="1117600" y="84667"/>
                </a:lnTo>
                <a:lnTo>
                  <a:pt x="1126067" y="76200"/>
                </a:lnTo>
                <a:lnTo>
                  <a:pt x="1143000" y="76200"/>
                </a:lnTo>
                <a:lnTo>
                  <a:pt x="1159934" y="76200"/>
                </a:lnTo>
                <a:lnTo>
                  <a:pt x="1176867" y="67734"/>
                </a:lnTo>
                <a:lnTo>
                  <a:pt x="1185334" y="67734"/>
                </a:lnTo>
                <a:lnTo>
                  <a:pt x="1202267" y="67734"/>
                </a:lnTo>
                <a:lnTo>
                  <a:pt x="1219200" y="59267"/>
                </a:lnTo>
                <a:lnTo>
                  <a:pt x="1227667" y="59267"/>
                </a:lnTo>
                <a:lnTo>
                  <a:pt x="1244600" y="59267"/>
                </a:lnTo>
                <a:lnTo>
                  <a:pt x="1253067" y="50800"/>
                </a:lnTo>
                <a:lnTo>
                  <a:pt x="1270000" y="50800"/>
                </a:lnTo>
                <a:lnTo>
                  <a:pt x="1286934" y="50800"/>
                </a:lnTo>
                <a:lnTo>
                  <a:pt x="1295400" y="42334"/>
                </a:lnTo>
                <a:lnTo>
                  <a:pt x="1303867" y="42334"/>
                </a:lnTo>
                <a:lnTo>
                  <a:pt x="1320800" y="42334"/>
                </a:lnTo>
                <a:lnTo>
                  <a:pt x="1337734" y="33867"/>
                </a:lnTo>
                <a:lnTo>
                  <a:pt x="1346200" y="33867"/>
                </a:lnTo>
                <a:lnTo>
                  <a:pt x="1363134" y="33867"/>
                </a:lnTo>
                <a:lnTo>
                  <a:pt x="1371600" y="33867"/>
                </a:lnTo>
                <a:lnTo>
                  <a:pt x="1388534" y="25400"/>
                </a:lnTo>
                <a:lnTo>
                  <a:pt x="1397000" y="25400"/>
                </a:lnTo>
                <a:lnTo>
                  <a:pt x="1405467" y="25400"/>
                </a:lnTo>
                <a:lnTo>
                  <a:pt x="1422400" y="25400"/>
                </a:lnTo>
                <a:lnTo>
                  <a:pt x="1430867" y="25400"/>
                </a:lnTo>
                <a:lnTo>
                  <a:pt x="1447800" y="25400"/>
                </a:lnTo>
                <a:lnTo>
                  <a:pt x="1456267" y="25400"/>
                </a:lnTo>
                <a:lnTo>
                  <a:pt x="1464734" y="16934"/>
                </a:lnTo>
                <a:lnTo>
                  <a:pt x="1473200" y="16934"/>
                </a:lnTo>
                <a:lnTo>
                  <a:pt x="1490134" y="16934"/>
                </a:lnTo>
                <a:lnTo>
                  <a:pt x="1498600" y="16934"/>
                </a:lnTo>
                <a:lnTo>
                  <a:pt x="1507067" y="16934"/>
                </a:lnTo>
                <a:lnTo>
                  <a:pt x="1515534" y="16934"/>
                </a:lnTo>
                <a:lnTo>
                  <a:pt x="1524000" y="8467"/>
                </a:lnTo>
                <a:lnTo>
                  <a:pt x="1540934" y="8467"/>
                </a:lnTo>
                <a:lnTo>
                  <a:pt x="1540934" y="8467"/>
                </a:lnTo>
                <a:lnTo>
                  <a:pt x="1549400" y="8467"/>
                </a:lnTo>
                <a:lnTo>
                  <a:pt x="1557867" y="8467"/>
                </a:lnTo>
                <a:lnTo>
                  <a:pt x="1557867" y="8467"/>
                </a:lnTo>
                <a:lnTo>
                  <a:pt x="1557867" y="8467"/>
                </a:lnTo>
                <a:lnTo>
                  <a:pt x="1557867" y="0"/>
                </a:lnTo>
                <a:lnTo>
                  <a:pt x="1557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84400" y="3225800"/>
            <a:ext cx="592668" cy="609601"/>
          </a:xfrm>
          <a:custGeom>
            <a:avLst/>
            <a:gdLst/>
            <a:ahLst/>
            <a:cxnLst/>
            <a:rect l="0" t="0" r="0" b="0"/>
            <a:pathLst>
              <a:path w="592668" h="609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25400" y="33867"/>
                </a:lnTo>
                <a:lnTo>
                  <a:pt x="33867" y="33867"/>
                </a:lnTo>
                <a:lnTo>
                  <a:pt x="42333" y="42333"/>
                </a:lnTo>
                <a:lnTo>
                  <a:pt x="50800" y="50800"/>
                </a:lnTo>
                <a:lnTo>
                  <a:pt x="50800" y="59267"/>
                </a:lnTo>
                <a:lnTo>
                  <a:pt x="59267" y="59267"/>
                </a:lnTo>
                <a:lnTo>
                  <a:pt x="59267" y="67733"/>
                </a:lnTo>
                <a:lnTo>
                  <a:pt x="67733" y="76200"/>
                </a:lnTo>
                <a:lnTo>
                  <a:pt x="76200" y="84667"/>
                </a:lnTo>
                <a:lnTo>
                  <a:pt x="76200" y="93133"/>
                </a:lnTo>
                <a:lnTo>
                  <a:pt x="84667" y="110067"/>
                </a:lnTo>
                <a:lnTo>
                  <a:pt x="93133" y="110067"/>
                </a:lnTo>
                <a:lnTo>
                  <a:pt x="101600" y="118533"/>
                </a:lnTo>
                <a:lnTo>
                  <a:pt x="110067" y="135467"/>
                </a:lnTo>
                <a:lnTo>
                  <a:pt x="118533" y="143933"/>
                </a:lnTo>
                <a:lnTo>
                  <a:pt x="127000" y="152400"/>
                </a:lnTo>
                <a:lnTo>
                  <a:pt x="135467" y="160867"/>
                </a:lnTo>
                <a:lnTo>
                  <a:pt x="143933" y="169333"/>
                </a:lnTo>
                <a:lnTo>
                  <a:pt x="152400" y="186267"/>
                </a:lnTo>
                <a:lnTo>
                  <a:pt x="160867" y="194733"/>
                </a:lnTo>
                <a:lnTo>
                  <a:pt x="169333" y="203200"/>
                </a:lnTo>
                <a:lnTo>
                  <a:pt x="177800" y="211667"/>
                </a:lnTo>
                <a:lnTo>
                  <a:pt x="186267" y="220133"/>
                </a:lnTo>
                <a:lnTo>
                  <a:pt x="194733" y="237067"/>
                </a:lnTo>
                <a:lnTo>
                  <a:pt x="211667" y="245533"/>
                </a:lnTo>
                <a:lnTo>
                  <a:pt x="220133" y="254000"/>
                </a:lnTo>
                <a:lnTo>
                  <a:pt x="228600" y="262467"/>
                </a:lnTo>
                <a:lnTo>
                  <a:pt x="237067" y="270933"/>
                </a:lnTo>
                <a:lnTo>
                  <a:pt x="245533" y="279400"/>
                </a:lnTo>
                <a:lnTo>
                  <a:pt x="254000" y="287867"/>
                </a:lnTo>
                <a:lnTo>
                  <a:pt x="270933" y="304800"/>
                </a:lnTo>
                <a:lnTo>
                  <a:pt x="279400" y="313267"/>
                </a:lnTo>
                <a:lnTo>
                  <a:pt x="287867" y="321733"/>
                </a:lnTo>
                <a:lnTo>
                  <a:pt x="296333" y="330200"/>
                </a:lnTo>
                <a:lnTo>
                  <a:pt x="304800" y="338667"/>
                </a:lnTo>
                <a:lnTo>
                  <a:pt x="321733" y="347133"/>
                </a:lnTo>
                <a:lnTo>
                  <a:pt x="330200" y="355600"/>
                </a:lnTo>
                <a:lnTo>
                  <a:pt x="347133" y="364067"/>
                </a:lnTo>
                <a:lnTo>
                  <a:pt x="355600" y="372533"/>
                </a:lnTo>
                <a:lnTo>
                  <a:pt x="364067" y="389467"/>
                </a:lnTo>
                <a:lnTo>
                  <a:pt x="372533" y="397933"/>
                </a:lnTo>
                <a:lnTo>
                  <a:pt x="381000" y="406400"/>
                </a:lnTo>
                <a:lnTo>
                  <a:pt x="397933" y="414867"/>
                </a:lnTo>
                <a:lnTo>
                  <a:pt x="406400" y="423333"/>
                </a:lnTo>
                <a:lnTo>
                  <a:pt x="414867" y="431800"/>
                </a:lnTo>
                <a:lnTo>
                  <a:pt x="431800" y="448733"/>
                </a:lnTo>
                <a:lnTo>
                  <a:pt x="440267" y="457200"/>
                </a:lnTo>
                <a:lnTo>
                  <a:pt x="448733" y="465667"/>
                </a:lnTo>
                <a:lnTo>
                  <a:pt x="457200" y="474133"/>
                </a:lnTo>
                <a:lnTo>
                  <a:pt x="465667" y="482600"/>
                </a:lnTo>
                <a:lnTo>
                  <a:pt x="482600" y="491067"/>
                </a:lnTo>
                <a:lnTo>
                  <a:pt x="491067" y="499533"/>
                </a:lnTo>
                <a:lnTo>
                  <a:pt x="499533" y="508000"/>
                </a:lnTo>
                <a:lnTo>
                  <a:pt x="508000" y="516467"/>
                </a:lnTo>
                <a:lnTo>
                  <a:pt x="524933" y="524933"/>
                </a:lnTo>
                <a:lnTo>
                  <a:pt x="533400" y="533400"/>
                </a:lnTo>
                <a:lnTo>
                  <a:pt x="541867" y="550333"/>
                </a:lnTo>
                <a:lnTo>
                  <a:pt x="550333" y="558800"/>
                </a:lnTo>
                <a:lnTo>
                  <a:pt x="558800" y="567267"/>
                </a:lnTo>
                <a:lnTo>
                  <a:pt x="567267" y="575733"/>
                </a:lnTo>
                <a:lnTo>
                  <a:pt x="575733" y="584200"/>
                </a:lnTo>
                <a:lnTo>
                  <a:pt x="584200" y="601133"/>
                </a:lnTo>
                <a:lnTo>
                  <a:pt x="584200" y="601133"/>
                </a:lnTo>
                <a:lnTo>
                  <a:pt x="592667" y="609600"/>
                </a:lnTo>
                <a:lnTo>
                  <a:pt x="592667" y="609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419600" y="1041400"/>
            <a:ext cx="169334" cy="330201"/>
          </a:xfrm>
          <a:custGeom>
            <a:avLst/>
            <a:gdLst/>
            <a:ahLst/>
            <a:cxnLst/>
            <a:rect l="0" t="0" r="0" b="0"/>
            <a:pathLst>
              <a:path w="169334" h="330201">
                <a:moveTo>
                  <a:pt x="67733" y="16933"/>
                </a:move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3"/>
                </a:lnTo>
                <a:lnTo>
                  <a:pt x="67733" y="59267"/>
                </a:lnTo>
                <a:lnTo>
                  <a:pt x="67733" y="67733"/>
                </a:lnTo>
                <a:lnTo>
                  <a:pt x="67733" y="76200"/>
                </a:lnTo>
                <a:lnTo>
                  <a:pt x="67733" y="93133"/>
                </a:lnTo>
                <a:lnTo>
                  <a:pt x="59267" y="110067"/>
                </a:lnTo>
                <a:lnTo>
                  <a:pt x="59267" y="127000"/>
                </a:lnTo>
                <a:lnTo>
                  <a:pt x="50800" y="152400"/>
                </a:lnTo>
                <a:lnTo>
                  <a:pt x="50800" y="169333"/>
                </a:lnTo>
                <a:lnTo>
                  <a:pt x="50800" y="186267"/>
                </a:lnTo>
                <a:lnTo>
                  <a:pt x="42333" y="211667"/>
                </a:lnTo>
                <a:lnTo>
                  <a:pt x="33867" y="228600"/>
                </a:lnTo>
                <a:lnTo>
                  <a:pt x="33867" y="245533"/>
                </a:lnTo>
                <a:lnTo>
                  <a:pt x="33867" y="262467"/>
                </a:lnTo>
                <a:lnTo>
                  <a:pt x="25400" y="279400"/>
                </a:lnTo>
                <a:lnTo>
                  <a:pt x="25400" y="296333"/>
                </a:lnTo>
                <a:lnTo>
                  <a:pt x="16933" y="304800"/>
                </a:lnTo>
                <a:lnTo>
                  <a:pt x="16933" y="313267"/>
                </a:lnTo>
                <a:lnTo>
                  <a:pt x="16933" y="321733"/>
                </a:lnTo>
                <a:lnTo>
                  <a:pt x="8467" y="321733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21733"/>
                </a:lnTo>
                <a:lnTo>
                  <a:pt x="0" y="313267"/>
                </a:lnTo>
                <a:lnTo>
                  <a:pt x="0" y="304800"/>
                </a:lnTo>
                <a:lnTo>
                  <a:pt x="0" y="296333"/>
                </a:lnTo>
                <a:lnTo>
                  <a:pt x="0" y="279400"/>
                </a:lnTo>
                <a:lnTo>
                  <a:pt x="0" y="254000"/>
                </a:lnTo>
                <a:lnTo>
                  <a:pt x="0" y="237067"/>
                </a:lnTo>
                <a:lnTo>
                  <a:pt x="0" y="211667"/>
                </a:lnTo>
                <a:lnTo>
                  <a:pt x="0" y="186267"/>
                </a:lnTo>
                <a:lnTo>
                  <a:pt x="8467" y="160867"/>
                </a:lnTo>
                <a:lnTo>
                  <a:pt x="8467" y="127000"/>
                </a:lnTo>
                <a:lnTo>
                  <a:pt x="8467" y="101600"/>
                </a:lnTo>
                <a:lnTo>
                  <a:pt x="8467" y="76200"/>
                </a:lnTo>
                <a:lnTo>
                  <a:pt x="16933" y="59267"/>
                </a:lnTo>
                <a:lnTo>
                  <a:pt x="25400" y="33867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18533" y="16933"/>
                </a:lnTo>
                <a:lnTo>
                  <a:pt x="127000" y="25400"/>
                </a:lnTo>
                <a:lnTo>
                  <a:pt x="135467" y="42333"/>
                </a:lnTo>
                <a:lnTo>
                  <a:pt x="143933" y="59267"/>
                </a:lnTo>
                <a:lnTo>
                  <a:pt x="152400" y="76200"/>
                </a:lnTo>
                <a:lnTo>
                  <a:pt x="160867" y="93133"/>
                </a:lnTo>
                <a:lnTo>
                  <a:pt x="160867" y="127000"/>
                </a:lnTo>
                <a:lnTo>
                  <a:pt x="160867" y="152400"/>
                </a:lnTo>
                <a:lnTo>
                  <a:pt x="169333" y="177800"/>
                </a:lnTo>
                <a:lnTo>
                  <a:pt x="160867" y="203200"/>
                </a:lnTo>
                <a:lnTo>
                  <a:pt x="160867" y="228600"/>
                </a:lnTo>
                <a:lnTo>
                  <a:pt x="160867" y="254000"/>
                </a:lnTo>
                <a:lnTo>
                  <a:pt x="160867" y="270933"/>
                </a:lnTo>
                <a:lnTo>
                  <a:pt x="160867" y="287867"/>
                </a:lnTo>
                <a:lnTo>
                  <a:pt x="169333" y="304800"/>
                </a:lnTo>
                <a:lnTo>
                  <a:pt x="169333" y="313267"/>
                </a:lnTo>
                <a:lnTo>
                  <a:pt x="169333" y="321733"/>
                </a:lnTo>
                <a:lnTo>
                  <a:pt x="169333" y="321733"/>
                </a:lnTo>
                <a:lnTo>
                  <a:pt x="169333" y="321733"/>
                </a:lnTo>
                <a:lnTo>
                  <a:pt x="169333" y="313267"/>
                </a:lnTo>
                <a:lnTo>
                  <a:pt x="169333" y="304800"/>
                </a:lnTo>
                <a:lnTo>
                  <a:pt x="169333" y="304800"/>
                </a:lnTo>
                <a:lnTo>
                  <a:pt x="169333" y="296333"/>
                </a:lnTo>
                <a:lnTo>
                  <a:pt x="169333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368800" y="1236133"/>
            <a:ext cx="194734" cy="8468"/>
          </a:xfrm>
          <a:custGeom>
            <a:avLst/>
            <a:gdLst/>
            <a:ahLst/>
            <a:cxnLst/>
            <a:rect l="0" t="0" r="0" b="0"/>
            <a:pathLst>
              <a:path w="194734" h="8468">
                <a:moveTo>
                  <a:pt x="194733" y="8467"/>
                </a:moveTo>
                <a:lnTo>
                  <a:pt x="186267" y="8467"/>
                </a:lnTo>
                <a:lnTo>
                  <a:pt x="186267" y="8467"/>
                </a:lnTo>
                <a:lnTo>
                  <a:pt x="177800" y="8467"/>
                </a:lnTo>
                <a:lnTo>
                  <a:pt x="169333" y="8467"/>
                </a:lnTo>
                <a:lnTo>
                  <a:pt x="160867" y="8467"/>
                </a:lnTo>
                <a:lnTo>
                  <a:pt x="143933" y="8467"/>
                </a:lnTo>
                <a:lnTo>
                  <a:pt x="127000" y="8467"/>
                </a:lnTo>
                <a:lnTo>
                  <a:pt x="118533" y="8467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50800" y="8467"/>
                </a:lnTo>
                <a:lnTo>
                  <a:pt x="33867" y="8467"/>
                </a:lnTo>
                <a:lnTo>
                  <a:pt x="25400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665133" y="1032933"/>
            <a:ext cx="220135" cy="364068"/>
          </a:xfrm>
          <a:custGeom>
            <a:avLst/>
            <a:gdLst/>
            <a:ahLst/>
            <a:cxnLst/>
            <a:rect l="0" t="0" r="0" b="0"/>
            <a:pathLst>
              <a:path w="220135" h="364068">
                <a:moveTo>
                  <a:pt x="50800" y="42334"/>
                </a:moveTo>
                <a:lnTo>
                  <a:pt x="50800" y="50800"/>
                </a:lnTo>
                <a:lnTo>
                  <a:pt x="50800" y="50800"/>
                </a:lnTo>
                <a:lnTo>
                  <a:pt x="50800" y="59267"/>
                </a:lnTo>
                <a:lnTo>
                  <a:pt x="50800" y="67734"/>
                </a:lnTo>
                <a:lnTo>
                  <a:pt x="59267" y="76200"/>
                </a:lnTo>
                <a:lnTo>
                  <a:pt x="50800" y="101600"/>
                </a:lnTo>
                <a:lnTo>
                  <a:pt x="50800" y="118534"/>
                </a:lnTo>
                <a:lnTo>
                  <a:pt x="50800" y="152400"/>
                </a:lnTo>
                <a:lnTo>
                  <a:pt x="50800" y="177800"/>
                </a:lnTo>
                <a:lnTo>
                  <a:pt x="42334" y="211667"/>
                </a:lnTo>
                <a:lnTo>
                  <a:pt x="42334" y="237067"/>
                </a:lnTo>
                <a:lnTo>
                  <a:pt x="42334" y="254000"/>
                </a:lnTo>
                <a:lnTo>
                  <a:pt x="33867" y="279400"/>
                </a:lnTo>
                <a:lnTo>
                  <a:pt x="33867" y="296334"/>
                </a:lnTo>
                <a:lnTo>
                  <a:pt x="33867" y="304800"/>
                </a:lnTo>
                <a:lnTo>
                  <a:pt x="25400" y="321734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30200"/>
                </a:lnTo>
                <a:lnTo>
                  <a:pt x="25400" y="321734"/>
                </a:lnTo>
                <a:lnTo>
                  <a:pt x="16934" y="313267"/>
                </a:lnTo>
                <a:lnTo>
                  <a:pt x="16934" y="296334"/>
                </a:lnTo>
                <a:lnTo>
                  <a:pt x="16934" y="279400"/>
                </a:lnTo>
                <a:lnTo>
                  <a:pt x="8467" y="262467"/>
                </a:lnTo>
                <a:lnTo>
                  <a:pt x="0" y="237067"/>
                </a:lnTo>
                <a:lnTo>
                  <a:pt x="0" y="211667"/>
                </a:lnTo>
                <a:lnTo>
                  <a:pt x="0" y="177800"/>
                </a:lnTo>
                <a:lnTo>
                  <a:pt x="0" y="152400"/>
                </a:lnTo>
                <a:lnTo>
                  <a:pt x="0" y="127000"/>
                </a:lnTo>
                <a:lnTo>
                  <a:pt x="0" y="101600"/>
                </a:lnTo>
                <a:lnTo>
                  <a:pt x="0" y="84667"/>
                </a:lnTo>
                <a:lnTo>
                  <a:pt x="8467" y="59267"/>
                </a:lnTo>
                <a:lnTo>
                  <a:pt x="16934" y="42334"/>
                </a:lnTo>
                <a:lnTo>
                  <a:pt x="25400" y="25400"/>
                </a:lnTo>
                <a:lnTo>
                  <a:pt x="33867" y="16934"/>
                </a:lnTo>
                <a:lnTo>
                  <a:pt x="42334" y="8467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8467"/>
                </a:lnTo>
                <a:lnTo>
                  <a:pt x="101600" y="16934"/>
                </a:lnTo>
                <a:lnTo>
                  <a:pt x="110067" y="25400"/>
                </a:lnTo>
                <a:lnTo>
                  <a:pt x="110067" y="33867"/>
                </a:lnTo>
                <a:lnTo>
                  <a:pt x="110067" y="50800"/>
                </a:lnTo>
                <a:lnTo>
                  <a:pt x="110067" y="67734"/>
                </a:lnTo>
                <a:lnTo>
                  <a:pt x="101600" y="84667"/>
                </a:lnTo>
                <a:lnTo>
                  <a:pt x="101600" y="101600"/>
                </a:lnTo>
                <a:lnTo>
                  <a:pt x="93134" y="118534"/>
                </a:lnTo>
                <a:lnTo>
                  <a:pt x="84667" y="135467"/>
                </a:lnTo>
                <a:lnTo>
                  <a:pt x="76200" y="143934"/>
                </a:lnTo>
                <a:lnTo>
                  <a:pt x="59267" y="160867"/>
                </a:lnTo>
                <a:lnTo>
                  <a:pt x="50800" y="169334"/>
                </a:lnTo>
                <a:lnTo>
                  <a:pt x="50800" y="177800"/>
                </a:lnTo>
                <a:lnTo>
                  <a:pt x="42334" y="177800"/>
                </a:lnTo>
                <a:lnTo>
                  <a:pt x="33867" y="186267"/>
                </a:lnTo>
                <a:lnTo>
                  <a:pt x="33867" y="186267"/>
                </a:lnTo>
                <a:lnTo>
                  <a:pt x="25400" y="194734"/>
                </a:lnTo>
                <a:lnTo>
                  <a:pt x="25400" y="194734"/>
                </a:lnTo>
                <a:lnTo>
                  <a:pt x="25400" y="194734"/>
                </a:lnTo>
                <a:lnTo>
                  <a:pt x="25400" y="186267"/>
                </a:lnTo>
                <a:lnTo>
                  <a:pt x="33867" y="186267"/>
                </a:lnTo>
                <a:lnTo>
                  <a:pt x="42334" y="177800"/>
                </a:lnTo>
                <a:lnTo>
                  <a:pt x="50800" y="169334"/>
                </a:lnTo>
                <a:lnTo>
                  <a:pt x="59267" y="160867"/>
                </a:lnTo>
                <a:lnTo>
                  <a:pt x="76200" y="160867"/>
                </a:lnTo>
                <a:lnTo>
                  <a:pt x="93134" y="152400"/>
                </a:lnTo>
                <a:lnTo>
                  <a:pt x="101600" y="143934"/>
                </a:lnTo>
                <a:lnTo>
                  <a:pt x="127000" y="143934"/>
                </a:lnTo>
                <a:lnTo>
                  <a:pt x="135467" y="143934"/>
                </a:lnTo>
                <a:lnTo>
                  <a:pt x="152400" y="143934"/>
                </a:lnTo>
                <a:lnTo>
                  <a:pt x="169334" y="143934"/>
                </a:lnTo>
                <a:lnTo>
                  <a:pt x="177800" y="152400"/>
                </a:lnTo>
                <a:lnTo>
                  <a:pt x="194734" y="152400"/>
                </a:lnTo>
                <a:lnTo>
                  <a:pt x="203200" y="160867"/>
                </a:lnTo>
                <a:lnTo>
                  <a:pt x="203200" y="177800"/>
                </a:lnTo>
                <a:lnTo>
                  <a:pt x="211667" y="186267"/>
                </a:lnTo>
                <a:lnTo>
                  <a:pt x="220134" y="203200"/>
                </a:lnTo>
                <a:lnTo>
                  <a:pt x="220134" y="228600"/>
                </a:lnTo>
                <a:lnTo>
                  <a:pt x="220134" y="245534"/>
                </a:lnTo>
                <a:lnTo>
                  <a:pt x="211667" y="270934"/>
                </a:lnTo>
                <a:lnTo>
                  <a:pt x="211667" y="287867"/>
                </a:lnTo>
                <a:lnTo>
                  <a:pt x="203200" y="304800"/>
                </a:lnTo>
                <a:lnTo>
                  <a:pt x="194734" y="321734"/>
                </a:lnTo>
                <a:lnTo>
                  <a:pt x="186267" y="330200"/>
                </a:lnTo>
                <a:lnTo>
                  <a:pt x="169334" y="347134"/>
                </a:lnTo>
                <a:lnTo>
                  <a:pt x="152400" y="355600"/>
                </a:lnTo>
                <a:lnTo>
                  <a:pt x="135467" y="364067"/>
                </a:lnTo>
                <a:lnTo>
                  <a:pt x="118534" y="364067"/>
                </a:lnTo>
                <a:lnTo>
                  <a:pt x="93134" y="364067"/>
                </a:lnTo>
                <a:lnTo>
                  <a:pt x="76200" y="364067"/>
                </a:lnTo>
                <a:lnTo>
                  <a:pt x="59267" y="364067"/>
                </a:lnTo>
                <a:lnTo>
                  <a:pt x="42334" y="364067"/>
                </a:lnTo>
                <a:lnTo>
                  <a:pt x="25400" y="355600"/>
                </a:lnTo>
                <a:lnTo>
                  <a:pt x="8467" y="347134"/>
                </a:lnTo>
                <a:lnTo>
                  <a:pt x="0" y="338667"/>
                </a:lnTo>
                <a:lnTo>
                  <a:pt x="0" y="338667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20733" y="1193800"/>
            <a:ext cx="143935" cy="8468"/>
          </a:xfrm>
          <a:custGeom>
            <a:avLst/>
            <a:gdLst/>
            <a:ahLst/>
            <a:cxnLst/>
            <a:rect l="0" t="0" r="0" b="0"/>
            <a:pathLst>
              <a:path w="143935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101600" y="8467"/>
                </a:lnTo>
                <a:lnTo>
                  <a:pt x="110067" y="0"/>
                </a:lnTo>
                <a:lnTo>
                  <a:pt x="127000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8467"/>
                </a:lnTo>
                <a:lnTo>
                  <a:pt x="143934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003800" y="1295400"/>
            <a:ext cx="169334" cy="16934"/>
          </a:xfrm>
          <a:custGeom>
            <a:avLst/>
            <a:gdLst/>
            <a:ahLst/>
            <a:cxnLst/>
            <a:rect l="0" t="0" r="0" b="0"/>
            <a:pathLst>
              <a:path w="169334" h="16934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9267" y="16933"/>
                </a:lnTo>
                <a:lnTo>
                  <a:pt x="76200" y="16933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545667" y="846667"/>
            <a:ext cx="33867" cy="347134"/>
          </a:xfrm>
          <a:custGeom>
            <a:avLst/>
            <a:gdLst/>
            <a:ahLst/>
            <a:cxnLst/>
            <a:rect l="0" t="0" r="0" b="0"/>
            <a:pathLst>
              <a:path w="33867" h="347134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33866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93133"/>
                </a:lnTo>
                <a:lnTo>
                  <a:pt x="25400" y="127000"/>
                </a:lnTo>
                <a:lnTo>
                  <a:pt x="16933" y="152400"/>
                </a:lnTo>
                <a:lnTo>
                  <a:pt x="16933" y="186266"/>
                </a:lnTo>
                <a:lnTo>
                  <a:pt x="16933" y="220133"/>
                </a:lnTo>
                <a:lnTo>
                  <a:pt x="8466" y="254000"/>
                </a:lnTo>
                <a:lnTo>
                  <a:pt x="8466" y="270933"/>
                </a:lnTo>
                <a:lnTo>
                  <a:pt x="8466" y="296333"/>
                </a:lnTo>
                <a:lnTo>
                  <a:pt x="8466" y="313266"/>
                </a:lnTo>
                <a:lnTo>
                  <a:pt x="8466" y="321733"/>
                </a:lnTo>
                <a:lnTo>
                  <a:pt x="0" y="338666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38666"/>
                </a:lnTo>
                <a:lnTo>
                  <a:pt x="0" y="338666"/>
                </a:lnTo>
                <a:lnTo>
                  <a:pt x="8466" y="321733"/>
                </a:lnTo>
                <a:lnTo>
                  <a:pt x="8466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689600" y="1058333"/>
            <a:ext cx="169334" cy="16935"/>
          </a:xfrm>
          <a:custGeom>
            <a:avLst/>
            <a:gdLst/>
            <a:ahLst/>
            <a:cxnLst/>
            <a:rect l="0" t="0" r="0" b="0"/>
            <a:pathLst>
              <a:path w="169334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25400" y="16934"/>
                </a:lnTo>
                <a:lnTo>
                  <a:pt x="33867" y="16934"/>
                </a:lnTo>
                <a:lnTo>
                  <a:pt x="50800" y="8467"/>
                </a:lnTo>
                <a:lnTo>
                  <a:pt x="59267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7" y="0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011333" y="939800"/>
            <a:ext cx="169335" cy="16934"/>
          </a:xfrm>
          <a:custGeom>
            <a:avLst/>
            <a:gdLst/>
            <a:ahLst/>
            <a:cxnLst/>
            <a:rect l="0" t="0" r="0" b="0"/>
            <a:pathLst>
              <a:path w="169335" h="16934">
                <a:moveTo>
                  <a:pt x="8467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7" y="16933"/>
                </a:lnTo>
                <a:lnTo>
                  <a:pt x="76200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18534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9334" y="0"/>
                </a:lnTo>
                <a:lnTo>
                  <a:pt x="1693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6290733" y="795867"/>
            <a:ext cx="8468" cy="347134"/>
          </a:xfrm>
          <a:custGeom>
            <a:avLst/>
            <a:gdLst/>
            <a:ahLst/>
            <a:cxnLst/>
            <a:rect l="0" t="0" r="0" b="0"/>
            <a:pathLst>
              <a:path w="8468" h="347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8467" y="160866"/>
                </a:lnTo>
                <a:lnTo>
                  <a:pt x="8467" y="186266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6"/>
                </a:lnTo>
                <a:lnTo>
                  <a:pt x="0" y="287866"/>
                </a:lnTo>
                <a:lnTo>
                  <a:pt x="0" y="304800"/>
                </a:lnTo>
                <a:lnTo>
                  <a:pt x="0" y="313266"/>
                </a:lnTo>
                <a:lnTo>
                  <a:pt x="0" y="330200"/>
                </a:lnTo>
                <a:lnTo>
                  <a:pt x="0" y="338666"/>
                </a:lnTo>
                <a:lnTo>
                  <a:pt x="0" y="338666"/>
                </a:lnTo>
                <a:lnTo>
                  <a:pt x="0" y="338666"/>
                </a:lnTo>
                <a:lnTo>
                  <a:pt x="0" y="347133"/>
                </a:lnTo>
                <a:lnTo>
                  <a:pt x="8467" y="338666"/>
                </a:lnTo>
                <a:lnTo>
                  <a:pt x="8467" y="338666"/>
                </a:lnTo>
                <a:lnTo>
                  <a:pt x="8467" y="338666"/>
                </a:lnTo>
                <a:lnTo>
                  <a:pt x="8467" y="338666"/>
                </a:lnTo>
                <a:lnTo>
                  <a:pt x="8467" y="338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5334000" y="1329267"/>
            <a:ext cx="1092201" cy="50801"/>
          </a:xfrm>
          <a:custGeom>
            <a:avLst/>
            <a:gdLst/>
            <a:ahLst/>
            <a:cxnLst/>
            <a:rect l="0" t="0" r="0" b="0"/>
            <a:pathLst>
              <a:path w="1092201" h="50801">
                <a:moveTo>
                  <a:pt x="1092200" y="0"/>
                </a:moveTo>
                <a:lnTo>
                  <a:pt x="1092200" y="0"/>
                </a:lnTo>
                <a:lnTo>
                  <a:pt x="1092200" y="0"/>
                </a:lnTo>
                <a:lnTo>
                  <a:pt x="1092200" y="8466"/>
                </a:lnTo>
                <a:lnTo>
                  <a:pt x="1092200" y="8466"/>
                </a:lnTo>
                <a:lnTo>
                  <a:pt x="1083733" y="8466"/>
                </a:lnTo>
                <a:lnTo>
                  <a:pt x="1075267" y="8466"/>
                </a:lnTo>
                <a:lnTo>
                  <a:pt x="1058333" y="8466"/>
                </a:lnTo>
                <a:lnTo>
                  <a:pt x="1049867" y="8466"/>
                </a:lnTo>
                <a:lnTo>
                  <a:pt x="1024467" y="8466"/>
                </a:lnTo>
                <a:lnTo>
                  <a:pt x="1007533" y="8466"/>
                </a:lnTo>
                <a:lnTo>
                  <a:pt x="973667" y="8466"/>
                </a:lnTo>
                <a:lnTo>
                  <a:pt x="948267" y="8466"/>
                </a:lnTo>
                <a:lnTo>
                  <a:pt x="914400" y="0"/>
                </a:lnTo>
                <a:lnTo>
                  <a:pt x="880533" y="0"/>
                </a:lnTo>
                <a:lnTo>
                  <a:pt x="838200" y="0"/>
                </a:lnTo>
                <a:lnTo>
                  <a:pt x="795867" y="0"/>
                </a:lnTo>
                <a:lnTo>
                  <a:pt x="753533" y="0"/>
                </a:lnTo>
                <a:lnTo>
                  <a:pt x="702733" y="0"/>
                </a:lnTo>
                <a:lnTo>
                  <a:pt x="651933" y="0"/>
                </a:lnTo>
                <a:lnTo>
                  <a:pt x="601133" y="8466"/>
                </a:lnTo>
                <a:lnTo>
                  <a:pt x="541867" y="8466"/>
                </a:lnTo>
                <a:lnTo>
                  <a:pt x="482600" y="8466"/>
                </a:lnTo>
                <a:lnTo>
                  <a:pt x="423333" y="16933"/>
                </a:lnTo>
                <a:lnTo>
                  <a:pt x="372533" y="25400"/>
                </a:lnTo>
                <a:lnTo>
                  <a:pt x="313267" y="25400"/>
                </a:lnTo>
                <a:lnTo>
                  <a:pt x="262467" y="33866"/>
                </a:lnTo>
                <a:lnTo>
                  <a:pt x="220133" y="42333"/>
                </a:lnTo>
                <a:lnTo>
                  <a:pt x="177800" y="42333"/>
                </a:lnTo>
                <a:lnTo>
                  <a:pt x="143933" y="42333"/>
                </a:lnTo>
                <a:lnTo>
                  <a:pt x="110067" y="50800"/>
                </a:lnTo>
                <a:lnTo>
                  <a:pt x="84667" y="50800"/>
                </a:lnTo>
                <a:lnTo>
                  <a:pt x="59267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5427133" y="1507067"/>
            <a:ext cx="194735" cy="321734"/>
          </a:xfrm>
          <a:custGeom>
            <a:avLst/>
            <a:gdLst/>
            <a:ahLst/>
            <a:cxnLst/>
            <a:rect l="0" t="0" r="0" b="0"/>
            <a:pathLst>
              <a:path w="194735" h="321734">
                <a:moveTo>
                  <a:pt x="169334" y="25400"/>
                </a:moveTo>
                <a:lnTo>
                  <a:pt x="169334" y="16933"/>
                </a:lnTo>
                <a:lnTo>
                  <a:pt x="160867" y="16933"/>
                </a:lnTo>
                <a:lnTo>
                  <a:pt x="152400" y="16933"/>
                </a:lnTo>
                <a:lnTo>
                  <a:pt x="143934" y="8466"/>
                </a:lnTo>
                <a:lnTo>
                  <a:pt x="135467" y="8466"/>
                </a:lnTo>
                <a:lnTo>
                  <a:pt x="127000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6"/>
                </a:lnTo>
                <a:lnTo>
                  <a:pt x="33867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52400"/>
                </a:lnTo>
                <a:lnTo>
                  <a:pt x="16934" y="160866"/>
                </a:lnTo>
                <a:lnTo>
                  <a:pt x="16934" y="160866"/>
                </a:lnTo>
                <a:lnTo>
                  <a:pt x="16934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33867" y="152400"/>
                </a:lnTo>
                <a:lnTo>
                  <a:pt x="50800" y="143933"/>
                </a:lnTo>
                <a:lnTo>
                  <a:pt x="59267" y="135466"/>
                </a:lnTo>
                <a:lnTo>
                  <a:pt x="76200" y="127000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0067" y="110066"/>
                </a:lnTo>
                <a:lnTo>
                  <a:pt x="127000" y="118533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0867" y="135466"/>
                </a:lnTo>
                <a:lnTo>
                  <a:pt x="177800" y="152400"/>
                </a:lnTo>
                <a:lnTo>
                  <a:pt x="186267" y="169333"/>
                </a:lnTo>
                <a:lnTo>
                  <a:pt x="194734" y="177800"/>
                </a:lnTo>
                <a:lnTo>
                  <a:pt x="194734" y="194733"/>
                </a:lnTo>
                <a:lnTo>
                  <a:pt x="194734" y="211666"/>
                </a:lnTo>
                <a:lnTo>
                  <a:pt x="194734" y="228600"/>
                </a:lnTo>
                <a:lnTo>
                  <a:pt x="186267" y="245533"/>
                </a:lnTo>
                <a:lnTo>
                  <a:pt x="177800" y="262466"/>
                </a:lnTo>
                <a:lnTo>
                  <a:pt x="169334" y="279400"/>
                </a:lnTo>
                <a:lnTo>
                  <a:pt x="160867" y="287866"/>
                </a:lnTo>
                <a:lnTo>
                  <a:pt x="143934" y="304800"/>
                </a:lnTo>
                <a:lnTo>
                  <a:pt x="135467" y="313266"/>
                </a:lnTo>
                <a:lnTo>
                  <a:pt x="127000" y="321733"/>
                </a:lnTo>
                <a:lnTo>
                  <a:pt x="110067" y="321733"/>
                </a:lnTo>
                <a:lnTo>
                  <a:pt x="101600" y="321733"/>
                </a:lnTo>
                <a:lnTo>
                  <a:pt x="93134" y="321733"/>
                </a:lnTo>
                <a:lnTo>
                  <a:pt x="84667" y="313266"/>
                </a:lnTo>
                <a:lnTo>
                  <a:pt x="76200" y="304800"/>
                </a:lnTo>
                <a:lnTo>
                  <a:pt x="76200" y="296333"/>
                </a:lnTo>
                <a:lnTo>
                  <a:pt x="76200" y="287866"/>
                </a:lnTo>
                <a:lnTo>
                  <a:pt x="76200" y="287866"/>
                </a:lnTo>
                <a:lnTo>
                  <a:pt x="76200" y="279400"/>
                </a:lnTo>
                <a:lnTo>
                  <a:pt x="762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5715000" y="1667933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5943600" y="1566333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25400"/>
                </a:move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16934"/>
                </a:lnTo>
                <a:lnTo>
                  <a:pt x="33867" y="16934"/>
                </a:lnTo>
                <a:lnTo>
                  <a:pt x="42333" y="16934"/>
                </a:lnTo>
                <a:lnTo>
                  <a:pt x="59267" y="16934"/>
                </a:lnTo>
                <a:lnTo>
                  <a:pt x="67733" y="16934"/>
                </a:lnTo>
                <a:lnTo>
                  <a:pt x="84667" y="16934"/>
                </a:lnTo>
                <a:lnTo>
                  <a:pt x="101600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52400" y="8467"/>
                </a:lnTo>
                <a:lnTo>
                  <a:pt x="160867" y="0"/>
                </a:lnTo>
                <a:lnTo>
                  <a:pt x="169333" y="0"/>
                </a:lnTo>
                <a:lnTo>
                  <a:pt x="169333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6197600" y="1473200"/>
            <a:ext cx="160868" cy="304801"/>
          </a:xfrm>
          <a:custGeom>
            <a:avLst/>
            <a:gdLst/>
            <a:ahLst/>
            <a:cxnLst/>
            <a:rect l="0" t="0" r="0" b="0"/>
            <a:pathLst>
              <a:path w="160868" h="304801">
                <a:moveTo>
                  <a:pt x="25400" y="33867"/>
                </a:moveTo>
                <a:lnTo>
                  <a:pt x="25400" y="33867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7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0067" y="59267"/>
                </a:lnTo>
                <a:lnTo>
                  <a:pt x="101600" y="76200"/>
                </a:lnTo>
                <a:lnTo>
                  <a:pt x="84667" y="93133"/>
                </a:lnTo>
                <a:lnTo>
                  <a:pt x="76200" y="110067"/>
                </a:lnTo>
                <a:lnTo>
                  <a:pt x="67733" y="118533"/>
                </a:lnTo>
                <a:lnTo>
                  <a:pt x="50800" y="127000"/>
                </a:lnTo>
                <a:lnTo>
                  <a:pt x="42333" y="135467"/>
                </a:lnTo>
                <a:lnTo>
                  <a:pt x="42333" y="143933"/>
                </a:lnTo>
                <a:lnTo>
                  <a:pt x="33867" y="1524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60867"/>
                </a:lnTo>
                <a:lnTo>
                  <a:pt x="25400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42333" y="152400"/>
                </a:lnTo>
                <a:lnTo>
                  <a:pt x="59267" y="143933"/>
                </a:lnTo>
                <a:lnTo>
                  <a:pt x="67733" y="143933"/>
                </a:lnTo>
                <a:lnTo>
                  <a:pt x="84667" y="135467"/>
                </a:lnTo>
                <a:lnTo>
                  <a:pt x="101600" y="135467"/>
                </a:lnTo>
                <a:lnTo>
                  <a:pt x="110067" y="143933"/>
                </a:lnTo>
                <a:lnTo>
                  <a:pt x="127000" y="143933"/>
                </a:lnTo>
                <a:lnTo>
                  <a:pt x="135467" y="152400"/>
                </a:lnTo>
                <a:lnTo>
                  <a:pt x="143933" y="160867"/>
                </a:lnTo>
                <a:lnTo>
                  <a:pt x="152400" y="177800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0867" y="211667"/>
                </a:lnTo>
                <a:lnTo>
                  <a:pt x="160867" y="228600"/>
                </a:lnTo>
                <a:lnTo>
                  <a:pt x="152400" y="237067"/>
                </a:lnTo>
                <a:lnTo>
                  <a:pt x="152400" y="245533"/>
                </a:lnTo>
                <a:lnTo>
                  <a:pt x="143933" y="254000"/>
                </a:lnTo>
                <a:lnTo>
                  <a:pt x="127000" y="262467"/>
                </a:lnTo>
                <a:lnTo>
                  <a:pt x="118533" y="279400"/>
                </a:lnTo>
                <a:lnTo>
                  <a:pt x="101600" y="279400"/>
                </a:lnTo>
                <a:lnTo>
                  <a:pt x="84667" y="287867"/>
                </a:lnTo>
                <a:lnTo>
                  <a:pt x="67733" y="296333"/>
                </a:lnTo>
                <a:lnTo>
                  <a:pt x="50800" y="304800"/>
                </a:lnTo>
                <a:lnTo>
                  <a:pt x="33867" y="304800"/>
                </a:lnTo>
                <a:lnTo>
                  <a:pt x="16933" y="304800"/>
                </a:lnTo>
                <a:lnTo>
                  <a:pt x="8467" y="304800"/>
                </a:lnTo>
                <a:lnTo>
                  <a:pt x="8467" y="304800"/>
                </a:lnTo>
                <a:lnTo>
                  <a:pt x="0" y="296333"/>
                </a:lnTo>
                <a:lnTo>
                  <a:pt x="0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6604000" y="1354667"/>
            <a:ext cx="101601" cy="8467"/>
          </a:xfrm>
          <a:custGeom>
            <a:avLst/>
            <a:gdLst/>
            <a:ahLst/>
            <a:cxnLst/>
            <a:rect l="0" t="0" r="0" b="0"/>
            <a:pathLst>
              <a:path w="101601" h="8467">
                <a:moveTo>
                  <a:pt x="0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93133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6544733" y="1464733"/>
            <a:ext cx="177801" cy="16935"/>
          </a:xfrm>
          <a:custGeom>
            <a:avLst/>
            <a:gdLst/>
            <a:ahLst/>
            <a:cxnLst/>
            <a:rect l="0" t="0" r="0" b="0"/>
            <a:pathLst>
              <a:path w="177801" h="16935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50801" y="16934"/>
                </a:lnTo>
                <a:lnTo>
                  <a:pt x="67734" y="16934"/>
                </a:lnTo>
                <a:lnTo>
                  <a:pt x="76200" y="16934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1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7162800" y="880533"/>
            <a:ext cx="270935" cy="228601"/>
          </a:xfrm>
          <a:custGeom>
            <a:avLst/>
            <a:gdLst/>
            <a:ahLst/>
            <a:cxnLst/>
            <a:rect l="0" t="0" r="0" b="0"/>
            <a:pathLst>
              <a:path w="270935" h="228601">
                <a:moveTo>
                  <a:pt x="8467" y="50800"/>
                </a:move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4"/>
                </a:lnTo>
                <a:lnTo>
                  <a:pt x="0" y="42334"/>
                </a:lnTo>
                <a:lnTo>
                  <a:pt x="0" y="42334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4" y="8467"/>
                </a:lnTo>
                <a:lnTo>
                  <a:pt x="118534" y="8467"/>
                </a:lnTo>
                <a:lnTo>
                  <a:pt x="127000" y="16934"/>
                </a:lnTo>
                <a:lnTo>
                  <a:pt x="127000" y="25400"/>
                </a:lnTo>
                <a:lnTo>
                  <a:pt x="127000" y="25400"/>
                </a:lnTo>
                <a:lnTo>
                  <a:pt x="118534" y="42334"/>
                </a:lnTo>
                <a:lnTo>
                  <a:pt x="118534" y="50800"/>
                </a:lnTo>
                <a:lnTo>
                  <a:pt x="110066" y="59267"/>
                </a:lnTo>
                <a:lnTo>
                  <a:pt x="101600" y="76200"/>
                </a:lnTo>
                <a:lnTo>
                  <a:pt x="93133" y="84667"/>
                </a:lnTo>
                <a:lnTo>
                  <a:pt x="76200" y="101600"/>
                </a:lnTo>
                <a:lnTo>
                  <a:pt x="59267" y="118534"/>
                </a:lnTo>
                <a:lnTo>
                  <a:pt x="50800" y="127000"/>
                </a:lnTo>
                <a:lnTo>
                  <a:pt x="33866" y="143934"/>
                </a:lnTo>
                <a:lnTo>
                  <a:pt x="25400" y="152400"/>
                </a:lnTo>
                <a:lnTo>
                  <a:pt x="16933" y="160867"/>
                </a:lnTo>
                <a:lnTo>
                  <a:pt x="8467" y="169334"/>
                </a:lnTo>
                <a:lnTo>
                  <a:pt x="8467" y="177800"/>
                </a:lnTo>
                <a:lnTo>
                  <a:pt x="8467" y="186267"/>
                </a:lnTo>
                <a:lnTo>
                  <a:pt x="16933" y="186267"/>
                </a:lnTo>
                <a:lnTo>
                  <a:pt x="25400" y="194734"/>
                </a:lnTo>
                <a:lnTo>
                  <a:pt x="42334" y="194734"/>
                </a:lnTo>
                <a:lnTo>
                  <a:pt x="59267" y="203200"/>
                </a:lnTo>
                <a:lnTo>
                  <a:pt x="76200" y="203200"/>
                </a:lnTo>
                <a:lnTo>
                  <a:pt x="93133" y="203200"/>
                </a:lnTo>
                <a:lnTo>
                  <a:pt x="118534" y="203200"/>
                </a:lnTo>
                <a:lnTo>
                  <a:pt x="135467" y="211667"/>
                </a:lnTo>
                <a:lnTo>
                  <a:pt x="160867" y="211667"/>
                </a:lnTo>
                <a:lnTo>
                  <a:pt x="186266" y="211667"/>
                </a:lnTo>
                <a:lnTo>
                  <a:pt x="203200" y="211667"/>
                </a:lnTo>
                <a:lnTo>
                  <a:pt x="220133" y="211667"/>
                </a:lnTo>
                <a:lnTo>
                  <a:pt x="245533" y="220134"/>
                </a:lnTo>
                <a:lnTo>
                  <a:pt x="254000" y="220134"/>
                </a:lnTo>
                <a:lnTo>
                  <a:pt x="262466" y="228600"/>
                </a:lnTo>
                <a:lnTo>
                  <a:pt x="262466" y="228600"/>
                </a:lnTo>
                <a:lnTo>
                  <a:pt x="270934" y="228600"/>
                </a:lnTo>
                <a:lnTo>
                  <a:pt x="270934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7086600" y="1202267"/>
            <a:ext cx="347135" cy="33867"/>
          </a:xfrm>
          <a:custGeom>
            <a:avLst/>
            <a:gdLst/>
            <a:ahLst/>
            <a:cxnLst/>
            <a:rect l="0" t="0" r="0" b="0"/>
            <a:pathLst>
              <a:path w="347135" h="338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33866" y="16933"/>
                </a:lnTo>
                <a:lnTo>
                  <a:pt x="42334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77800" y="16933"/>
                </a:lnTo>
                <a:lnTo>
                  <a:pt x="194734" y="16933"/>
                </a:lnTo>
                <a:lnTo>
                  <a:pt x="220133" y="16933"/>
                </a:lnTo>
                <a:lnTo>
                  <a:pt x="237067" y="16933"/>
                </a:lnTo>
                <a:lnTo>
                  <a:pt x="254000" y="16933"/>
                </a:lnTo>
                <a:lnTo>
                  <a:pt x="270934" y="16933"/>
                </a:lnTo>
                <a:lnTo>
                  <a:pt x="287867" y="16933"/>
                </a:lnTo>
                <a:lnTo>
                  <a:pt x="304800" y="25400"/>
                </a:lnTo>
                <a:lnTo>
                  <a:pt x="313267" y="25400"/>
                </a:lnTo>
                <a:lnTo>
                  <a:pt x="330200" y="25400"/>
                </a:lnTo>
                <a:lnTo>
                  <a:pt x="330200" y="25400"/>
                </a:lnTo>
                <a:lnTo>
                  <a:pt x="338666" y="25400"/>
                </a:lnTo>
                <a:lnTo>
                  <a:pt x="338666" y="25400"/>
                </a:lnTo>
                <a:lnTo>
                  <a:pt x="338666" y="25400"/>
                </a:lnTo>
                <a:lnTo>
                  <a:pt x="347134" y="33866"/>
                </a:lnTo>
                <a:lnTo>
                  <a:pt x="347134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7145867" y="1354667"/>
            <a:ext cx="160867" cy="270934"/>
          </a:xfrm>
          <a:custGeom>
            <a:avLst/>
            <a:gdLst/>
            <a:ahLst/>
            <a:cxnLst/>
            <a:rect l="0" t="0" r="0" b="0"/>
            <a:pathLst>
              <a:path w="160867" h="270934">
                <a:moveTo>
                  <a:pt x="118533" y="16933"/>
                </a:move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0066" y="8466"/>
                </a:lnTo>
                <a:lnTo>
                  <a:pt x="110066" y="8466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0"/>
                </a:lnTo>
                <a:lnTo>
                  <a:pt x="50799" y="0"/>
                </a:lnTo>
                <a:lnTo>
                  <a:pt x="42333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8466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8466" y="67733"/>
                </a:lnTo>
                <a:lnTo>
                  <a:pt x="16933" y="76200"/>
                </a:lnTo>
                <a:lnTo>
                  <a:pt x="25400" y="84666"/>
                </a:lnTo>
                <a:lnTo>
                  <a:pt x="42333" y="93133"/>
                </a:lnTo>
                <a:lnTo>
                  <a:pt x="59267" y="101600"/>
                </a:lnTo>
                <a:lnTo>
                  <a:pt x="76200" y="118533"/>
                </a:lnTo>
                <a:lnTo>
                  <a:pt x="93133" y="127000"/>
                </a:lnTo>
                <a:lnTo>
                  <a:pt x="110066" y="135466"/>
                </a:lnTo>
                <a:lnTo>
                  <a:pt x="118533" y="143933"/>
                </a:lnTo>
                <a:lnTo>
                  <a:pt x="135467" y="160866"/>
                </a:lnTo>
                <a:lnTo>
                  <a:pt x="143933" y="169333"/>
                </a:lnTo>
                <a:lnTo>
                  <a:pt x="152400" y="177800"/>
                </a:lnTo>
                <a:lnTo>
                  <a:pt x="160866" y="194733"/>
                </a:lnTo>
                <a:lnTo>
                  <a:pt x="160866" y="203200"/>
                </a:lnTo>
                <a:lnTo>
                  <a:pt x="152400" y="220133"/>
                </a:lnTo>
                <a:lnTo>
                  <a:pt x="152400" y="228600"/>
                </a:lnTo>
                <a:lnTo>
                  <a:pt x="143933" y="237066"/>
                </a:lnTo>
                <a:lnTo>
                  <a:pt x="135467" y="245533"/>
                </a:lnTo>
                <a:lnTo>
                  <a:pt x="126999" y="254000"/>
                </a:lnTo>
                <a:lnTo>
                  <a:pt x="118533" y="262466"/>
                </a:lnTo>
                <a:lnTo>
                  <a:pt x="110066" y="270933"/>
                </a:lnTo>
                <a:lnTo>
                  <a:pt x="93133" y="270933"/>
                </a:lnTo>
                <a:lnTo>
                  <a:pt x="84666" y="270933"/>
                </a:lnTo>
                <a:lnTo>
                  <a:pt x="67733" y="270933"/>
                </a:lnTo>
                <a:lnTo>
                  <a:pt x="59267" y="270933"/>
                </a:lnTo>
                <a:lnTo>
                  <a:pt x="50799" y="270933"/>
                </a:lnTo>
                <a:lnTo>
                  <a:pt x="50799" y="262466"/>
                </a:lnTo>
                <a:lnTo>
                  <a:pt x="42333" y="254000"/>
                </a:lnTo>
                <a:lnTo>
                  <a:pt x="42333" y="254000"/>
                </a:lnTo>
                <a:lnTo>
                  <a:pt x="42333" y="245533"/>
                </a:lnTo>
                <a:lnTo>
                  <a:pt x="42333" y="228600"/>
                </a:lnTo>
                <a:lnTo>
                  <a:pt x="50799" y="220133"/>
                </a:lnTo>
                <a:lnTo>
                  <a:pt x="50799" y="211666"/>
                </a:lnTo>
                <a:lnTo>
                  <a:pt x="59267" y="194733"/>
                </a:lnTo>
                <a:lnTo>
                  <a:pt x="67733" y="186266"/>
                </a:lnTo>
                <a:lnTo>
                  <a:pt x="76200" y="169333"/>
                </a:lnTo>
                <a:lnTo>
                  <a:pt x="93133" y="160866"/>
                </a:lnTo>
                <a:lnTo>
                  <a:pt x="101600" y="143933"/>
                </a:lnTo>
                <a:lnTo>
                  <a:pt x="110066" y="135466"/>
                </a:lnTo>
                <a:lnTo>
                  <a:pt x="118533" y="118533"/>
                </a:lnTo>
                <a:lnTo>
                  <a:pt x="126999" y="110066"/>
                </a:lnTo>
                <a:lnTo>
                  <a:pt x="135467" y="93133"/>
                </a:lnTo>
                <a:lnTo>
                  <a:pt x="135467" y="84666"/>
                </a:lnTo>
                <a:lnTo>
                  <a:pt x="135467" y="76200"/>
                </a:lnTo>
                <a:lnTo>
                  <a:pt x="135467" y="76200"/>
                </a:lnTo>
                <a:lnTo>
                  <a:pt x="135467" y="67733"/>
                </a:lnTo>
                <a:lnTo>
                  <a:pt x="135467" y="59266"/>
                </a:lnTo>
                <a:lnTo>
                  <a:pt x="126999" y="59266"/>
                </a:lnTo>
                <a:lnTo>
                  <a:pt x="126999" y="50800"/>
                </a:lnTo>
                <a:lnTo>
                  <a:pt x="126999" y="50800"/>
                </a:lnTo>
                <a:lnTo>
                  <a:pt x="126999" y="42333"/>
                </a:lnTo>
                <a:lnTo>
                  <a:pt x="126999" y="42333"/>
                </a:lnTo>
                <a:lnTo>
                  <a:pt x="126999" y="42333"/>
                </a:lnTo>
                <a:lnTo>
                  <a:pt x="126999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7679267" y="12700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7653866" y="1346200"/>
            <a:ext cx="84669" cy="8468"/>
          </a:xfrm>
          <a:custGeom>
            <a:avLst/>
            <a:gdLst/>
            <a:ahLst/>
            <a:cxnLst/>
            <a:rect l="0" t="0" r="0" b="0"/>
            <a:pathLst>
              <a:path w="84669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8" y="8467"/>
                </a:lnTo>
                <a:lnTo>
                  <a:pt x="25401" y="8467"/>
                </a:lnTo>
                <a:lnTo>
                  <a:pt x="42334" y="8467"/>
                </a:lnTo>
                <a:lnTo>
                  <a:pt x="59267" y="0"/>
                </a:lnTo>
                <a:lnTo>
                  <a:pt x="59267" y="0"/>
                </a:lnTo>
                <a:lnTo>
                  <a:pt x="84668" y="0"/>
                </a:lnTo>
                <a:lnTo>
                  <a:pt x="846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7814734" y="13462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7865533" y="13292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8128000" y="872067"/>
            <a:ext cx="25401" cy="177801"/>
          </a:xfrm>
          <a:custGeom>
            <a:avLst/>
            <a:gdLst/>
            <a:ahLst/>
            <a:cxnLst/>
            <a:rect l="0" t="0" r="0" b="0"/>
            <a:pathLst>
              <a:path w="25401" h="177801">
                <a:moveTo>
                  <a:pt x="0" y="25400"/>
                </a:move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33866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77800"/>
                </a:lnTo>
                <a:lnTo>
                  <a:pt x="254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8161867" y="11176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8144933" y="1143000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16934" y="0"/>
                </a:moveTo>
                <a:lnTo>
                  <a:pt x="16934" y="0"/>
                </a:lnTo>
                <a:lnTo>
                  <a:pt x="8467" y="0"/>
                </a:lnTo>
                <a:lnTo>
                  <a:pt x="8467" y="0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7967134" y="11768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7975600" y="1176867"/>
            <a:ext cx="220135" cy="8467"/>
          </a:xfrm>
          <a:custGeom>
            <a:avLst/>
            <a:gdLst/>
            <a:ahLst/>
            <a:cxnLst/>
            <a:rect l="0" t="0" r="0" b="0"/>
            <a:pathLst>
              <a:path w="220135" h="8467">
                <a:moveTo>
                  <a:pt x="0" y="0"/>
                </a:moveTo>
                <a:lnTo>
                  <a:pt x="8467" y="0"/>
                </a:lnTo>
                <a:lnTo>
                  <a:pt x="16933" y="0"/>
                </a:lnTo>
                <a:lnTo>
                  <a:pt x="33867" y="0"/>
                </a:lnTo>
                <a:lnTo>
                  <a:pt x="59266" y="0"/>
                </a:lnTo>
                <a:lnTo>
                  <a:pt x="84667" y="0"/>
                </a:lnTo>
                <a:lnTo>
                  <a:pt x="110067" y="0"/>
                </a:lnTo>
                <a:lnTo>
                  <a:pt x="135466" y="0"/>
                </a:lnTo>
                <a:lnTo>
                  <a:pt x="169333" y="0"/>
                </a:lnTo>
                <a:lnTo>
                  <a:pt x="203200" y="0"/>
                </a:lnTo>
                <a:lnTo>
                  <a:pt x="203200" y="0"/>
                </a:lnTo>
                <a:lnTo>
                  <a:pt x="220134" y="8466"/>
                </a:lnTo>
                <a:lnTo>
                  <a:pt x="220134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8288867" y="11853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8339666" y="1193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8382000" y="11938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8153400" y="1058333"/>
            <a:ext cx="16934" cy="93135"/>
          </a:xfrm>
          <a:custGeom>
            <a:avLst/>
            <a:gdLst/>
            <a:ahLst/>
            <a:cxnLst/>
            <a:rect l="0" t="0" r="0" b="0"/>
            <a:pathLst>
              <a:path w="16934" h="931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93134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84667"/>
                </a:lnTo>
                <a:lnTo>
                  <a:pt x="8467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8043334" y="1210733"/>
            <a:ext cx="431800" cy="8468"/>
          </a:xfrm>
          <a:custGeom>
            <a:avLst/>
            <a:gdLst/>
            <a:ahLst/>
            <a:cxnLst/>
            <a:rect l="0" t="0" r="0" b="0"/>
            <a:pathLst>
              <a:path w="431800" h="84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799" y="8467"/>
                </a:lnTo>
                <a:lnTo>
                  <a:pt x="67732" y="8467"/>
                </a:lnTo>
                <a:lnTo>
                  <a:pt x="84666" y="8467"/>
                </a:lnTo>
                <a:lnTo>
                  <a:pt x="101599" y="8467"/>
                </a:lnTo>
                <a:lnTo>
                  <a:pt x="118533" y="8467"/>
                </a:lnTo>
                <a:lnTo>
                  <a:pt x="135466" y="0"/>
                </a:lnTo>
                <a:lnTo>
                  <a:pt x="152400" y="0"/>
                </a:lnTo>
                <a:lnTo>
                  <a:pt x="177799" y="0"/>
                </a:lnTo>
                <a:lnTo>
                  <a:pt x="194733" y="0"/>
                </a:lnTo>
                <a:lnTo>
                  <a:pt x="211666" y="0"/>
                </a:lnTo>
                <a:lnTo>
                  <a:pt x="237066" y="0"/>
                </a:lnTo>
                <a:lnTo>
                  <a:pt x="253999" y="0"/>
                </a:lnTo>
                <a:lnTo>
                  <a:pt x="270933" y="0"/>
                </a:lnTo>
                <a:lnTo>
                  <a:pt x="296332" y="0"/>
                </a:lnTo>
                <a:lnTo>
                  <a:pt x="313266" y="0"/>
                </a:lnTo>
                <a:lnTo>
                  <a:pt x="338666" y="0"/>
                </a:lnTo>
                <a:lnTo>
                  <a:pt x="347133" y="0"/>
                </a:lnTo>
                <a:lnTo>
                  <a:pt x="364066" y="0"/>
                </a:lnTo>
                <a:lnTo>
                  <a:pt x="381000" y="0"/>
                </a:lnTo>
                <a:lnTo>
                  <a:pt x="397933" y="8467"/>
                </a:lnTo>
                <a:lnTo>
                  <a:pt x="406399" y="8467"/>
                </a:lnTo>
                <a:lnTo>
                  <a:pt x="414866" y="8467"/>
                </a:lnTo>
                <a:lnTo>
                  <a:pt x="423333" y="8467"/>
                </a:lnTo>
                <a:lnTo>
                  <a:pt x="431799" y="8467"/>
                </a:lnTo>
                <a:lnTo>
                  <a:pt x="431799" y="8467"/>
                </a:lnTo>
                <a:lnTo>
                  <a:pt x="431799" y="8467"/>
                </a:lnTo>
                <a:lnTo>
                  <a:pt x="431799" y="8467"/>
                </a:lnTo>
                <a:lnTo>
                  <a:pt x="431799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8119534" y="1303867"/>
            <a:ext cx="169334" cy="118534"/>
          </a:xfrm>
          <a:custGeom>
            <a:avLst/>
            <a:gdLst/>
            <a:ahLst/>
            <a:cxnLst/>
            <a:rect l="0" t="0" r="0" b="0"/>
            <a:pathLst>
              <a:path w="169334" h="118534">
                <a:moveTo>
                  <a:pt x="8466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16933" y="8466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8466" y="101600"/>
                </a:lnTo>
                <a:lnTo>
                  <a:pt x="8466" y="110066"/>
                </a:lnTo>
                <a:lnTo>
                  <a:pt x="16933" y="110066"/>
                </a:lnTo>
                <a:lnTo>
                  <a:pt x="25399" y="110066"/>
                </a:lnTo>
                <a:lnTo>
                  <a:pt x="42333" y="110066"/>
                </a:lnTo>
                <a:lnTo>
                  <a:pt x="59266" y="118533"/>
                </a:lnTo>
                <a:lnTo>
                  <a:pt x="67732" y="118533"/>
                </a:lnTo>
                <a:lnTo>
                  <a:pt x="84666" y="110066"/>
                </a:lnTo>
                <a:lnTo>
                  <a:pt x="101599" y="110066"/>
                </a:lnTo>
                <a:lnTo>
                  <a:pt x="110066" y="110066"/>
                </a:lnTo>
                <a:lnTo>
                  <a:pt x="126999" y="110066"/>
                </a:lnTo>
                <a:lnTo>
                  <a:pt x="135466" y="101600"/>
                </a:lnTo>
                <a:lnTo>
                  <a:pt x="143932" y="101600"/>
                </a:lnTo>
                <a:lnTo>
                  <a:pt x="152400" y="93133"/>
                </a:lnTo>
                <a:lnTo>
                  <a:pt x="160866" y="84666"/>
                </a:lnTo>
                <a:lnTo>
                  <a:pt x="160866" y="76200"/>
                </a:lnTo>
                <a:lnTo>
                  <a:pt x="160866" y="76200"/>
                </a:lnTo>
                <a:lnTo>
                  <a:pt x="169333" y="76200"/>
                </a:lnTo>
                <a:lnTo>
                  <a:pt x="169333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8263466" y="1303867"/>
            <a:ext cx="8469" cy="270934"/>
          </a:xfrm>
          <a:custGeom>
            <a:avLst/>
            <a:gdLst/>
            <a:ahLst/>
            <a:cxnLst/>
            <a:rect l="0" t="0" r="0" b="0"/>
            <a:pathLst>
              <a:path w="8469" h="270934">
                <a:moveTo>
                  <a:pt x="8468" y="0"/>
                </a:moveTo>
                <a:lnTo>
                  <a:pt x="8468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8468" y="110066"/>
                </a:lnTo>
                <a:lnTo>
                  <a:pt x="8468" y="127000"/>
                </a:lnTo>
                <a:lnTo>
                  <a:pt x="8468" y="152400"/>
                </a:lnTo>
                <a:lnTo>
                  <a:pt x="8468" y="177800"/>
                </a:lnTo>
                <a:lnTo>
                  <a:pt x="8468" y="203200"/>
                </a:lnTo>
                <a:lnTo>
                  <a:pt x="8468" y="228600"/>
                </a:lnTo>
                <a:lnTo>
                  <a:pt x="8468" y="245533"/>
                </a:lnTo>
                <a:lnTo>
                  <a:pt x="8468" y="245533"/>
                </a:lnTo>
                <a:lnTo>
                  <a:pt x="8468" y="270933"/>
                </a:lnTo>
                <a:lnTo>
                  <a:pt x="8468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4351867" y="2209800"/>
            <a:ext cx="220134" cy="321734"/>
          </a:xfrm>
          <a:custGeom>
            <a:avLst/>
            <a:gdLst/>
            <a:ahLst/>
            <a:cxnLst/>
            <a:rect l="0" t="0" r="0" b="0"/>
            <a:pathLst>
              <a:path w="220134" h="321734">
                <a:moveTo>
                  <a:pt x="127000" y="42333"/>
                </a:moveTo>
                <a:lnTo>
                  <a:pt x="127000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9267"/>
                </a:lnTo>
                <a:lnTo>
                  <a:pt x="127000" y="67733"/>
                </a:lnTo>
                <a:lnTo>
                  <a:pt x="127000" y="76200"/>
                </a:lnTo>
                <a:lnTo>
                  <a:pt x="135466" y="84667"/>
                </a:lnTo>
                <a:lnTo>
                  <a:pt x="135466" y="93133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35466" y="101600"/>
                </a:lnTo>
                <a:lnTo>
                  <a:pt x="135466" y="93133"/>
                </a:lnTo>
                <a:lnTo>
                  <a:pt x="135466" y="84667"/>
                </a:lnTo>
                <a:lnTo>
                  <a:pt x="135466" y="76200"/>
                </a:lnTo>
                <a:lnTo>
                  <a:pt x="135466" y="67733"/>
                </a:lnTo>
                <a:lnTo>
                  <a:pt x="127000" y="50800"/>
                </a:lnTo>
                <a:lnTo>
                  <a:pt x="127000" y="42333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7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59267"/>
                </a:lnTo>
                <a:lnTo>
                  <a:pt x="25400" y="84667"/>
                </a:lnTo>
                <a:lnTo>
                  <a:pt x="16933" y="110067"/>
                </a:lnTo>
                <a:lnTo>
                  <a:pt x="8466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8466" y="228600"/>
                </a:lnTo>
                <a:lnTo>
                  <a:pt x="8466" y="254000"/>
                </a:lnTo>
                <a:lnTo>
                  <a:pt x="16933" y="270933"/>
                </a:lnTo>
                <a:lnTo>
                  <a:pt x="33866" y="287867"/>
                </a:lnTo>
                <a:lnTo>
                  <a:pt x="50800" y="304800"/>
                </a:lnTo>
                <a:lnTo>
                  <a:pt x="76200" y="313267"/>
                </a:lnTo>
                <a:lnTo>
                  <a:pt x="93133" y="321733"/>
                </a:lnTo>
                <a:lnTo>
                  <a:pt x="118533" y="321733"/>
                </a:lnTo>
                <a:lnTo>
                  <a:pt x="143933" y="321733"/>
                </a:lnTo>
                <a:lnTo>
                  <a:pt x="169333" y="313267"/>
                </a:lnTo>
                <a:lnTo>
                  <a:pt x="186266" y="304800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20133" y="279400"/>
                </a:lnTo>
                <a:lnTo>
                  <a:pt x="220133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3"/>
          <p:cNvSpPr/>
          <p:nvPr/>
        </p:nvSpPr>
        <p:spPr>
          <a:xfrm>
            <a:off x="4648200" y="2252133"/>
            <a:ext cx="1" cy="245535"/>
          </a:xfrm>
          <a:custGeom>
            <a:avLst/>
            <a:gdLst/>
            <a:ahLst/>
            <a:cxnLst/>
            <a:rect l="0" t="0" r="0" b="0"/>
            <a:pathLst>
              <a:path w="1" h="2455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9267"/>
                </a:lnTo>
                <a:lnTo>
                  <a:pt x="0" y="93134"/>
                </a:lnTo>
                <a:lnTo>
                  <a:pt x="0" y="118534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37067"/>
                </a:lnTo>
                <a:lnTo>
                  <a:pt x="0" y="245534"/>
                </a:lnTo>
                <a:lnTo>
                  <a:pt x="0" y="245534"/>
                </a:lnTo>
                <a:lnTo>
                  <a:pt x="0" y="245534"/>
                </a:lnTo>
                <a:lnTo>
                  <a:pt x="0" y="245534"/>
                </a:lnTo>
                <a:lnTo>
                  <a:pt x="0" y="245534"/>
                </a:lnTo>
                <a:lnTo>
                  <a:pt x="0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4"/>
          <p:cNvSpPr/>
          <p:nvPr/>
        </p:nvSpPr>
        <p:spPr>
          <a:xfrm>
            <a:off x="4597400" y="2235200"/>
            <a:ext cx="186268" cy="304801"/>
          </a:xfrm>
          <a:custGeom>
            <a:avLst/>
            <a:gdLst/>
            <a:ahLst/>
            <a:cxnLst/>
            <a:rect l="0" t="0" r="0" b="0"/>
            <a:pathLst>
              <a:path w="186268" h="304801">
                <a:moveTo>
                  <a:pt x="8467" y="16933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8467"/>
                </a:lnTo>
                <a:lnTo>
                  <a:pt x="76200" y="16933"/>
                </a:lnTo>
                <a:lnTo>
                  <a:pt x="93133" y="25400"/>
                </a:lnTo>
                <a:lnTo>
                  <a:pt x="110067" y="33867"/>
                </a:lnTo>
                <a:lnTo>
                  <a:pt x="127000" y="50800"/>
                </a:lnTo>
                <a:lnTo>
                  <a:pt x="143933" y="67733"/>
                </a:lnTo>
                <a:lnTo>
                  <a:pt x="160867" y="84667"/>
                </a:lnTo>
                <a:lnTo>
                  <a:pt x="169333" y="110067"/>
                </a:lnTo>
                <a:lnTo>
                  <a:pt x="177800" y="135467"/>
                </a:lnTo>
                <a:lnTo>
                  <a:pt x="186267" y="160867"/>
                </a:lnTo>
                <a:lnTo>
                  <a:pt x="186267" y="186267"/>
                </a:lnTo>
                <a:lnTo>
                  <a:pt x="186267" y="211667"/>
                </a:lnTo>
                <a:lnTo>
                  <a:pt x="186267" y="228600"/>
                </a:lnTo>
                <a:lnTo>
                  <a:pt x="177800" y="254000"/>
                </a:lnTo>
                <a:lnTo>
                  <a:pt x="169333" y="270933"/>
                </a:lnTo>
                <a:lnTo>
                  <a:pt x="160867" y="279400"/>
                </a:lnTo>
                <a:lnTo>
                  <a:pt x="143933" y="287867"/>
                </a:lnTo>
                <a:lnTo>
                  <a:pt x="127000" y="296333"/>
                </a:lnTo>
                <a:lnTo>
                  <a:pt x="110067" y="304800"/>
                </a:lnTo>
                <a:lnTo>
                  <a:pt x="93133" y="304800"/>
                </a:lnTo>
                <a:lnTo>
                  <a:pt x="67733" y="304800"/>
                </a:lnTo>
                <a:lnTo>
                  <a:pt x="59267" y="296333"/>
                </a:lnTo>
                <a:lnTo>
                  <a:pt x="42333" y="287867"/>
                </a:lnTo>
                <a:lnTo>
                  <a:pt x="25400" y="279400"/>
                </a:lnTo>
                <a:lnTo>
                  <a:pt x="8467" y="270933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  <a:lnTo>
                  <a:pt x="8467" y="237067"/>
                </a:lnTo>
                <a:lnTo>
                  <a:pt x="8467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055"/>
          <p:cNvSpPr/>
          <p:nvPr/>
        </p:nvSpPr>
        <p:spPr>
          <a:xfrm>
            <a:off x="4961467" y="2379133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 1056"/>
          <p:cNvSpPr/>
          <p:nvPr/>
        </p:nvSpPr>
        <p:spPr>
          <a:xfrm>
            <a:off x="4969933" y="24807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7"/>
          <p:cNvSpPr/>
          <p:nvPr/>
        </p:nvSpPr>
        <p:spPr>
          <a:xfrm>
            <a:off x="5537200" y="2209800"/>
            <a:ext cx="135468" cy="186268"/>
          </a:xfrm>
          <a:custGeom>
            <a:avLst/>
            <a:gdLst/>
            <a:ahLst/>
            <a:cxnLst/>
            <a:rect l="0" t="0" r="0" b="0"/>
            <a:pathLst>
              <a:path w="135468" h="1862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33867"/>
                </a:lnTo>
                <a:lnTo>
                  <a:pt x="16933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9333"/>
                </a:lnTo>
                <a:lnTo>
                  <a:pt x="16933" y="169333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0" y="186267"/>
                </a:lnTo>
                <a:lnTo>
                  <a:pt x="59267" y="186267"/>
                </a:lnTo>
                <a:lnTo>
                  <a:pt x="84667" y="186267"/>
                </a:lnTo>
                <a:lnTo>
                  <a:pt x="93133" y="177800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27000" y="152400"/>
                </a:lnTo>
                <a:lnTo>
                  <a:pt x="135467" y="143933"/>
                </a:lnTo>
                <a:lnTo>
                  <a:pt x="135467" y="143933"/>
                </a:lnTo>
                <a:lnTo>
                  <a:pt x="135467" y="135467"/>
                </a:lnTo>
                <a:lnTo>
                  <a:pt x="135467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8"/>
          <p:cNvSpPr/>
          <p:nvPr/>
        </p:nvSpPr>
        <p:spPr>
          <a:xfrm>
            <a:off x="5638800" y="21928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76200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8467" y="237066"/>
                </a:lnTo>
                <a:lnTo>
                  <a:pt x="8467" y="245533"/>
                </a:lnTo>
                <a:lnTo>
                  <a:pt x="16933" y="254000"/>
                </a:lnTo>
                <a:lnTo>
                  <a:pt x="16933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59"/>
          <p:cNvSpPr/>
          <p:nvPr/>
        </p:nvSpPr>
        <p:spPr>
          <a:xfrm>
            <a:off x="5731933" y="2319867"/>
            <a:ext cx="152401" cy="25401"/>
          </a:xfrm>
          <a:custGeom>
            <a:avLst/>
            <a:gdLst/>
            <a:ahLst/>
            <a:cxnLst/>
            <a:rect l="0" t="0" r="0" b="0"/>
            <a:pathLst>
              <a:path w="1524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42334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18534" y="16933"/>
                </a:lnTo>
                <a:lnTo>
                  <a:pt x="135467" y="8466"/>
                </a:lnTo>
                <a:lnTo>
                  <a:pt x="135467" y="8466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0"/>
          <p:cNvSpPr/>
          <p:nvPr/>
        </p:nvSpPr>
        <p:spPr>
          <a:xfrm>
            <a:off x="5943600" y="2167467"/>
            <a:ext cx="220134" cy="270934"/>
          </a:xfrm>
          <a:custGeom>
            <a:avLst/>
            <a:gdLst/>
            <a:ahLst/>
            <a:cxnLst/>
            <a:rect l="0" t="0" r="0" b="0"/>
            <a:pathLst>
              <a:path w="220134" h="270934">
                <a:moveTo>
                  <a:pt x="0" y="16933"/>
                </a:move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6"/>
                </a:lnTo>
                <a:lnTo>
                  <a:pt x="33867" y="8466"/>
                </a:lnTo>
                <a:lnTo>
                  <a:pt x="50800" y="0"/>
                </a:lnTo>
                <a:lnTo>
                  <a:pt x="67733" y="0"/>
                </a:lnTo>
                <a:lnTo>
                  <a:pt x="84667" y="8466"/>
                </a:lnTo>
                <a:lnTo>
                  <a:pt x="101600" y="8466"/>
                </a:lnTo>
                <a:lnTo>
                  <a:pt x="118533" y="16933"/>
                </a:lnTo>
                <a:lnTo>
                  <a:pt x="127000" y="33866"/>
                </a:lnTo>
                <a:lnTo>
                  <a:pt x="135467" y="42333"/>
                </a:lnTo>
                <a:lnTo>
                  <a:pt x="135467" y="59266"/>
                </a:lnTo>
                <a:lnTo>
                  <a:pt x="135467" y="76200"/>
                </a:lnTo>
                <a:lnTo>
                  <a:pt x="127000" y="84666"/>
                </a:lnTo>
                <a:lnTo>
                  <a:pt x="118533" y="101600"/>
                </a:lnTo>
                <a:lnTo>
                  <a:pt x="110067" y="110066"/>
                </a:lnTo>
                <a:lnTo>
                  <a:pt x="101600" y="118533"/>
                </a:lnTo>
                <a:lnTo>
                  <a:pt x="84667" y="135466"/>
                </a:lnTo>
                <a:lnTo>
                  <a:pt x="67733" y="143933"/>
                </a:lnTo>
                <a:lnTo>
                  <a:pt x="59267" y="152400"/>
                </a:lnTo>
                <a:lnTo>
                  <a:pt x="59267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50800" y="152400"/>
                </a:lnTo>
                <a:lnTo>
                  <a:pt x="59267" y="152400"/>
                </a:lnTo>
                <a:lnTo>
                  <a:pt x="76200" y="143933"/>
                </a:lnTo>
                <a:lnTo>
                  <a:pt x="93133" y="135466"/>
                </a:lnTo>
                <a:lnTo>
                  <a:pt x="110067" y="135466"/>
                </a:lnTo>
                <a:lnTo>
                  <a:pt x="127000" y="135466"/>
                </a:lnTo>
                <a:lnTo>
                  <a:pt x="152400" y="143933"/>
                </a:lnTo>
                <a:lnTo>
                  <a:pt x="177800" y="152400"/>
                </a:lnTo>
                <a:lnTo>
                  <a:pt x="186267" y="160866"/>
                </a:lnTo>
                <a:lnTo>
                  <a:pt x="203200" y="177800"/>
                </a:lnTo>
                <a:lnTo>
                  <a:pt x="211667" y="194733"/>
                </a:lnTo>
                <a:lnTo>
                  <a:pt x="220133" y="203200"/>
                </a:lnTo>
                <a:lnTo>
                  <a:pt x="220133" y="220133"/>
                </a:lnTo>
                <a:lnTo>
                  <a:pt x="211667" y="228600"/>
                </a:lnTo>
                <a:lnTo>
                  <a:pt x="194733" y="245533"/>
                </a:lnTo>
                <a:lnTo>
                  <a:pt x="186267" y="245533"/>
                </a:lnTo>
                <a:lnTo>
                  <a:pt x="169333" y="254000"/>
                </a:lnTo>
                <a:lnTo>
                  <a:pt x="143933" y="262466"/>
                </a:lnTo>
                <a:lnTo>
                  <a:pt x="118533" y="262466"/>
                </a:lnTo>
                <a:lnTo>
                  <a:pt x="101600" y="262466"/>
                </a:lnTo>
                <a:lnTo>
                  <a:pt x="76200" y="270933"/>
                </a:lnTo>
                <a:lnTo>
                  <a:pt x="50800" y="270933"/>
                </a:lnTo>
                <a:lnTo>
                  <a:pt x="50800" y="270933"/>
                </a:lnTo>
                <a:lnTo>
                  <a:pt x="25400" y="270933"/>
                </a:lnTo>
                <a:lnTo>
                  <a:pt x="25400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1"/>
          <p:cNvSpPr/>
          <p:nvPr/>
        </p:nvSpPr>
        <p:spPr>
          <a:xfrm>
            <a:off x="5435600" y="2514600"/>
            <a:ext cx="745068" cy="42334"/>
          </a:xfrm>
          <a:custGeom>
            <a:avLst/>
            <a:gdLst/>
            <a:ahLst/>
            <a:cxnLst/>
            <a:rect l="0" t="0" r="0" b="0"/>
            <a:pathLst>
              <a:path w="745068" h="42334">
                <a:moveTo>
                  <a:pt x="8467" y="25400"/>
                </a:moveTo>
                <a:lnTo>
                  <a:pt x="8467" y="25400"/>
                </a:lnTo>
                <a:lnTo>
                  <a:pt x="8467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42333" y="33867"/>
                </a:lnTo>
                <a:lnTo>
                  <a:pt x="76200" y="25400"/>
                </a:lnTo>
                <a:lnTo>
                  <a:pt x="101600" y="25400"/>
                </a:lnTo>
                <a:lnTo>
                  <a:pt x="135467" y="16933"/>
                </a:lnTo>
                <a:lnTo>
                  <a:pt x="169333" y="16933"/>
                </a:lnTo>
                <a:lnTo>
                  <a:pt x="211667" y="8467"/>
                </a:lnTo>
                <a:lnTo>
                  <a:pt x="254000" y="8467"/>
                </a:lnTo>
                <a:lnTo>
                  <a:pt x="296333" y="0"/>
                </a:lnTo>
                <a:lnTo>
                  <a:pt x="338667" y="0"/>
                </a:lnTo>
                <a:lnTo>
                  <a:pt x="381000" y="0"/>
                </a:lnTo>
                <a:lnTo>
                  <a:pt x="423333" y="0"/>
                </a:lnTo>
                <a:lnTo>
                  <a:pt x="465667" y="8467"/>
                </a:lnTo>
                <a:lnTo>
                  <a:pt x="508000" y="8467"/>
                </a:lnTo>
                <a:lnTo>
                  <a:pt x="541867" y="8467"/>
                </a:lnTo>
                <a:lnTo>
                  <a:pt x="575733" y="16933"/>
                </a:lnTo>
                <a:lnTo>
                  <a:pt x="609600" y="16933"/>
                </a:lnTo>
                <a:lnTo>
                  <a:pt x="635000" y="16933"/>
                </a:lnTo>
                <a:lnTo>
                  <a:pt x="660400" y="25400"/>
                </a:lnTo>
                <a:lnTo>
                  <a:pt x="685800" y="25400"/>
                </a:lnTo>
                <a:lnTo>
                  <a:pt x="702733" y="33867"/>
                </a:lnTo>
                <a:lnTo>
                  <a:pt x="719667" y="33867"/>
                </a:lnTo>
                <a:lnTo>
                  <a:pt x="728133" y="33867"/>
                </a:lnTo>
                <a:lnTo>
                  <a:pt x="728133" y="42333"/>
                </a:lnTo>
                <a:lnTo>
                  <a:pt x="736600" y="42333"/>
                </a:lnTo>
                <a:lnTo>
                  <a:pt x="736600" y="42333"/>
                </a:lnTo>
                <a:lnTo>
                  <a:pt x="745067" y="42333"/>
                </a:lnTo>
                <a:lnTo>
                  <a:pt x="745067" y="42333"/>
                </a:lnTo>
                <a:lnTo>
                  <a:pt x="745067" y="42333"/>
                </a:lnTo>
                <a:lnTo>
                  <a:pt x="736600" y="42333"/>
                </a:lnTo>
                <a:lnTo>
                  <a:pt x="736600" y="42333"/>
                </a:lnTo>
                <a:lnTo>
                  <a:pt x="736600" y="42333"/>
                </a:lnTo>
                <a:lnTo>
                  <a:pt x="736600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2"/>
          <p:cNvSpPr/>
          <p:nvPr/>
        </p:nvSpPr>
        <p:spPr>
          <a:xfrm>
            <a:off x="5359400" y="2667000"/>
            <a:ext cx="160868" cy="203201"/>
          </a:xfrm>
          <a:custGeom>
            <a:avLst/>
            <a:gdLst/>
            <a:ahLst/>
            <a:cxnLst/>
            <a:rect l="0" t="0" r="0" b="0"/>
            <a:pathLst>
              <a:path w="160868" h="203201">
                <a:moveTo>
                  <a:pt x="8467" y="59267"/>
                </a:moveTo>
                <a:lnTo>
                  <a:pt x="8467" y="59267"/>
                </a:lnTo>
                <a:lnTo>
                  <a:pt x="8467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3"/>
                </a:lnTo>
                <a:lnTo>
                  <a:pt x="8467" y="33867"/>
                </a:lnTo>
                <a:lnTo>
                  <a:pt x="8467" y="25400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8467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16933"/>
                </a:lnTo>
                <a:lnTo>
                  <a:pt x="127000" y="33867"/>
                </a:lnTo>
                <a:lnTo>
                  <a:pt x="135467" y="50800"/>
                </a:lnTo>
                <a:lnTo>
                  <a:pt x="135467" y="67733"/>
                </a:lnTo>
                <a:lnTo>
                  <a:pt x="143933" y="84667"/>
                </a:lnTo>
                <a:lnTo>
                  <a:pt x="135467" y="101600"/>
                </a:lnTo>
                <a:lnTo>
                  <a:pt x="127000" y="118533"/>
                </a:lnTo>
                <a:lnTo>
                  <a:pt x="127000" y="135467"/>
                </a:lnTo>
                <a:lnTo>
                  <a:pt x="118533" y="152400"/>
                </a:lnTo>
                <a:lnTo>
                  <a:pt x="110067" y="169333"/>
                </a:lnTo>
                <a:lnTo>
                  <a:pt x="93133" y="177800"/>
                </a:lnTo>
                <a:lnTo>
                  <a:pt x="84667" y="186267"/>
                </a:lnTo>
                <a:lnTo>
                  <a:pt x="67733" y="194733"/>
                </a:lnTo>
                <a:lnTo>
                  <a:pt x="59267" y="203200"/>
                </a:lnTo>
                <a:lnTo>
                  <a:pt x="42333" y="203200"/>
                </a:lnTo>
                <a:lnTo>
                  <a:pt x="33867" y="203200"/>
                </a:lnTo>
                <a:lnTo>
                  <a:pt x="25400" y="203200"/>
                </a:lnTo>
                <a:lnTo>
                  <a:pt x="16933" y="203200"/>
                </a:lnTo>
                <a:lnTo>
                  <a:pt x="8467" y="194733"/>
                </a:lnTo>
                <a:lnTo>
                  <a:pt x="8467" y="186267"/>
                </a:lnTo>
                <a:lnTo>
                  <a:pt x="0" y="177800"/>
                </a:lnTo>
                <a:lnTo>
                  <a:pt x="0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8467" y="152400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59267" y="143933"/>
                </a:lnTo>
                <a:lnTo>
                  <a:pt x="76200" y="152400"/>
                </a:lnTo>
                <a:lnTo>
                  <a:pt x="84667" y="152400"/>
                </a:lnTo>
                <a:lnTo>
                  <a:pt x="101600" y="160867"/>
                </a:lnTo>
                <a:lnTo>
                  <a:pt x="110067" y="160867"/>
                </a:lnTo>
                <a:lnTo>
                  <a:pt x="118533" y="169333"/>
                </a:lnTo>
                <a:lnTo>
                  <a:pt x="127000" y="169333"/>
                </a:lnTo>
                <a:lnTo>
                  <a:pt x="127000" y="177800"/>
                </a:lnTo>
                <a:lnTo>
                  <a:pt x="135467" y="186267"/>
                </a:lnTo>
                <a:lnTo>
                  <a:pt x="143933" y="186267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52400" y="203200"/>
                </a:lnTo>
                <a:lnTo>
                  <a:pt x="160867" y="203200"/>
                </a:lnTo>
                <a:lnTo>
                  <a:pt x="160867" y="203200"/>
                </a:lnTo>
                <a:lnTo>
                  <a:pt x="160867" y="203200"/>
                </a:lnTo>
                <a:lnTo>
                  <a:pt x="160867" y="194733"/>
                </a:lnTo>
                <a:lnTo>
                  <a:pt x="160867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3"/>
          <p:cNvSpPr/>
          <p:nvPr/>
        </p:nvSpPr>
        <p:spPr>
          <a:xfrm>
            <a:off x="5588000" y="2760133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0067" y="8467"/>
                </a:lnTo>
                <a:lnTo>
                  <a:pt x="118533" y="8467"/>
                </a:lnTo>
                <a:lnTo>
                  <a:pt x="1185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4"/>
          <p:cNvSpPr/>
          <p:nvPr/>
        </p:nvSpPr>
        <p:spPr>
          <a:xfrm>
            <a:off x="5791200" y="2692400"/>
            <a:ext cx="93134" cy="1"/>
          </a:xfrm>
          <a:custGeom>
            <a:avLst/>
            <a:gdLst/>
            <a:ahLst/>
            <a:cxnLst/>
            <a:rect l="0" t="0" r="0" b="0"/>
            <a:pathLst>
              <a:path w="931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84667" y="0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5"/>
          <p:cNvSpPr/>
          <p:nvPr/>
        </p:nvSpPr>
        <p:spPr>
          <a:xfrm>
            <a:off x="5969000" y="2641600"/>
            <a:ext cx="194734" cy="211668"/>
          </a:xfrm>
          <a:custGeom>
            <a:avLst/>
            <a:gdLst/>
            <a:ahLst/>
            <a:cxnLst/>
            <a:rect l="0" t="0" r="0" b="0"/>
            <a:pathLst>
              <a:path w="194734" h="211668">
                <a:moveTo>
                  <a:pt x="50800" y="0"/>
                </a:moveTo>
                <a:lnTo>
                  <a:pt x="50800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0" y="33867"/>
                </a:lnTo>
                <a:lnTo>
                  <a:pt x="135467" y="50800"/>
                </a:lnTo>
                <a:lnTo>
                  <a:pt x="135467" y="59267"/>
                </a:lnTo>
                <a:lnTo>
                  <a:pt x="135467" y="76200"/>
                </a:lnTo>
                <a:lnTo>
                  <a:pt x="127000" y="101600"/>
                </a:lnTo>
                <a:lnTo>
                  <a:pt x="127000" y="118533"/>
                </a:lnTo>
                <a:lnTo>
                  <a:pt x="118533" y="135467"/>
                </a:lnTo>
                <a:lnTo>
                  <a:pt x="110067" y="152400"/>
                </a:lnTo>
                <a:lnTo>
                  <a:pt x="101600" y="169333"/>
                </a:lnTo>
                <a:lnTo>
                  <a:pt x="84667" y="186267"/>
                </a:lnTo>
                <a:lnTo>
                  <a:pt x="76200" y="194733"/>
                </a:lnTo>
                <a:lnTo>
                  <a:pt x="59267" y="203200"/>
                </a:lnTo>
                <a:lnTo>
                  <a:pt x="50800" y="211667"/>
                </a:lnTo>
                <a:lnTo>
                  <a:pt x="42333" y="211667"/>
                </a:lnTo>
                <a:lnTo>
                  <a:pt x="25400" y="211667"/>
                </a:lnTo>
                <a:lnTo>
                  <a:pt x="16933" y="211667"/>
                </a:lnTo>
                <a:lnTo>
                  <a:pt x="8467" y="203200"/>
                </a:lnTo>
                <a:lnTo>
                  <a:pt x="0" y="194733"/>
                </a:lnTo>
                <a:lnTo>
                  <a:pt x="0" y="186267"/>
                </a:lnTo>
                <a:lnTo>
                  <a:pt x="0" y="169333"/>
                </a:lnTo>
                <a:lnTo>
                  <a:pt x="0" y="160867"/>
                </a:lnTo>
                <a:lnTo>
                  <a:pt x="8467" y="152400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67733" y="152400"/>
                </a:lnTo>
                <a:lnTo>
                  <a:pt x="84667" y="152400"/>
                </a:lnTo>
                <a:lnTo>
                  <a:pt x="93133" y="169333"/>
                </a:lnTo>
                <a:lnTo>
                  <a:pt x="110067" y="177800"/>
                </a:lnTo>
                <a:lnTo>
                  <a:pt x="127000" y="186267"/>
                </a:lnTo>
                <a:lnTo>
                  <a:pt x="135467" y="186267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60867" y="203200"/>
                </a:lnTo>
                <a:lnTo>
                  <a:pt x="169333" y="194733"/>
                </a:lnTo>
                <a:lnTo>
                  <a:pt x="177800" y="194733"/>
                </a:lnTo>
                <a:lnTo>
                  <a:pt x="186267" y="177800"/>
                </a:lnTo>
                <a:lnTo>
                  <a:pt x="186267" y="177800"/>
                </a:lnTo>
                <a:lnTo>
                  <a:pt x="194733" y="169333"/>
                </a:lnTo>
                <a:lnTo>
                  <a:pt x="194733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6"/>
          <p:cNvSpPr/>
          <p:nvPr/>
        </p:nvSpPr>
        <p:spPr>
          <a:xfrm>
            <a:off x="6299200" y="2590800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35467" y="8467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7"/>
          <p:cNvSpPr/>
          <p:nvPr/>
        </p:nvSpPr>
        <p:spPr>
          <a:xfrm>
            <a:off x="6324600" y="26754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8467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33867" y="16933"/>
                </a:lnTo>
                <a:lnTo>
                  <a:pt x="50800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/>
          <p:cNvSpPr/>
          <p:nvPr/>
        </p:nvSpPr>
        <p:spPr>
          <a:xfrm>
            <a:off x="6917267" y="2243667"/>
            <a:ext cx="16934" cy="220134"/>
          </a:xfrm>
          <a:custGeom>
            <a:avLst/>
            <a:gdLst/>
            <a:ahLst/>
            <a:cxnLst/>
            <a:rect l="0" t="0" r="0" b="0"/>
            <a:pathLst>
              <a:path w="16934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86266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69"/>
          <p:cNvSpPr/>
          <p:nvPr/>
        </p:nvSpPr>
        <p:spPr>
          <a:xfrm>
            <a:off x="6705600" y="2523067"/>
            <a:ext cx="533401" cy="76201"/>
          </a:xfrm>
          <a:custGeom>
            <a:avLst/>
            <a:gdLst/>
            <a:ahLst/>
            <a:cxnLst/>
            <a:rect l="0" t="0" r="0" b="0"/>
            <a:pathLst>
              <a:path w="533401" h="76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25400" y="8466"/>
                </a:lnTo>
                <a:lnTo>
                  <a:pt x="42334" y="8466"/>
                </a:lnTo>
                <a:lnTo>
                  <a:pt x="67733" y="8466"/>
                </a:lnTo>
                <a:lnTo>
                  <a:pt x="93133" y="8466"/>
                </a:lnTo>
                <a:lnTo>
                  <a:pt x="127000" y="8466"/>
                </a:lnTo>
                <a:lnTo>
                  <a:pt x="152400" y="16933"/>
                </a:lnTo>
                <a:lnTo>
                  <a:pt x="186266" y="16933"/>
                </a:lnTo>
                <a:lnTo>
                  <a:pt x="228600" y="16933"/>
                </a:lnTo>
                <a:lnTo>
                  <a:pt x="270934" y="25400"/>
                </a:lnTo>
                <a:lnTo>
                  <a:pt x="304800" y="25400"/>
                </a:lnTo>
                <a:lnTo>
                  <a:pt x="338666" y="33866"/>
                </a:lnTo>
                <a:lnTo>
                  <a:pt x="381000" y="33866"/>
                </a:lnTo>
                <a:lnTo>
                  <a:pt x="414866" y="42333"/>
                </a:lnTo>
                <a:lnTo>
                  <a:pt x="448733" y="50800"/>
                </a:lnTo>
                <a:lnTo>
                  <a:pt x="482600" y="59266"/>
                </a:lnTo>
                <a:lnTo>
                  <a:pt x="508000" y="59266"/>
                </a:lnTo>
                <a:lnTo>
                  <a:pt x="524933" y="67733"/>
                </a:lnTo>
                <a:lnTo>
                  <a:pt x="524933" y="67733"/>
                </a:lnTo>
                <a:lnTo>
                  <a:pt x="533400" y="76200"/>
                </a:lnTo>
                <a:lnTo>
                  <a:pt x="53340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0"/>
          <p:cNvSpPr/>
          <p:nvPr/>
        </p:nvSpPr>
        <p:spPr>
          <a:xfrm>
            <a:off x="6874933" y="2616200"/>
            <a:ext cx="169334" cy="143934"/>
          </a:xfrm>
          <a:custGeom>
            <a:avLst/>
            <a:gdLst/>
            <a:ahLst/>
            <a:cxnLst/>
            <a:rect l="0" t="0" r="0" b="0"/>
            <a:pathLst>
              <a:path w="169334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8467" y="135467"/>
                </a:lnTo>
                <a:lnTo>
                  <a:pt x="16933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67734" y="143933"/>
                </a:lnTo>
                <a:lnTo>
                  <a:pt x="84667" y="143933"/>
                </a:lnTo>
                <a:lnTo>
                  <a:pt x="110067" y="135467"/>
                </a:lnTo>
                <a:lnTo>
                  <a:pt x="127000" y="135467"/>
                </a:lnTo>
                <a:lnTo>
                  <a:pt x="143934" y="127000"/>
                </a:lnTo>
                <a:lnTo>
                  <a:pt x="160867" y="127000"/>
                </a:lnTo>
                <a:lnTo>
                  <a:pt x="160867" y="127000"/>
                </a:lnTo>
                <a:lnTo>
                  <a:pt x="169333" y="118533"/>
                </a:lnTo>
                <a:lnTo>
                  <a:pt x="169333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1"/>
          <p:cNvSpPr/>
          <p:nvPr/>
        </p:nvSpPr>
        <p:spPr>
          <a:xfrm>
            <a:off x="6985000" y="2641600"/>
            <a:ext cx="8468" cy="254001"/>
          </a:xfrm>
          <a:custGeom>
            <a:avLst/>
            <a:gdLst/>
            <a:ahLst/>
            <a:cxnLst/>
            <a:rect l="0" t="0" r="0" b="0"/>
            <a:pathLst>
              <a:path w="8468" h="2540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101600"/>
                </a:lnTo>
                <a:lnTo>
                  <a:pt x="0" y="127000"/>
                </a:lnTo>
                <a:lnTo>
                  <a:pt x="0" y="160867"/>
                </a:lnTo>
                <a:lnTo>
                  <a:pt x="0" y="186267"/>
                </a:lnTo>
                <a:lnTo>
                  <a:pt x="8467" y="211667"/>
                </a:lnTo>
                <a:lnTo>
                  <a:pt x="8467" y="237067"/>
                </a:lnTo>
                <a:lnTo>
                  <a:pt x="8467" y="237067"/>
                </a:lnTo>
                <a:lnTo>
                  <a:pt x="8467" y="254000"/>
                </a:lnTo>
                <a:lnTo>
                  <a:pt x="8467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/>
          <p:cNvSpPr/>
          <p:nvPr/>
        </p:nvSpPr>
        <p:spPr>
          <a:xfrm>
            <a:off x="8729134" y="1634067"/>
            <a:ext cx="177800" cy="321734"/>
          </a:xfrm>
          <a:custGeom>
            <a:avLst/>
            <a:gdLst/>
            <a:ahLst/>
            <a:cxnLst/>
            <a:rect l="0" t="0" r="0" b="0"/>
            <a:pathLst>
              <a:path w="177800" h="321734">
                <a:moveTo>
                  <a:pt x="169333" y="0"/>
                </a:move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9333" y="0"/>
                </a:lnTo>
                <a:lnTo>
                  <a:pt x="160866" y="0"/>
                </a:lnTo>
                <a:lnTo>
                  <a:pt x="152400" y="0"/>
                </a:lnTo>
                <a:lnTo>
                  <a:pt x="143932" y="0"/>
                </a:lnTo>
                <a:lnTo>
                  <a:pt x="135466" y="0"/>
                </a:lnTo>
                <a:lnTo>
                  <a:pt x="126999" y="8466"/>
                </a:lnTo>
                <a:lnTo>
                  <a:pt x="110066" y="16933"/>
                </a:lnTo>
                <a:lnTo>
                  <a:pt x="93133" y="25400"/>
                </a:lnTo>
                <a:lnTo>
                  <a:pt x="67732" y="42333"/>
                </a:lnTo>
                <a:lnTo>
                  <a:pt x="50799" y="67733"/>
                </a:lnTo>
                <a:lnTo>
                  <a:pt x="33866" y="93133"/>
                </a:lnTo>
                <a:lnTo>
                  <a:pt x="16933" y="110066"/>
                </a:lnTo>
                <a:lnTo>
                  <a:pt x="8466" y="135466"/>
                </a:lnTo>
                <a:lnTo>
                  <a:pt x="0" y="143933"/>
                </a:lnTo>
                <a:lnTo>
                  <a:pt x="0" y="152400"/>
                </a:lnTo>
                <a:lnTo>
                  <a:pt x="0" y="160866"/>
                </a:lnTo>
                <a:lnTo>
                  <a:pt x="0" y="160866"/>
                </a:lnTo>
                <a:lnTo>
                  <a:pt x="8466" y="160866"/>
                </a:lnTo>
                <a:lnTo>
                  <a:pt x="16933" y="160866"/>
                </a:lnTo>
                <a:lnTo>
                  <a:pt x="33866" y="152400"/>
                </a:lnTo>
                <a:lnTo>
                  <a:pt x="50799" y="143933"/>
                </a:lnTo>
                <a:lnTo>
                  <a:pt x="67732" y="143933"/>
                </a:lnTo>
                <a:lnTo>
                  <a:pt x="93133" y="135466"/>
                </a:lnTo>
                <a:lnTo>
                  <a:pt x="110066" y="135466"/>
                </a:lnTo>
                <a:lnTo>
                  <a:pt x="126999" y="135466"/>
                </a:lnTo>
                <a:lnTo>
                  <a:pt x="152400" y="135466"/>
                </a:lnTo>
                <a:lnTo>
                  <a:pt x="160866" y="143933"/>
                </a:lnTo>
                <a:lnTo>
                  <a:pt x="177799" y="152400"/>
                </a:lnTo>
                <a:lnTo>
                  <a:pt x="177799" y="169333"/>
                </a:lnTo>
                <a:lnTo>
                  <a:pt x="177799" y="186266"/>
                </a:lnTo>
                <a:lnTo>
                  <a:pt x="169333" y="211666"/>
                </a:lnTo>
                <a:lnTo>
                  <a:pt x="160866" y="228600"/>
                </a:lnTo>
                <a:lnTo>
                  <a:pt x="143932" y="245533"/>
                </a:lnTo>
                <a:lnTo>
                  <a:pt x="126999" y="270933"/>
                </a:lnTo>
                <a:lnTo>
                  <a:pt x="110066" y="287866"/>
                </a:lnTo>
                <a:lnTo>
                  <a:pt x="93133" y="304800"/>
                </a:lnTo>
                <a:lnTo>
                  <a:pt x="76200" y="313266"/>
                </a:lnTo>
                <a:lnTo>
                  <a:pt x="59266" y="321733"/>
                </a:lnTo>
                <a:lnTo>
                  <a:pt x="42333" y="321733"/>
                </a:lnTo>
                <a:lnTo>
                  <a:pt x="33866" y="313266"/>
                </a:lnTo>
                <a:lnTo>
                  <a:pt x="33866" y="313266"/>
                </a:lnTo>
                <a:lnTo>
                  <a:pt x="25399" y="313266"/>
                </a:lnTo>
                <a:lnTo>
                  <a:pt x="25399" y="313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/>
          <p:cNvSpPr/>
          <p:nvPr/>
        </p:nvSpPr>
        <p:spPr>
          <a:xfrm>
            <a:off x="8983133" y="1625600"/>
            <a:ext cx="194734" cy="203201"/>
          </a:xfrm>
          <a:custGeom>
            <a:avLst/>
            <a:gdLst/>
            <a:ahLst/>
            <a:cxnLst/>
            <a:rect l="0" t="0" r="0" b="0"/>
            <a:pathLst>
              <a:path w="194734" h="203201">
                <a:moveTo>
                  <a:pt x="59267" y="25400"/>
                </a:moveTo>
                <a:lnTo>
                  <a:pt x="59267" y="16933"/>
                </a:lnTo>
                <a:lnTo>
                  <a:pt x="59267" y="16933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0"/>
                </a:lnTo>
                <a:lnTo>
                  <a:pt x="50801" y="0"/>
                </a:lnTo>
                <a:lnTo>
                  <a:pt x="50801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0" y="194733"/>
                </a:lnTo>
                <a:lnTo>
                  <a:pt x="33867" y="203200"/>
                </a:lnTo>
                <a:lnTo>
                  <a:pt x="42333" y="203200"/>
                </a:lnTo>
                <a:lnTo>
                  <a:pt x="59267" y="203200"/>
                </a:lnTo>
                <a:lnTo>
                  <a:pt x="67734" y="203200"/>
                </a:lnTo>
                <a:lnTo>
                  <a:pt x="67734" y="203200"/>
                </a:lnTo>
                <a:lnTo>
                  <a:pt x="76200" y="194733"/>
                </a:lnTo>
                <a:lnTo>
                  <a:pt x="84667" y="186267"/>
                </a:lnTo>
                <a:lnTo>
                  <a:pt x="84667" y="177800"/>
                </a:lnTo>
                <a:lnTo>
                  <a:pt x="84667" y="160867"/>
                </a:lnTo>
                <a:lnTo>
                  <a:pt x="84667" y="143933"/>
                </a:lnTo>
                <a:lnTo>
                  <a:pt x="84667" y="135467"/>
                </a:lnTo>
                <a:lnTo>
                  <a:pt x="84667" y="118533"/>
                </a:lnTo>
                <a:lnTo>
                  <a:pt x="76200" y="101600"/>
                </a:lnTo>
                <a:lnTo>
                  <a:pt x="67734" y="84667"/>
                </a:lnTo>
                <a:lnTo>
                  <a:pt x="67734" y="67733"/>
                </a:lnTo>
                <a:lnTo>
                  <a:pt x="67734" y="59267"/>
                </a:lnTo>
                <a:lnTo>
                  <a:pt x="59267" y="50800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33867"/>
                </a:lnTo>
                <a:lnTo>
                  <a:pt x="59267" y="42333"/>
                </a:lnTo>
                <a:lnTo>
                  <a:pt x="59267" y="42333"/>
                </a:lnTo>
                <a:lnTo>
                  <a:pt x="67734" y="50800"/>
                </a:lnTo>
                <a:lnTo>
                  <a:pt x="67734" y="59267"/>
                </a:lnTo>
                <a:lnTo>
                  <a:pt x="76200" y="67733"/>
                </a:lnTo>
                <a:lnTo>
                  <a:pt x="84667" y="84667"/>
                </a:lnTo>
                <a:lnTo>
                  <a:pt x="93134" y="101600"/>
                </a:lnTo>
                <a:lnTo>
                  <a:pt x="93134" y="118533"/>
                </a:lnTo>
                <a:lnTo>
                  <a:pt x="110067" y="135467"/>
                </a:lnTo>
                <a:lnTo>
                  <a:pt x="118533" y="143933"/>
                </a:lnTo>
                <a:lnTo>
                  <a:pt x="127001" y="160867"/>
                </a:lnTo>
                <a:lnTo>
                  <a:pt x="143934" y="169333"/>
                </a:lnTo>
                <a:lnTo>
                  <a:pt x="160867" y="169333"/>
                </a:lnTo>
                <a:lnTo>
                  <a:pt x="169334" y="169333"/>
                </a:lnTo>
                <a:lnTo>
                  <a:pt x="177800" y="160867"/>
                </a:lnTo>
                <a:lnTo>
                  <a:pt x="186267" y="152400"/>
                </a:lnTo>
                <a:lnTo>
                  <a:pt x="186267" y="152400"/>
                </a:lnTo>
                <a:lnTo>
                  <a:pt x="194733" y="143933"/>
                </a:lnTo>
                <a:lnTo>
                  <a:pt x="194733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4"/>
          <p:cNvSpPr/>
          <p:nvPr/>
        </p:nvSpPr>
        <p:spPr>
          <a:xfrm>
            <a:off x="9169400" y="1515533"/>
            <a:ext cx="245535" cy="237068"/>
          </a:xfrm>
          <a:custGeom>
            <a:avLst/>
            <a:gdLst/>
            <a:ahLst/>
            <a:cxnLst/>
            <a:rect l="0" t="0" r="0" b="0"/>
            <a:pathLst>
              <a:path w="245535" h="237068">
                <a:moveTo>
                  <a:pt x="0" y="67734"/>
                </a:move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0" y="67734"/>
                </a:lnTo>
                <a:lnTo>
                  <a:pt x="8466" y="67734"/>
                </a:lnTo>
                <a:lnTo>
                  <a:pt x="8466" y="76200"/>
                </a:lnTo>
                <a:lnTo>
                  <a:pt x="16934" y="84667"/>
                </a:lnTo>
                <a:lnTo>
                  <a:pt x="16934" y="101600"/>
                </a:lnTo>
                <a:lnTo>
                  <a:pt x="25400" y="118534"/>
                </a:lnTo>
                <a:lnTo>
                  <a:pt x="33867" y="143934"/>
                </a:lnTo>
                <a:lnTo>
                  <a:pt x="42333" y="160867"/>
                </a:lnTo>
                <a:lnTo>
                  <a:pt x="42333" y="177800"/>
                </a:lnTo>
                <a:lnTo>
                  <a:pt x="50800" y="194734"/>
                </a:lnTo>
                <a:lnTo>
                  <a:pt x="50800" y="211667"/>
                </a:lnTo>
                <a:lnTo>
                  <a:pt x="59267" y="220134"/>
                </a:lnTo>
                <a:lnTo>
                  <a:pt x="59267" y="228600"/>
                </a:lnTo>
                <a:lnTo>
                  <a:pt x="67733" y="237067"/>
                </a:lnTo>
                <a:lnTo>
                  <a:pt x="67733" y="237067"/>
                </a:lnTo>
                <a:lnTo>
                  <a:pt x="67733" y="237067"/>
                </a:lnTo>
                <a:lnTo>
                  <a:pt x="67733" y="237067"/>
                </a:lnTo>
                <a:lnTo>
                  <a:pt x="67733" y="237067"/>
                </a:lnTo>
                <a:lnTo>
                  <a:pt x="59267" y="228600"/>
                </a:lnTo>
                <a:lnTo>
                  <a:pt x="59267" y="220134"/>
                </a:lnTo>
                <a:lnTo>
                  <a:pt x="50800" y="203200"/>
                </a:lnTo>
                <a:lnTo>
                  <a:pt x="50800" y="186267"/>
                </a:lnTo>
                <a:lnTo>
                  <a:pt x="50800" y="160867"/>
                </a:lnTo>
                <a:lnTo>
                  <a:pt x="42333" y="143934"/>
                </a:lnTo>
                <a:lnTo>
                  <a:pt x="42333" y="118534"/>
                </a:lnTo>
                <a:lnTo>
                  <a:pt x="42333" y="93134"/>
                </a:lnTo>
                <a:lnTo>
                  <a:pt x="50800" y="76200"/>
                </a:lnTo>
                <a:lnTo>
                  <a:pt x="50800" y="59267"/>
                </a:lnTo>
                <a:lnTo>
                  <a:pt x="59267" y="50800"/>
                </a:lnTo>
                <a:lnTo>
                  <a:pt x="67733" y="50800"/>
                </a:lnTo>
                <a:lnTo>
                  <a:pt x="84666" y="50800"/>
                </a:lnTo>
                <a:lnTo>
                  <a:pt x="93134" y="59267"/>
                </a:lnTo>
                <a:lnTo>
                  <a:pt x="101600" y="67734"/>
                </a:lnTo>
                <a:lnTo>
                  <a:pt x="110067" y="84667"/>
                </a:lnTo>
                <a:lnTo>
                  <a:pt x="118533" y="101600"/>
                </a:lnTo>
                <a:lnTo>
                  <a:pt x="127000" y="118534"/>
                </a:lnTo>
                <a:lnTo>
                  <a:pt x="135467" y="143934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52400" y="186267"/>
                </a:lnTo>
                <a:lnTo>
                  <a:pt x="152400" y="194734"/>
                </a:lnTo>
                <a:lnTo>
                  <a:pt x="160866" y="203200"/>
                </a:lnTo>
                <a:lnTo>
                  <a:pt x="160866" y="203200"/>
                </a:lnTo>
                <a:lnTo>
                  <a:pt x="160866" y="203200"/>
                </a:lnTo>
                <a:lnTo>
                  <a:pt x="160866" y="194734"/>
                </a:lnTo>
                <a:lnTo>
                  <a:pt x="152400" y="194734"/>
                </a:lnTo>
                <a:lnTo>
                  <a:pt x="152400" y="177800"/>
                </a:lnTo>
                <a:lnTo>
                  <a:pt x="143933" y="160867"/>
                </a:lnTo>
                <a:lnTo>
                  <a:pt x="143933" y="143934"/>
                </a:lnTo>
                <a:lnTo>
                  <a:pt x="135467" y="127000"/>
                </a:lnTo>
                <a:lnTo>
                  <a:pt x="127000" y="101600"/>
                </a:lnTo>
                <a:lnTo>
                  <a:pt x="127000" y="76200"/>
                </a:lnTo>
                <a:lnTo>
                  <a:pt x="127000" y="59267"/>
                </a:lnTo>
                <a:lnTo>
                  <a:pt x="127000" y="33867"/>
                </a:lnTo>
                <a:lnTo>
                  <a:pt x="135467" y="25400"/>
                </a:lnTo>
                <a:lnTo>
                  <a:pt x="143933" y="8467"/>
                </a:lnTo>
                <a:lnTo>
                  <a:pt x="152400" y="8467"/>
                </a:lnTo>
                <a:lnTo>
                  <a:pt x="160866" y="0"/>
                </a:lnTo>
                <a:lnTo>
                  <a:pt x="169334" y="0"/>
                </a:lnTo>
                <a:lnTo>
                  <a:pt x="177800" y="8467"/>
                </a:lnTo>
                <a:lnTo>
                  <a:pt x="194733" y="16934"/>
                </a:lnTo>
                <a:lnTo>
                  <a:pt x="203200" y="25400"/>
                </a:lnTo>
                <a:lnTo>
                  <a:pt x="211667" y="50800"/>
                </a:lnTo>
                <a:lnTo>
                  <a:pt x="220133" y="67734"/>
                </a:lnTo>
                <a:lnTo>
                  <a:pt x="228600" y="93134"/>
                </a:lnTo>
                <a:lnTo>
                  <a:pt x="228600" y="110067"/>
                </a:lnTo>
                <a:lnTo>
                  <a:pt x="237066" y="127000"/>
                </a:lnTo>
                <a:lnTo>
                  <a:pt x="237066" y="135467"/>
                </a:lnTo>
                <a:lnTo>
                  <a:pt x="237066" y="143934"/>
                </a:lnTo>
                <a:lnTo>
                  <a:pt x="245534" y="143934"/>
                </a:lnTo>
                <a:lnTo>
                  <a:pt x="245534" y="143934"/>
                </a:lnTo>
                <a:lnTo>
                  <a:pt x="245534" y="135467"/>
                </a:lnTo>
                <a:lnTo>
                  <a:pt x="245534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/>
          <p:cNvSpPr/>
          <p:nvPr/>
        </p:nvSpPr>
        <p:spPr>
          <a:xfrm>
            <a:off x="9431867" y="1456267"/>
            <a:ext cx="135468" cy="169334"/>
          </a:xfrm>
          <a:custGeom>
            <a:avLst/>
            <a:gdLst/>
            <a:ahLst/>
            <a:cxnLst/>
            <a:rect l="0" t="0" r="0" b="0"/>
            <a:pathLst>
              <a:path w="135468" h="169334">
                <a:moveTo>
                  <a:pt x="42333" y="110066"/>
                </a:moveTo>
                <a:lnTo>
                  <a:pt x="50799" y="110066"/>
                </a:lnTo>
                <a:lnTo>
                  <a:pt x="50799" y="118533"/>
                </a:lnTo>
                <a:lnTo>
                  <a:pt x="59267" y="118533"/>
                </a:lnTo>
                <a:lnTo>
                  <a:pt x="67733" y="118533"/>
                </a:lnTo>
                <a:lnTo>
                  <a:pt x="76200" y="118533"/>
                </a:lnTo>
                <a:lnTo>
                  <a:pt x="76200" y="110066"/>
                </a:lnTo>
                <a:lnTo>
                  <a:pt x="84666" y="101600"/>
                </a:lnTo>
                <a:lnTo>
                  <a:pt x="93133" y="93133"/>
                </a:lnTo>
                <a:lnTo>
                  <a:pt x="93133" y="84666"/>
                </a:lnTo>
                <a:lnTo>
                  <a:pt x="93133" y="67733"/>
                </a:lnTo>
                <a:lnTo>
                  <a:pt x="93133" y="59266"/>
                </a:lnTo>
                <a:lnTo>
                  <a:pt x="84666" y="42333"/>
                </a:lnTo>
                <a:lnTo>
                  <a:pt x="76200" y="25400"/>
                </a:lnTo>
                <a:lnTo>
                  <a:pt x="67733" y="16933"/>
                </a:lnTo>
                <a:lnTo>
                  <a:pt x="59267" y="8466"/>
                </a:lnTo>
                <a:lnTo>
                  <a:pt x="50799" y="0"/>
                </a:lnTo>
                <a:lnTo>
                  <a:pt x="42333" y="0"/>
                </a:lnTo>
                <a:lnTo>
                  <a:pt x="33866" y="0"/>
                </a:lnTo>
                <a:lnTo>
                  <a:pt x="25400" y="0"/>
                </a:lnTo>
                <a:lnTo>
                  <a:pt x="16933" y="8466"/>
                </a:lnTo>
                <a:lnTo>
                  <a:pt x="8466" y="16933"/>
                </a:lnTo>
                <a:lnTo>
                  <a:pt x="0" y="33866"/>
                </a:lnTo>
                <a:lnTo>
                  <a:pt x="0" y="50800"/>
                </a:lnTo>
                <a:lnTo>
                  <a:pt x="8466" y="76200"/>
                </a:lnTo>
                <a:lnTo>
                  <a:pt x="8466" y="93133"/>
                </a:lnTo>
                <a:lnTo>
                  <a:pt x="16933" y="118533"/>
                </a:lnTo>
                <a:lnTo>
                  <a:pt x="25400" y="135466"/>
                </a:lnTo>
                <a:lnTo>
                  <a:pt x="42333" y="143933"/>
                </a:lnTo>
                <a:lnTo>
                  <a:pt x="59267" y="152400"/>
                </a:lnTo>
                <a:lnTo>
                  <a:pt x="67733" y="160866"/>
                </a:lnTo>
                <a:lnTo>
                  <a:pt x="93133" y="169333"/>
                </a:lnTo>
                <a:lnTo>
                  <a:pt x="110066" y="169333"/>
                </a:lnTo>
                <a:lnTo>
                  <a:pt x="126999" y="152400"/>
                </a:lnTo>
                <a:lnTo>
                  <a:pt x="126999" y="152400"/>
                </a:lnTo>
                <a:lnTo>
                  <a:pt x="135467" y="152400"/>
                </a:lnTo>
                <a:lnTo>
                  <a:pt x="1354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6"/>
          <p:cNvSpPr/>
          <p:nvPr/>
        </p:nvSpPr>
        <p:spPr>
          <a:xfrm>
            <a:off x="9668933" y="1286933"/>
            <a:ext cx="169335" cy="228601"/>
          </a:xfrm>
          <a:custGeom>
            <a:avLst/>
            <a:gdLst/>
            <a:ahLst/>
            <a:cxnLst/>
            <a:rect l="0" t="0" r="0" b="0"/>
            <a:pathLst>
              <a:path w="169335" h="228601">
                <a:moveTo>
                  <a:pt x="101601" y="16934"/>
                </a:moveTo>
                <a:lnTo>
                  <a:pt x="101601" y="16934"/>
                </a:lnTo>
                <a:lnTo>
                  <a:pt x="101601" y="16934"/>
                </a:lnTo>
                <a:lnTo>
                  <a:pt x="101601" y="16934"/>
                </a:lnTo>
                <a:lnTo>
                  <a:pt x="101601" y="8467"/>
                </a:lnTo>
                <a:lnTo>
                  <a:pt x="101601" y="8467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16934"/>
                </a:lnTo>
                <a:lnTo>
                  <a:pt x="42333" y="33867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4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50801" y="118534"/>
                </a:lnTo>
                <a:lnTo>
                  <a:pt x="59267" y="110067"/>
                </a:lnTo>
                <a:lnTo>
                  <a:pt x="84667" y="110067"/>
                </a:lnTo>
                <a:lnTo>
                  <a:pt x="101601" y="101600"/>
                </a:lnTo>
                <a:lnTo>
                  <a:pt x="118533" y="101600"/>
                </a:lnTo>
                <a:lnTo>
                  <a:pt x="135467" y="101600"/>
                </a:lnTo>
                <a:lnTo>
                  <a:pt x="143933" y="110067"/>
                </a:lnTo>
                <a:lnTo>
                  <a:pt x="152400" y="118534"/>
                </a:lnTo>
                <a:lnTo>
                  <a:pt x="160867" y="127000"/>
                </a:lnTo>
                <a:lnTo>
                  <a:pt x="160867" y="143934"/>
                </a:lnTo>
                <a:lnTo>
                  <a:pt x="169334" y="152400"/>
                </a:lnTo>
                <a:lnTo>
                  <a:pt x="160867" y="169334"/>
                </a:lnTo>
                <a:lnTo>
                  <a:pt x="152400" y="186267"/>
                </a:lnTo>
                <a:lnTo>
                  <a:pt x="143933" y="203200"/>
                </a:lnTo>
                <a:lnTo>
                  <a:pt x="127001" y="211667"/>
                </a:lnTo>
                <a:lnTo>
                  <a:pt x="110067" y="220134"/>
                </a:lnTo>
                <a:lnTo>
                  <a:pt x="101601" y="228600"/>
                </a:lnTo>
                <a:lnTo>
                  <a:pt x="84667" y="228600"/>
                </a:lnTo>
                <a:lnTo>
                  <a:pt x="76200" y="228600"/>
                </a:lnTo>
                <a:lnTo>
                  <a:pt x="67734" y="228600"/>
                </a:lnTo>
                <a:lnTo>
                  <a:pt x="67734" y="228600"/>
                </a:lnTo>
                <a:lnTo>
                  <a:pt x="59267" y="220134"/>
                </a:lnTo>
                <a:lnTo>
                  <a:pt x="59267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7"/>
          <p:cNvSpPr/>
          <p:nvPr/>
        </p:nvSpPr>
        <p:spPr>
          <a:xfrm>
            <a:off x="9829800" y="1117600"/>
            <a:ext cx="135467" cy="296334"/>
          </a:xfrm>
          <a:custGeom>
            <a:avLst/>
            <a:gdLst/>
            <a:ahLst/>
            <a:cxnLst/>
            <a:rect l="0" t="0" r="0" b="0"/>
            <a:pathLst>
              <a:path w="135467" h="2963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25400" y="25400"/>
                </a:lnTo>
                <a:lnTo>
                  <a:pt x="33866" y="33867"/>
                </a:lnTo>
                <a:lnTo>
                  <a:pt x="42334" y="50800"/>
                </a:lnTo>
                <a:lnTo>
                  <a:pt x="50800" y="76200"/>
                </a:lnTo>
                <a:lnTo>
                  <a:pt x="59266" y="93133"/>
                </a:lnTo>
                <a:lnTo>
                  <a:pt x="67733" y="127000"/>
                </a:lnTo>
                <a:lnTo>
                  <a:pt x="76200" y="152400"/>
                </a:lnTo>
                <a:lnTo>
                  <a:pt x="84667" y="186267"/>
                </a:lnTo>
                <a:lnTo>
                  <a:pt x="93134" y="211667"/>
                </a:lnTo>
                <a:lnTo>
                  <a:pt x="101600" y="237067"/>
                </a:lnTo>
                <a:lnTo>
                  <a:pt x="110066" y="254000"/>
                </a:lnTo>
                <a:lnTo>
                  <a:pt x="118534" y="270933"/>
                </a:lnTo>
                <a:lnTo>
                  <a:pt x="127000" y="287867"/>
                </a:lnTo>
                <a:lnTo>
                  <a:pt x="127000" y="287867"/>
                </a:lnTo>
                <a:lnTo>
                  <a:pt x="135466" y="296333"/>
                </a:lnTo>
                <a:lnTo>
                  <a:pt x="135466" y="296333"/>
                </a:lnTo>
                <a:lnTo>
                  <a:pt x="135466" y="287867"/>
                </a:lnTo>
                <a:lnTo>
                  <a:pt x="135466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8"/>
          <p:cNvSpPr/>
          <p:nvPr/>
        </p:nvSpPr>
        <p:spPr>
          <a:xfrm>
            <a:off x="10007600" y="1202267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6" y="143933"/>
                </a:lnTo>
                <a:lnTo>
                  <a:pt x="16934" y="152400"/>
                </a:lnTo>
                <a:lnTo>
                  <a:pt x="33866" y="160866"/>
                </a:lnTo>
                <a:lnTo>
                  <a:pt x="42333" y="169333"/>
                </a:lnTo>
                <a:lnTo>
                  <a:pt x="59267" y="169333"/>
                </a:lnTo>
                <a:lnTo>
                  <a:pt x="76200" y="169333"/>
                </a:lnTo>
                <a:lnTo>
                  <a:pt x="93134" y="160866"/>
                </a:lnTo>
                <a:lnTo>
                  <a:pt x="101600" y="152400"/>
                </a:lnTo>
                <a:lnTo>
                  <a:pt x="118533" y="143933"/>
                </a:lnTo>
                <a:lnTo>
                  <a:pt x="118533" y="135466"/>
                </a:lnTo>
                <a:lnTo>
                  <a:pt x="127000" y="127000"/>
                </a:lnTo>
                <a:lnTo>
                  <a:pt x="127000" y="110066"/>
                </a:lnTo>
                <a:lnTo>
                  <a:pt x="127000" y="93133"/>
                </a:lnTo>
                <a:lnTo>
                  <a:pt x="118533" y="76200"/>
                </a:lnTo>
                <a:lnTo>
                  <a:pt x="101600" y="59266"/>
                </a:lnTo>
                <a:lnTo>
                  <a:pt x="93134" y="50800"/>
                </a:lnTo>
                <a:lnTo>
                  <a:pt x="84666" y="42333"/>
                </a:lnTo>
                <a:lnTo>
                  <a:pt x="76200" y="33866"/>
                </a:lnTo>
                <a:lnTo>
                  <a:pt x="59267" y="25400"/>
                </a:lnTo>
                <a:lnTo>
                  <a:pt x="42333" y="25400"/>
                </a:lnTo>
                <a:lnTo>
                  <a:pt x="33866" y="25400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4" y="25400"/>
                </a:lnTo>
                <a:lnTo>
                  <a:pt x="169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/>
          <p:cNvSpPr/>
          <p:nvPr/>
        </p:nvSpPr>
        <p:spPr>
          <a:xfrm>
            <a:off x="10176934" y="1210733"/>
            <a:ext cx="101600" cy="228601"/>
          </a:xfrm>
          <a:custGeom>
            <a:avLst/>
            <a:gdLst/>
            <a:ahLst/>
            <a:cxnLst/>
            <a:rect l="0" t="0" r="0" b="0"/>
            <a:pathLst>
              <a:path w="101600" h="228601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16934"/>
                </a:lnTo>
                <a:lnTo>
                  <a:pt x="16932" y="33867"/>
                </a:lnTo>
                <a:lnTo>
                  <a:pt x="25399" y="50800"/>
                </a:lnTo>
                <a:lnTo>
                  <a:pt x="33866" y="67734"/>
                </a:lnTo>
                <a:lnTo>
                  <a:pt x="42333" y="93134"/>
                </a:lnTo>
                <a:lnTo>
                  <a:pt x="50800" y="110067"/>
                </a:lnTo>
                <a:lnTo>
                  <a:pt x="59266" y="135467"/>
                </a:lnTo>
                <a:lnTo>
                  <a:pt x="67732" y="152400"/>
                </a:lnTo>
                <a:lnTo>
                  <a:pt x="76200" y="177800"/>
                </a:lnTo>
                <a:lnTo>
                  <a:pt x="84666" y="194734"/>
                </a:lnTo>
                <a:lnTo>
                  <a:pt x="84666" y="203200"/>
                </a:lnTo>
                <a:lnTo>
                  <a:pt x="93132" y="220134"/>
                </a:lnTo>
                <a:lnTo>
                  <a:pt x="93132" y="220134"/>
                </a:lnTo>
                <a:lnTo>
                  <a:pt x="101599" y="228600"/>
                </a:lnTo>
                <a:lnTo>
                  <a:pt x="101599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0"/>
          <p:cNvSpPr/>
          <p:nvPr/>
        </p:nvSpPr>
        <p:spPr>
          <a:xfrm>
            <a:off x="10143067" y="1168400"/>
            <a:ext cx="186268" cy="143934"/>
          </a:xfrm>
          <a:custGeom>
            <a:avLst/>
            <a:gdLst/>
            <a:ahLst/>
            <a:cxnLst/>
            <a:rect l="0" t="0" r="0" b="0"/>
            <a:pathLst>
              <a:path w="186268" h="143934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8467"/>
                </a:lnTo>
                <a:lnTo>
                  <a:pt x="25399" y="8467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8467"/>
                </a:lnTo>
                <a:lnTo>
                  <a:pt x="126999" y="8467"/>
                </a:lnTo>
                <a:lnTo>
                  <a:pt x="143933" y="16933"/>
                </a:lnTo>
                <a:lnTo>
                  <a:pt x="160867" y="25400"/>
                </a:lnTo>
                <a:lnTo>
                  <a:pt x="169333" y="42333"/>
                </a:lnTo>
                <a:lnTo>
                  <a:pt x="177799" y="42333"/>
                </a:lnTo>
                <a:lnTo>
                  <a:pt x="186267" y="50800"/>
                </a:lnTo>
                <a:lnTo>
                  <a:pt x="186267" y="59267"/>
                </a:lnTo>
                <a:lnTo>
                  <a:pt x="186267" y="67733"/>
                </a:lnTo>
                <a:lnTo>
                  <a:pt x="186267" y="76200"/>
                </a:lnTo>
                <a:lnTo>
                  <a:pt x="177799" y="84667"/>
                </a:lnTo>
                <a:lnTo>
                  <a:pt x="169333" y="93133"/>
                </a:lnTo>
                <a:lnTo>
                  <a:pt x="152400" y="101600"/>
                </a:lnTo>
                <a:lnTo>
                  <a:pt x="143933" y="110067"/>
                </a:lnTo>
                <a:lnTo>
                  <a:pt x="126999" y="118533"/>
                </a:lnTo>
                <a:lnTo>
                  <a:pt x="118533" y="135467"/>
                </a:lnTo>
                <a:lnTo>
                  <a:pt x="110067" y="135467"/>
                </a:lnTo>
                <a:lnTo>
                  <a:pt x="101599" y="143933"/>
                </a:lnTo>
                <a:lnTo>
                  <a:pt x="101599" y="143933"/>
                </a:lnTo>
                <a:lnTo>
                  <a:pt x="101599" y="143933"/>
                </a:lnTo>
                <a:lnTo>
                  <a:pt x="101599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1"/>
          <p:cNvSpPr/>
          <p:nvPr/>
        </p:nvSpPr>
        <p:spPr>
          <a:xfrm>
            <a:off x="10371667" y="1058333"/>
            <a:ext cx="127000" cy="135468"/>
          </a:xfrm>
          <a:custGeom>
            <a:avLst/>
            <a:gdLst/>
            <a:ahLst/>
            <a:cxnLst/>
            <a:rect l="0" t="0" r="0" b="0"/>
            <a:pathLst>
              <a:path w="127000" h="135468">
                <a:moveTo>
                  <a:pt x="25399" y="93134"/>
                </a:moveTo>
                <a:lnTo>
                  <a:pt x="25399" y="93134"/>
                </a:lnTo>
                <a:lnTo>
                  <a:pt x="25399" y="93134"/>
                </a:lnTo>
                <a:lnTo>
                  <a:pt x="25399" y="93134"/>
                </a:lnTo>
                <a:lnTo>
                  <a:pt x="33867" y="93134"/>
                </a:lnTo>
                <a:lnTo>
                  <a:pt x="42333" y="84667"/>
                </a:lnTo>
                <a:lnTo>
                  <a:pt x="42333" y="76200"/>
                </a:lnTo>
                <a:lnTo>
                  <a:pt x="50799" y="67734"/>
                </a:lnTo>
                <a:lnTo>
                  <a:pt x="59266" y="59267"/>
                </a:lnTo>
                <a:lnTo>
                  <a:pt x="59266" y="50800"/>
                </a:lnTo>
                <a:lnTo>
                  <a:pt x="59266" y="42334"/>
                </a:lnTo>
                <a:lnTo>
                  <a:pt x="59266" y="25400"/>
                </a:lnTo>
                <a:lnTo>
                  <a:pt x="59266" y="16934"/>
                </a:lnTo>
                <a:lnTo>
                  <a:pt x="59266" y="8467"/>
                </a:lnTo>
                <a:lnTo>
                  <a:pt x="59266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50799" y="0"/>
                </a:lnTo>
                <a:lnTo>
                  <a:pt x="33867" y="0"/>
                </a:lnTo>
                <a:lnTo>
                  <a:pt x="33867" y="8467"/>
                </a:lnTo>
                <a:lnTo>
                  <a:pt x="25399" y="16934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0" y="59267"/>
                </a:lnTo>
                <a:lnTo>
                  <a:pt x="0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16933" y="110067"/>
                </a:lnTo>
                <a:lnTo>
                  <a:pt x="25399" y="118534"/>
                </a:lnTo>
                <a:lnTo>
                  <a:pt x="42333" y="127000"/>
                </a:lnTo>
                <a:lnTo>
                  <a:pt x="50799" y="127000"/>
                </a:lnTo>
                <a:lnTo>
                  <a:pt x="67733" y="135467"/>
                </a:lnTo>
                <a:lnTo>
                  <a:pt x="84667" y="135467"/>
                </a:lnTo>
                <a:lnTo>
                  <a:pt x="101599" y="127000"/>
                </a:lnTo>
                <a:lnTo>
                  <a:pt x="110067" y="118534"/>
                </a:lnTo>
                <a:lnTo>
                  <a:pt x="110067" y="118534"/>
                </a:lnTo>
                <a:lnTo>
                  <a:pt x="126999" y="110067"/>
                </a:lnTo>
                <a:lnTo>
                  <a:pt x="126999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/>
          <p:cNvSpPr/>
          <p:nvPr/>
        </p:nvSpPr>
        <p:spPr>
          <a:xfrm>
            <a:off x="10634134" y="897467"/>
            <a:ext cx="228601" cy="127001"/>
          </a:xfrm>
          <a:custGeom>
            <a:avLst/>
            <a:gdLst/>
            <a:ahLst/>
            <a:cxnLst/>
            <a:rect l="0" t="0" r="0" b="0"/>
            <a:pathLst>
              <a:path w="228601" h="127001">
                <a:moveTo>
                  <a:pt x="8466" y="127000"/>
                </a:move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16932" y="127000"/>
                </a:lnTo>
                <a:lnTo>
                  <a:pt x="16932" y="127000"/>
                </a:lnTo>
                <a:lnTo>
                  <a:pt x="33866" y="118533"/>
                </a:lnTo>
                <a:lnTo>
                  <a:pt x="42333" y="110066"/>
                </a:lnTo>
                <a:lnTo>
                  <a:pt x="59266" y="101600"/>
                </a:lnTo>
                <a:lnTo>
                  <a:pt x="67732" y="93133"/>
                </a:lnTo>
                <a:lnTo>
                  <a:pt x="84666" y="84666"/>
                </a:lnTo>
                <a:lnTo>
                  <a:pt x="101599" y="76200"/>
                </a:lnTo>
                <a:lnTo>
                  <a:pt x="110066" y="67733"/>
                </a:lnTo>
                <a:lnTo>
                  <a:pt x="127000" y="59266"/>
                </a:lnTo>
                <a:lnTo>
                  <a:pt x="143932" y="50800"/>
                </a:lnTo>
                <a:lnTo>
                  <a:pt x="152400" y="42333"/>
                </a:lnTo>
                <a:lnTo>
                  <a:pt x="160866" y="33866"/>
                </a:lnTo>
                <a:lnTo>
                  <a:pt x="177799" y="25400"/>
                </a:lnTo>
                <a:lnTo>
                  <a:pt x="186266" y="16933"/>
                </a:lnTo>
                <a:lnTo>
                  <a:pt x="203200" y="16933"/>
                </a:lnTo>
                <a:lnTo>
                  <a:pt x="211666" y="8466"/>
                </a:lnTo>
                <a:lnTo>
                  <a:pt x="220132" y="0"/>
                </a:lnTo>
                <a:lnTo>
                  <a:pt x="220132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3"/>
          <p:cNvSpPr/>
          <p:nvPr/>
        </p:nvSpPr>
        <p:spPr>
          <a:xfrm>
            <a:off x="10778066" y="838200"/>
            <a:ext cx="194735" cy="127001"/>
          </a:xfrm>
          <a:custGeom>
            <a:avLst/>
            <a:gdLst/>
            <a:ahLst/>
            <a:cxnLst/>
            <a:rect l="0" t="0" r="0" b="0"/>
            <a:pathLst>
              <a:path w="194735" h="127001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9268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0067" y="0"/>
                </a:lnTo>
                <a:lnTo>
                  <a:pt x="118534" y="0"/>
                </a:lnTo>
                <a:lnTo>
                  <a:pt x="135468" y="0"/>
                </a:lnTo>
                <a:lnTo>
                  <a:pt x="152400" y="0"/>
                </a:lnTo>
                <a:lnTo>
                  <a:pt x="169334" y="0"/>
                </a:lnTo>
                <a:lnTo>
                  <a:pt x="177800" y="0"/>
                </a:lnTo>
                <a:lnTo>
                  <a:pt x="186267" y="0"/>
                </a:lnTo>
                <a:lnTo>
                  <a:pt x="186267" y="0"/>
                </a:lnTo>
                <a:lnTo>
                  <a:pt x="194734" y="0"/>
                </a:lnTo>
                <a:lnTo>
                  <a:pt x="194734" y="0"/>
                </a:lnTo>
                <a:lnTo>
                  <a:pt x="194734" y="0"/>
                </a:lnTo>
                <a:lnTo>
                  <a:pt x="186267" y="8467"/>
                </a:lnTo>
                <a:lnTo>
                  <a:pt x="186267" y="8467"/>
                </a:lnTo>
                <a:lnTo>
                  <a:pt x="177800" y="16933"/>
                </a:lnTo>
                <a:lnTo>
                  <a:pt x="169334" y="16933"/>
                </a:lnTo>
                <a:lnTo>
                  <a:pt x="152400" y="25400"/>
                </a:lnTo>
                <a:lnTo>
                  <a:pt x="135468" y="33867"/>
                </a:lnTo>
                <a:lnTo>
                  <a:pt x="127001" y="50800"/>
                </a:lnTo>
                <a:lnTo>
                  <a:pt x="110067" y="59267"/>
                </a:lnTo>
                <a:lnTo>
                  <a:pt x="101600" y="76200"/>
                </a:lnTo>
                <a:lnTo>
                  <a:pt x="93134" y="93133"/>
                </a:lnTo>
                <a:lnTo>
                  <a:pt x="84668" y="101600"/>
                </a:lnTo>
                <a:lnTo>
                  <a:pt x="84668" y="110067"/>
                </a:lnTo>
                <a:lnTo>
                  <a:pt x="84668" y="118533"/>
                </a:lnTo>
                <a:lnTo>
                  <a:pt x="84668" y="127000"/>
                </a:lnTo>
                <a:lnTo>
                  <a:pt x="84668" y="127000"/>
                </a:lnTo>
                <a:lnTo>
                  <a:pt x="84668" y="127000"/>
                </a:lnTo>
                <a:lnTo>
                  <a:pt x="84668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4"/>
          <p:cNvSpPr/>
          <p:nvPr/>
        </p:nvSpPr>
        <p:spPr>
          <a:xfrm>
            <a:off x="11184466" y="440267"/>
            <a:ext cx="118535" cy="389467"/>
          </a:xfrm>
          <a:custGeom>
            <a:avLst/>
            <a:gdLst/>
            <a:ahLst/>
            <a:cxnLst/>
            <a:rect l="0" t="0" r="0" b="0"/>
            <a:pathLst>
              <a:path w="118535" h="389467">
                <a:moveTo>
                  <a:pt x="118534" y="16933"/>
                </a:moveTo>
                <a:lnTo>
                  <a:pt x="118534" y="16933"/>
                </a:lnTo>
                <a:lnTo>
                  <a:pt x="118534" y="16933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8466"/>
                </a:lnTo>
                <a:lnTo>
                  <a:pt x="118534" y="8466"/>
                </a:lnTo>
                <a:lnTo>
                  <a:pt x="118534" y="16933"/>
                </a:lnTo>
                <a:lnTo>
                  <a:pt x="118534" y="33866"/>
                </a:lnTo>
                <a:lnTo>
                  <a:pt x="110068" y="50800"/>
                </a:lnTo>
                <a:lnTo>
                  <a:pt x="110068" y="59266"/>
                </a:lnTo>
                <a:lnTo>
                  <a:pt x="101601" y="84666"/>
                </a:lnTo>
                <a:lnTo>
                  <a:pt x="93134" y="101600"/>
                </a:lnTo>
                <a:lnTo>
                  <a:pt x="84667" y="127000"/>
                </a:lnTo>
                <a:lnTo>
                  <a:pt x="76200" y="143933"/>
                </a:lnTo>
                <a:lnTo>
                  <a:pt x="59268" y="169333"/>
                </a:lnTo>
                <a:lnTo>
                  <a:pt x="50800" y="186266"/>
                </a:lnTo>
                <a:lnTo>
                  <a:pt x="42334" y="211666"/>
                </a:lnTo>
                <a:lnTo>
                  <a:pt x="33868" y="237066"/>
                </a:lnTo>
                <a:lnTo>
                  <a:pt x="33868" y="262466"/>
                </a:lnTo>
                <a:lnTo>
                  <a:pt x="25401" y="279400"/>
                </a:lnTo>
                <a:lnTo>
                  <a:pt x="16934" y="304800"/>
                </a:lnTo>
                <a:lnTo>
                  <a:pt x="8467" y="321733"/>
                </a:lnTo>
                <a:lnTo>
                  <a:pt x="8467" y="338666"/>
                </a:lnTo>
                <a:lnTo>
                  <a:pt x="8467" y="355600"/>
                </a:lnTo>
                <a:lnTo>
                  <a:pt x="0" y="364066"/>
                </a:lnTo>
                <a:lnTo>
                  <a:pt x="0" y="372533"/>
                </a:lnTo>
                <a:lnTo>
                  <a:pt x="0" y="389466"/>
                </a:lnTo>
                <a:lnTo>
                  <a:pt x="0" y="389466"/>
                </a:lnTo>
                <a:lnTo>
                  <a:pt x="0" y="389466"/>
                </a:lnTo>
                <a:lnTo>
                  <a:pt x="0" y="389466"/>
                </a:lnTo>
                <a:lnTo>
                  <a:pt x="8467" y="381000"/>
                </a:lnTo>
                <a:lnTo>
                  <a:pt x="8467" y="381000"/>
                </a:lnTo>
                <a:lnTo>
                  <a:pt x="16934" y="372533"/>
                </a:lnTo>
                <a:lnTo>
                  <a:pt x="16934" y="372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5"/>
          <p:cNvSpPr/>
          <p:nvPr/>
        </p:nvSpPr>
        <p:spPr>
          <a:xfrm>
            <a:off x="11370734" y="414867"/>
            <a:ext cx="118533" cy="389467"/>
          </a:xfrm>
          <a:custGeom>
            <a:avLst/>
            <a:gdLst/>
            <a:ahLst/>
            <a:cxnLst/>
            <a:rect l="0" t="0" r="0" b="0"/>
            <a:pathLst>
              <a:path w="118533" h="389467">
                <a:moveTo>
                  <a:pt x="76200" y="42333"/>
                </a:moveTo>
                <a:lnTo>
                  <a:pt x="76200" y="42333"/>
                </a:lnTo>
                <a:lnTo>
                  <a:pt x="84666" y="33866"/>
                </a:lnTo>
                <a:lnTo>
                  <a:pt x="84666" y="25400"/>
                </a:lnTo>
                <a:lnTo>
                  <a:pt x="93132" y="25400"/>
                </a:lnTo>
                <a:lnTo>
                  <a:pt x="101600" y="16933"/>
                </a:lnTo>
                <a:lnTo>
                  <a:pt x="101600" y="8466"/>
                </a:lnTo>
                <a:lnTo>
                  <a:pt x="110066" y="8466"/>
                </a:lnTo>
                <a:lnTo>
                  <a:pt x="118532" y="0"/>
                </a:lnTo>
                <a:lnTo>
                  <a:pt x="118532" y="0"/>
                </a:lnTo>
                <a:lnTo>
                  <a:pt x="118532" y="0"/>
                </a:lnTo>
                <a:lnTo>
                  <a:pt x="118532" y="0"/>
                </a:lnTo>
                <a:lnTo>
                  <a:pt x="118532" y="0"/>
                </a:lnTo>
                <a:lnTo>
                  <a:pt x="118532" y="8466"/>
                </a:lnTo>
                <a:lnTo>
                  <a:pt x="118532" y="8466"/>
                </a:lnTo>
                <a:lnTo>
                  <a:pt x="110066" y="16933"/>
                </a:lnTo>
                <a:lnTo>
                  <a:pt x="101600" y="25400"/>
                </a:lnTo>
                <a:lnTo>
                  <a:pt x="101600" y="42333"/>
                </a:lnTo>
                <a:lnTo>
                  <a:pt x="93132" y="50800"/>
                </a:lnTo>
                <a:lnTo>
                  <a:pt x="84666" y="67733"/>
                </a:lnTo>
                <a:lnTo>
                  <a:pt x="84666" y="84666"/>
                </a:lnTo>
                <a:lnTo>
                  <a:pt x="76200" y="110066"/>
                </a:lnTo>
                <a:lnTo>
                  <a:pt x="67733" y="127000"/>
                </a:lnTo>
                <a:lnTo>
                  <a:pt x="59266" y="152400"/>
                </a:lnTo>
                <a:lnTo>
                  <a:pt x="50799" y="177800"/>
                </a:lnTo>
                <a:lnTo>
                  <a:pt x="42332" y="203200"/>
                </a:lnTo>
                <a:lnTo>
                  <a:pt x="33866" y="228600"/>
                </a:lnTo>
                <a:lnTo>
                  <a:pt x="25400" y="254000"/>
                </a:lnTo>
                <a:lnTo>
                  <a:pt x="25400" y="279400"/>
                </a:lnTo>
                <a:lnTo>
                  <a:pt x="16932" y="304800"/>
                </a:lnTo>
                <a:lnTo>
                  <a:pt x="8466" y="321733"/>
                </a:lnTo>
                <a:lnTo>
                  <a:pt x="8466" y="347133"/>
                </a:lnTo>
                <a:lnTo>
                  <a:pt x="8466" y="355600"/>
                </a:lnTo>
                <a:lnTo>
                  <a:pt x="0" y="372533"/>
                </a:lnTo>
                <a:lnTo>
                  <a:pt x="0" y="381000"/>
                </a:lnTo>
                <a:lnTo>
                  <a:pt x="0" y="381000"/>
                </a:lnTo>
                <a:lnTo>
                  <a:pt x="8466" y="389466"/>
                </a:lnTo>
                <a:lnTo>
                  <a:pt x="8466" y="389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6"/>
          <p:cNvSpPr/>
          <p:nvPr/>
        </p:nvSpPr>
        <p:spPr>
          <a:xfrm>
            <a:off x="8331200" y="2489200"/>
            <a:ext cx="245535" cy="448734"/>
          </a:xfrm>
          <a:custGeom>
            <a:avLst/>
            <a:gdLst/>
            <a:ahLst/>
            <a:cxnLst/>
            <a:rect l="0" t="0" r="0" b="0"/>
            <a:pathLst>
              <a:path w="245535" h="448734">
                <a:moveTo>
                  <a:pt x="237066" y="42333"/>
                </a:moveTo>
                <a:lnTo>
                  <a:pt x="237066" y="42333"/>
                </a:lnTo>
                <a:lnTo>
                  <a:pt x="245534" y="42333"/>
                </a:lnTo>
                <a:lnTo>
                  <a:pt x="245534" y="33867"/>
                </a:lnTo>
                <a:lnTo>
                  <a:pt x="245534" y="33867"/>
                </a:lnTo>
                <a:lnTo>
                  <a:pt x="245534" y="25400"/>
                </a:lnTo>
                <a:lnTo>
                  <a:pt x="245534" y="16933"/>
                </a:lnTo>
                <a:lnTo>
                  <a:pt x="237066" y="8467"/>
                </a:lnTo>
                <a:lnTo>
                  <a:pt x="237066" y="0"/>
                </a:lnTo>
                <a:lnTo>
                  <a:pt x="228600" y="0"/>
                </a:lnTo>
                <a:lnTo>
                  <a:pt x="220133" y="0"/>
                </a:lnTo>
                <a:lnTo>
                  <a:pt x="211667" y="0"/>
                </a:lnTo>
                <a:lnTo>
                  <a:pt x="194733" y="0"/>
                </a:lnTo>
                <a:lnTo>
                  <a:pt x="177800" y="0"/>
                </a:lnTo>
                <a:lnTo>
                  <a:pt x="160866" y="8467"/>
                </a:lnTo>
                <a:lnTo>
                  <a:pt x="135467" y="16933"/>
                </a:lnTo>
                <a:lnTo>
                  <a:pt x="118533" y="25400"/>
                </a:lnTo>
                <a:lnTo>
                  <a:pt x="93134" y="42333"/>
                </a:lnTo>
                <a:lnTo>
                  <a:pt x="76200" y="59267"/>
                </a:lnTo>
                <a:lnTo>
                  <a:pt x="59267" y="76200"/>
                </a:lnTo>
                <a:lnTo>
                  <a:pt x="42333" y="101600"/>
                </a:lnTo>
                <a:lnTo>
                  <a:pt x="33867" y="127000"/>
                </a:lnTo>
                <a:lnTo>
                  <a:pt x="25400" y="143933"/>
                </a:lnTo>
                <a:lnTo>
                  <a:pt x="25400" y="160867"/>
                </a:lnTo>
                <a:lnTo>
                  <a:pt x="25400" y="177800"/>
                </a:lnTo>
                <a:lnTo>
                  <a:pt x="25400" y="186267"/>
                </a:lnTo>
                <a:lnTo>
                  <a:pt x="33867" y="194733"/>
                </a:lnTo>
                <a:lnTo>
                  <a:pt x="50800" y="203200"/>
                </a:lnTo>
                <a:lnTo>
                  <a:pt x="59267" y="211667"/>
                </a:lnTo>
                <a:lnTo>
                  <a:pt x="76200" y="220133"/>
                </a:lnTo>
                <a:lnTo>
                  <a:pt x="93134" y="220133"/>
                </a:lnTo>
                <a:lnTo>
                  <a:pt x="118533" y="220133"/>
                </a:lnTo>
                <a:lnTo>
                  <a:pt x="135467" y="220133"/>
                </a:lnTo>
                <a:lnTo>
                  <a:pt x="152400" y="220133"/>
                </a:lnTo>
                <a:lnTo>
                  <a:pt x="169334" y="211667"/>
                </a:lnTo>
                <a:lnTo>
                  <a:pt x="177800" y="211667"/>
                </a:lnTo>
                <a:lnTo>
                  <a:pt x="186267" y="211667"/>
                </a:lnTo>
                <a:lnTo>
                  <a:pt x="186267" y="211667"/>
                </a:lnTo>
                <a:lnTo>
                  <a:pt x="186267" y="211667"/>
                </a:lnTo>
                <a:lnTo>
                  <a:pt x="186267" y="211667"/>
                </a:lnTo>
                <a:lnTo>
                  <a:pt x="177800" y="211667"/>
                </a:lnTo>
                <a:lnTo>
                  <a:pt x="169334" y="211667"/>
                </a:lnTo>
                <a:lnTo>
                  <a:pt x="160866" y="211667"/>
                </a:lnTo>
                <a:lnTo>
                  <a:pt x="143933" y="220133"/>
                </a:lnTo>
                <a:lnTo>
                  <a:pt x="127000" y="228600"/>
                </a:lnTo>
                <a:lnTo>
                  <a:pt x="110067" y="237067"/>
                </a:lnTo>
                <a:lnTo>
                  <a:pt x="84666" y="254000"/>
                </a:lnTo>
                <a:lnTo>
                  <a:pt x="67733" y="270933"/>
                </a:lnTo>
                <a:lnTo>
                  <a:pt x="50800" y="287867"/>
                </a:lnTo>
                <a:lnTo>
                  <a:pt x="33867" y="304800"/>
                </a:lnTo>
                <a:lnTo>
                  <a:pt x="16934" y="321733"/>
                </a:lnTo>
                <a:lnTo>
                  <a:pt x="8466" y="338667"/>
                </a:lnTo>
                <a:lnTo>
                  <a:pt x="0" y="355600"/>
                </a:lnTo>
                <a:lnTo>
                  <a:pt x="0" y="381000"/>
                </a:lnTo>
                <a:lnTo>
                  <a:pt x="0" y="397933"/>
                </a:lnTo>
                <a:lnTo>
                  <a:pt x="0" y="414867"/>
                </a:lnTo>
                <a:lnTo>
                  <a:pt x="16934" y="423333"/>
                </a:lnTo>
                <a:lnTo>
                  <a:pt x="25400" y="431800"/>
                </a:lnTo>
                <a:lnTo>
                  <a:pt x="42333" y="440267"/>
                </a:lnTo>
                <a:lnTo>
                  <a:pt x="59267" y="448733"/>
                </a:lnTo>
                <a:lnTo>
                  <a:pt x="84666" y="448733"/>
                </a:lnTo>
                <a:lnTo>
                  <a:pt x="110067" y="440267"/>
                </a:lnTo>
                <a:lnTo>
                  <a:pt x="135467" y="440267"/>
                </a:lnTo>
                <a:lnTo>
                  <a:pt x="160866" y="431800"/>
                </a:lnTo>
                <a:lnTo>
                  <a:pt x="160866" y="431800"/>
                </a:lnTo>
                <a:lnTo>
                  <a:pt x="177800" y="431800"/>
                </a:lnTo>
                <a:lnTo>
                  <a:pt x="177800" y="431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7"/>
          <p:cNvSpPr/>
          <p:nvPr/>
        </p:nvSpPr>
        <p:spPr>
          <a:xfrm>
            <a:off x="8636000" y="2675467"/>
            <a:ext cx="101601" cy="245534"/>
          </a:xfrm>
          <a:custGeom>
            <a:avLst/>
            <a:gdLst/>
            <a:ahLst/>
            <a:cxnLst/>
            <a:rect l="0" t="0" r="0" b="0"/>
            <a:pathLst>
              <a:path w="101601" h="245534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93134" y="8466"/>
                </a:lnTo>
                <a:lnTo>
                  <a:pt x="84666" y="16933"/>
                </a:lnTo>
                <a:lnTo>
                  <a:pt x="76200" y="33866"/>
                </a:lnTo>
                <a:lnTo>
                  <a:pt x="67733" y="50800"/>
                </a:lnTo>
                <a:lnTo>
                  <a:pt x="59267" y="67733"/>
                </a:lnTo>
                <a:lnTo>
                  <a:pt x="50800" y="84666"/>
                </a:lnTo>
                <a:lnTo>
                  <a:pt x="42333" y="110066"/>
                </a:lnTo>
                <a:lnTo>
                  <a:pt x="25400" y="135466"/>
                </a:lnTo>
                <a:lnTo>
                  <a:pt x="25400" y="160866"/>
                </a:lnTo>
                <a:lnTo>
                  <a:pt x="8466" y="186266"/>
                </a:lnTo>
                <a:lnTo>
                  <a:pt x="8466" y="211666"/>
                </a:lnTo>
                <a:lnTo>
                  <a:pt x="0" y="228600"/>
                </a:lnTo>
                <a:lnTo>
                  <a:pt x="0" y="237066"/>
                </a:lnTo>
                <a:lnTo>
                  <a:pt x="0" y="245533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45533"/>
                </a:lnTo>
                <a:lnTo>
                  <a:pt x="8466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8636000" y="2700867"/>
            <a:ext cx="127001" cy="203201"/>
          </a:xfrm>
          <a:custGeom>
            <a:avLst/>
            <a:gdLst/>
            <a:ahLst/>
            <a:cxnLst/>
            <a:rect l="0" t="0" r="0" b="0"/>
            <a:pathLst>
              <a:path w="127001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16934" y="33866"/>
                </a:lnTo>
                <a:lnTo>
                  <a:pt x="25400" y="42333"/>
                </a:lnTo>
                <a:lnTo>
                  <a:pt x="25400" y="59266"/>
                </a:lnTo>
                <a:lnTo>
                  <a:pt x="33867" y="76200"/>
                </a:lnTo>
                <a:lnTo>
                  <a:pt x="42333" y="93133"/>
                </a:lnTo>
                <a:lnTo>
                  <a:pt x="50800" y="118533"/>
                </a:lnTo>
                <a:lnTo>
                  <a:pt x="59267" y="135466"/>
                </a:lnTo>
                <a:lnTo>
                  <a:pt x="67733" y="152400"/>
                </a:lnTo>
                <a:lnTo>
                  <a:pt x="76200" y="169333"/>
                </a:lnTo>
                <a:lnTo>
                  <a:pt x="84666" y="186266"/>
                </a:lnTo>
                <a:lnTo>
                  <a:pt x="101600" y="194733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27000" y="203200"/>
                </a:lnTo>
                <a:lnTo>
                  <a:pt x="12700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8839200" y="2700867"/>
            <a:ext cx="228601" cy="203201"/>
          </a:xfrm>
          <a:custGeom>
            <a:avLst/>
            <a:gdLst/>
            <a:ahLst/>
            <a:cxnLst/>
            <a:rect l="0" t="0" r="0" b="0"/>
            <a:pathLst>
              <a:path w="228601" h="203201">
                <a:moveTo>
                  <a:pt x="93133" y="25400"/>
                </a:moveTo>
                <a:lnTo>
                  <a:pt x="93133" y="25400"/>
                </a:lnTo>
                <a:lnTo>
                  <a:pt x="93133" y="25400"/>
                </a:lnTo>
                <a:lnTo>
                  <a:pt x="93133" y="16933"/>
                </a:lnTo>
                <a:lnTo>
                  <a:pt x="93133" y="8466"/>
                </a:lnTo>
                <a:lnTo>
                  <a:pt x="93133" y="8466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16933"/>
                </a:lnTo>
                <a:lnTo>
                  <a:pt x="33866" y="25400"/>
                </a:lnTo>
                <a:lnTo>
                  <a:pt x="25400" y="50800"/>
                </a:lnTo>
                <a:lnTo>
                  <a:pt x="16933" y="67733"/>
                </a:lnTo>
                <a:lnTo>
                  <a:pt x="8467" y="84666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8467" y="186266"/>
                </a:lnTo>
                <a:lnTo>
                  <a:pt x="16933" y="194733"/>
                </a:lnTo>
                <a:lnTo>
                  <a:pt x="33866" y="203200"/>
                </a:lnTo>
                <a:lnTo>
                  <a:pt x="42334" y="203200"/>
                </a:lnTo>
                <a:lnTo>
                  <a:pt x="50800" y="203200"/>
                </a:lnTo>
                <a:lnTo>
                  <a:pt x="67733" y="203200"/>
                </a:lnTo>
                <a:lnTo>
                  <a:pt x="76200" y="194733"/>
                </a:lnTo>
                <a:lnTo>
                  <a:pt x="93133" y="186266"/>
                </a:lnTo>
                <a:lnTo>
                  <a:pt x="101600" y="177800"/>
                </a:lnTo>
                <a:lnTo>
                  <a:pt x="101600" y="160866"/>
                </a:lnTo>
                <a:lnTo>
                  <a:pt x="118534" y="143933"/>
                </a:lnTo>
                <a:lnTo>
                  <a:pt x="118534" y="127000"/>
                </a:lnTo>
                <a:lnTo>
                  <a:pt x="118534" y="101600"/>
                </a:lnTo>
                <a:lnTo>
                  <a:pt x="118534" y="84666"/>
                </a:lnTo>
                <a:lnTo>
                  <a:pt x="118534" y="59266"/>
                </a:lnTo>
                <a:lnTo>
                  <a:pt x="118534" y="50800"/>
                </a:lnTo>
                <a:lnTo>
                  <a:pt x="118534" y="33866"/>
                </a:lnTo>
                <a:lnTo>
                  <a:pt x="118534" y="33866"/>
                </a:lnTo>
                <a:lnTo>
                  <a:pt x="110066" y="33866"/>
                </a:lnTo>
                <a:lnTo>
                  <a:pt x="110066" y="33866"/>
                </a:lnTo>
                <a:lnTo>
                  <a:pt x="110066" y="33866"/>
                </a:lnTo>
                <a:lnTo>
                  <a:pt x="110066" y="42333"/>
                </a:lnTo>
                <a:lnTo>
                  <a:pt x="110066" y="59266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0066" y="118533"/>
                </a:lnTo>
                <a:lnTo>
                  <a:pt x="118534" y="135466"/>
                </a:lnTo>
                <a:lnTo>
                  <a:pt x="118534" y="152400"/>
                </a:lnTo>
                <a:lnTo>
                  <a:pt x="127000" y="169333"/>
                </a:lnTo>
                <a:lnTo>
                  <a:pt x="135467" y="186266"/>
                </a:lnTo>
                <a:lnTo>
                  <a:pt x="143933" y="194733"/>
                </a:lnTo>
                <a:lnTo>
                  <a:pt x="152400" y="203200"/>
                </a:lnTo>
                <a:lnTo>
                  <a:pt x="169333" y="203200"/>
                </a:lnTo>
                <a:lnTo>
                  <a:pt x="177800" y="194733"/>
                </a:lnTo>
                <a:lnTo>
                  <a:pt x="203200" y="186266"/>
                </a:lnTo>
                <a:lnTo>
                  <a:pt x="220133" y="177800"/>
                </a:lnTo>
                <a:lnTo>
                  <a:pt x="220133" y="177800"/>
                </a:lnTo>
                <a:lnTo>
                  <a:pt x="228600" y="169333"/>
                </a:lnTo>
                <a:lnTo>
                  <a:pt x="228600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0"/>
          <p:cNvSpPr/>
          <p:nvPr/>
        </p:nvSpPr>
        <p:spPr>
          <a:xfrm>
            <a:off x="9076267" y="2717800"/>
            <a:ext cx="160867" cy="177801"/>
          </a:xfrm>
          <a:custGeom>
            <a:avLst/>
            <a:gdLst/>
            <a:ahLst/>
            <a:cxnLst/>
            <a:rect l="0" t="0" r="0" b="0"/>
            <a:pathLst>
              <a:path w="160867" h="177801">
                <a:moveTo>
                  <a:pt x="101599" y="16933"/>
                </a:moveTo>
                <a:lnTo>
                  <a:pt x="101599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0800" y="16933"/>
                </a:lnTo>
                <a:lnTo>
                  <a:pt x="33867" y="33867"/>
                </a:lnTo>
                <a:lnTo>
                  <a:pt x="25399" y="42333"/>
                </a:lnTo>
                <a:lnTo>
                  <a:pt x="16933" y="59267"/>
                </a:lnTo>
                <a:lnTo>
                  <a:pt x="8466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16933" y="152400"/>
                </a:lnTo>
                <a:lnTo>
                  <a:pt x="25399" y="160867"/>
                </a:lnTo>
                <a:lnTo>
                  <a:pt x="42333" y="169333"/>
                </a:lnTo>
                <a:lnTo>
                  <a:pt x="67733" y="169333"/>
                </a:lnTo>
                <a:lnTo>
                  <a:pt x="84666" y="177800"/>
                </a:lnTo>
                <a:lnTo>
                  <a:pt x="101599" y="169333"/>
                </a:lnTo>
                <a:lnTo>
                  <a:pt x="127000" y="169333"/>
                </a:lnTo>
                <a:lnTo>
                  <a:pt x="143933" y="160867"/>
                </a:lnTo>
                <a:lnTo>
                  <a:pt x="143933" y="160867"/>
                </a:lnTo>
                <a:lnTo>
                  <a:pt x="160866" y="152400"/>
                </a:lnTo>
                <a:lnTo>
                  <a:pt x="160866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1"/>
          <p:cNvSpPr/>
          <p:nvPr/>
        </p:nvSpPr>
        <p:spPr>
          <a:xfrm>
            <a:off x="9321800" y="2565400"/>
            <a:ext cx="16935" cy="313268"/>
          </a:xfrm>
          <a:custGeom>
            <a:avLst/>
            <a:gdLst/>
            <a:ahLst/>
            <a:cxnLst/>
            <a:rect l="0" t="0" r="0" b="0"/>
            <a:pathLst>
              <a:path w="16935" h="3132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42333"/>
                </a:lnTo>
                <a:lnTo>
                  <a:pt x="16934" y="59267"/>
                </a:lnTo>
                <a:lnTo>
                  <a:pt x="8466" y="84667"/>
                </a:lnTo>
                <a:lnTo>
                  <a:pt x="8466" y="118533"/>
                </a:lnTo>
                <a:lnTo>
                  <a:pt x="8466" y="143933"/>
                </a:lnTo>
                <a:lnTo>
                  <a:pt x="0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7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13267"/>
                </a:lnTo>
                <a:lnTo>
                  <a:pt x="8466" y="313267"/>
                </a:lnTo>
                <a:lnTo>
                  <a:pt x="8466" y="313267"/>
                </a:lnTo>
                <a:lnTo>
                  <a:pt x="8466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2"/>
          <p:cNvSpPr/>
          <p:nvPr/>
        </p:nvSpPr>
        <p:spPr>
          <a:xfrm>
            <a:off x="9271000" y="2717800"/>
            <a:ext cx="160868" cy="25401"/>
          </a:xfrm>
          <a:custGeom>
            <a:avLst/>
            <a:gdLst/>
            <a:ahLst/>
            <a:cxnLst/>
            <a:rect l="0" t="0" r="0" b="0"/>
            <a:pathLst>
              <a:path w="160868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43934" y="16933"/>
                </a:lnTo>
                <a:lnTo>
                  <a:pt x="143934" y="16933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3"/>
          <p:cNvSpPr/>
          <p:nvPr/>
        </p:nvSpPr>
        <p:spPr>
          <a:xfrm>
            <a:off x="9550400" y="25484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4" y="16933"/>
                </a:lnTo>
                <a:lnTo>
                  <a:pt x="25400" y="33866"/>
                </a:lnTo>
                <a:lnTo>
                  <a:pt x="25400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35466"/>
                </a:lnTo>
                <a:lnTo>
                  <a:pt x="8466" y="160866"/>
                </a:lnTo>
                <a:lnTo>
                  <a:pt x="8466" y="186266"/>
                </a:lnTo>
                <a:lnTo>
                  <a:pt x="8466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45533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62466"/>
                </a:lnTo>
                <a:lnTo>
                  <a:pt x="8466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4"/>
          <p:cNvSpPr/>
          <p:nvPr/>
        </p:nvSpPr>
        <p:spPr>
          <a:xfrm>
            <a:off x="9626600" y="2700867"/>
            <a:ext cx="220135" cy="397934"/>
          </a:xfrm>
          <a:custGeom>
            <a:avLst/>
            <a:gdLst/>
            <a:ahLst/>
            <a:cxnLst/>
            <a:rect l="0" t="0" r="0" b="0"/>
            <a:pathLst>
              <a:path w="220135" h="397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6" y="84666"/>
                </a:lnTo>
                <a:lnTo>
                  <a:pt x="8466" y="101600"/>
                </a:lnTo>
                <a:lnTo>
                  <a:pt x="16934" y="110066"/>
                </a:lnTo>
                <a:lnTo>
                  <a:pt x="16934" y="118533"/>
                </a:lnTo>
                <a:lnTo>
                  <a:pt x="25400" y="127000"/>
                </a:lnTo>
                <a:lnTo>
                  <a:pt x="42333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84666" y="118533"/>
                </a:lnTo>
                <a:lnTo>
                  <a:pt x="93134" y="110066"/>
                </a:lnTo>
                <a:lnTo>
                  <a:pt x="101600" y="101600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8533" y="59266"/>
                </a:lnTo>
                <a:lnTo>
                  <a:pt x="118533" y="50800"/>
                </a:lnTo>
                <a:lnTo>
                  <a:pt x="118533" y="33866"/>
                </a:lnTo>
                <a:lnTo>
                  <a:pt x="118533" y="16933"/>
                </a:lnTo>
                <a:lnTo>
                  <a:pt x="118533" y="8466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8466"/>
                </a:lnTo>
                <a:lnTo>
                  <a:pt x="118533" y="16933"/>
                </a:lnTo>
                <a:lnTo>
                  <a:pt x="118533" y="25400"/>
                </a:lnTo>
                <a:lnTo>
                  <a:pt x="127000" y="42333"/>
                </a:lnTo>
                <a:lnTo>
                  <a:pt x="127000" y="59266"/>
                </a:lnTo>
                <a:lnTo>
                  <a:pt x="135467" y="84666"/>
                </a:lnTo>
                <a:lnTo>
                  <a:pt x="135467" y="110066"/>
                </a:lnTo>
                <a:lnTo>
                  <a:pt x="143934" y="127000"/>
                </a:lnTo>
                <a:lnTo>
                  <a:pt x="143934" y="152400"/>
                </a:lnTo>
                <a:lnTo>
                  <a:pt x="143934" y="177800"/>
                </a:lnTo>
                <a:lnTo>
                  <a:pt x="143934" y="203200"/>
                </a:lnTo>
                <a:lnTo>
                  <a:pt x="143934" y="228600"/>
                </a:lnTo>
                <a:lnTo>
                  <a:pt x="135467" y="245533"/>
                </a:lnTo>
                <a:lnTo>
                  <a:pt x="135467" y="270933"/>
                </a:lnTo>
                <a:lnTo>
                  <a:pt x="127000" y="296333"/>
                </a:lnTo>
                <a:lnTo>
                  <a:pt x="118533" y="321733"/>
                </a:lnTo>
                <a:lnTo>
                  <a:pt x="101600" y="338666"/>
                </a:lnTo>
                <a:lnTo>
                  <a:pt x="93134" y="355600"/>
                </a:lnTo>
                <a:lnTo>
                  <a:pt x="84666" y="372533"/>
                </a:lnTo>
                <a:lnTo>
                  <a:pt x="67733" y="381000"/>
                </a:lnTo>
                <a:lnTo>
                  <a:pt x="50800" y="389466"/>
                </a:lnTo>
                <a:lnTo>
                  <a:pt x="42333" y="397933"/>
                </a:lnTo>
                <a:lnTo>
                  <a:pt x="25400" y="397933"/>
                </a:lnTo>
                <a:lnTo>
                  <a:pt x="16934" y="397933"/>
                </a:lnTo>
                <a:lnTo>
                  <a:pt x="8466" y="389466"/>
                </a:lnTo>
                <a:lnTo>
                  <a:pt x="8466" y="381000"/>
                </a:lnTo>
                <a:lnTo>
                  <a:pt x="0" y="364066"/>
                </a:lnTo>
                <a:lnTo>
                  <a:pt x="0" y="347133"/>
                </a:lnTo>
                <a:lnTo>
                  <a:pt x="0" y="321733"/>
                </a:lnTo>
                <a:lnTo>
                  <a:pt x="8466" y="296333"/>
                </a:lnTo>
                <a:lnTo>
                  <a:pt x="16934" y="270933"/>
                </a:lnTo>
                <a:lnTo>
                  <a:pt x="25400" y="245533"/>
                </a:lnTo>
                <a:lnTo>
                  <a:pt x="42333" y="220133"/>
                </a:lnTo>
                <a:lnTo>
                  <a:pt x="59267" y="194733"/>
                </a:lnTo>
                <a:lnTo>
                  <a:pt x="76200" y="186266"/>
                </a:lnTo>
                <a:lnTo>
                  <a:pt x="101600" y="169333"/>
                </a:lnTo>
                <a:lnTo>
                  <a:pt x="127000" y="169333"/>
                </a:lnTo>
                <a:lnTo>
                  <a:pt x="152400" y="169333"/>
                </a:lnTo>
                <a:lnTo>
                  <a:pt x="169334" y="169333"/>
                </a:lnTo>
                <a:lnTo>
                  <a:pt x="194733" y="169333"/>
                </a:lnTo>
                <a:lnTo>
                  <a:pt x="203200" y="177800"/>
                </a:lnTo>
                <a:lnTo>
                  <a:pt x="203200" y="177800"/>
                </a:lnTo>
                <a:lnTo>
                  <a:pt x="220134" y="186266"/>
                </a:lnTo>
                <a:lnTo>
                  <a:pt x="220134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Freeform 1095"/>
          <p:cNvSpPr/>
          <p:nvPr/>
        </p:nvSpPr>
        <p:spPr>
          <a:xfrm>
            <a:off x="10134600" y="2667000"/>
            <a:ext cx="118535" cy="169334"/>
          </a:xfrm>
          <a:custGeom>
            <a:avLst/>
            <a:gdLst/>
            <a:ahLst/>
            <a:cxnLst/>
            <a:rect l="0" t="0" r="0" b="0"/>
            <a:pathLst>
              <a:path w="118535" h="169334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8467" y="143933"/>
                </a:lnTo>
                <a:lnTo>
                  <a:pt x="25400" y="152400"/>
                </a:lnTo>
                <a:lnTo>
                  <a:pt x="33866" y="160867"/>
                </a:lnTo>
                <a:lnTo>
                  <a:pt x="50800" y="169333"/>
                </a:lnTo>
                <a:lnTo>
                  <a:pt x="59266" y="169333"/>
                </a:lnTo>
                <a:lnTo>
                  <a:pt x="76200" y="169333"/>
                </a:lnTo>
                <a:lnTo>
                  <a:pt x="84667" y="169333"/>
                </a:lnTo>
                <a:lnTo>
                  <a:pt x="101600" y="169333"/>
                </a:lnTo>
                <a:lnTo>
                  <a:pt x="110066" y="160867"/>
                </a:lnTo>
                <a:lnTo>
                  <a:pt x="110066" y="152400"/>
                </a:lnTo>
                <a:lnTo>
                  <a:pt x="118534" y="143933"/>
                </a:lnTo>
                <a:lnTo>
                  <a:pt x="118534" y="127000"/>
                </a:lnTo>
                <a:lnTo>
                  <a:pt x="118534" y="110067"/>
                </a:lnTo>
                <a:lnTo>
                  <a:pt x="110066" y="84667"/>
                </a:lnTo>
                <a:lnTo>
                  <a:pt x="101600" y="67733"/>
                </a:lnTo>
                <a:lnTo>
                  <a:pt x="93134" y="50800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6" y="16933"/>
                </a:lnTo>
                <a:lnTo>
                  <a:pt x="42334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Freeform 1096"/>
          <p:cNvSpPr/>
          <p:nvPr/>
        </p:nvSpPr>
        <p:spPr>
          <a:xfrm>
            <a:off x="10303934" y="2658533"/>
            <a:ext cx="169333" cy="194735"/>
          </a:xfrm>
          <a:custGeom>
            <a:avLst/>
            <a:gdLst/>
            <a:ahLst/>
            <a:cxnLst/>
            <a:rect l="0" t="0" r="0" b="0"/>
            <a:pathLst>
              <a:path w="169333" h="194735">
                <a:moveTo>
                  <a:pt x="0" y="16934"/>
                </a:moveTo>
                <a:lnTo>
                  <a:pt x="8466" y="25400"/>
                </a:lnTo>
                <a:lnTo>
                  <a:pt x="8466" y="25400"/>
                </a:lnTo>
                <a:lnTo>
                  <a:pt x="16932" y="33867"/>
                </a:lnTo>
                <a:lnTo>
                  <a:pt x="25400" y="42334"/>
                </a:lnTo>
                <a:lnTo>
                  <a:pt x="33866" y="59267"/>
                </a:lnTo>
                <a:lnTo>
                  <a:pt x="33866" y="76200"/>
                </a:lnTo>
                <a:lnTo>
                  <a:pt x="42332" y="93134"/>
                </a:lnTo>
                <a:lnTo>
                  <a:pt x="42332" y="110067"/>
                </a:lnTo>
                <a:lnTo>
                  <a:pt x="42332" y="127000"/>
                </a:lnTo>
                <a:lnTo>
                  <a:pt x="42332" y="143934"/>
                </a:lnTo>
                <a:lnTo>
                  <a:pt x="42332" y="160867"/>
                </a:lnTo>
                <a:lnTo>
                  <a:pt x="42332" y="177800"/>
                </a:lnTo>
                <a:lnTo>
                  <a:pt x="42332" y="186267"/>
                </a:lnTo>
                <a:lnTo>
                  <a:pt x="42332" y="194734"/>
                </a:lnTo>
                <a:lnTo>
                  <a:pt x="42332" y="194734"/>
                </a:lnTo>
                <a:lnTo>
                  <a:pt x="42332" y="194734"/>
                </a:lnTo>
                <a:lnTo>
                  <a:pt x="42332" y="194734"/>
                </a:lnTo>
                <a:lnTo>
                  <a:pt x="42332" y="186267"/>
                </a:lnTo>
                <a:lnTo>
                  <a:pt x="42332" y="177800"/>
                </a:lnTo>
                <a:lnTo>
                  <a:pt x="42332" y="169334"/>
                </a:lnTo>
                <a:lnTo>
                  <a:pt x="42332" y="152400"/>
                </a:lnTo>
                <a:lnTo>
                  <a:pt x="50799" y="127000"/>
                </a:lnTo>
                <a:lnTo>
                  <a:pt x="50799" y="101600"/>
                </a:lnTo>
                <a:lnTo>
                  <a:pt x="50799" y="76200"/>
                </a:lnTo>
                <a:lnTo>
                  <a:pt x="59266" y="59267"/>
                </a:lnTo>
                <a:lnTo>
                  <a:pt x="59266" y="33867"/>
                </a:lnTo>
                <a:lnTo>
                  <a:pt x="67733" y="16934"/>
                </a:lnTo>
                <a:lnTo>
                  <a:pt x="76200" y="8467"/>
                </a:lnTo>
                <a:lnTo>
                  <a:pt x="84666" y="0"/>
                </a:lnTo>
                <a:lnTo>
                  <a:pt x="93132" y="0"/>
                </a:lnTo>
                <a:lnTo>
                  <a:pt x="101600" y="0"/>
                </a:lnTo>
                <a:lnTo>
                  <a:pt x="110066" y="0"/>
                </a:lnTo>
                <a:lnTo>
                  <a:pt x="126999" y="8467"/>
                </a:lnTo>
                <a:lnTo>
                  <a:pt x="126999" y="25400"/>
                </a:lnTo>
                <a:lnTo>
                  <a:pt x="135466" y="42334"/>
                </a:lnTo>
                <a:lnTo>
                  <a:pt x="143933" y="59267"/>
                </a:lnTo>
                <a:lnTo>
                  <a:pt x="143933" y="67734"/>
                </a:lnTo>
                <a:lnTo>
                  <a:pt x="143933" y="84667"/>
                </a:lnTo>
                <a:lnTo>
                  <a:pt x="152400" y="101600"/>
                </a:lnTo>
                <a:lnTo>
                  <a:pt x="152400" y="110067"/>
                </a:lnTo>
                <a:lnTo>
                  <a:pt x="152400" y="118534"/>
                </a:lnTo>
                <a:lnTo>
                  <a:pt x="160866" y="118534"/>
                </a:lnTo>
                <a:lnTo>
                  <a:pt x="160866" y="127000"/>
                </a:lnTo>
                <a:lnTo>
                  <a:pt x="160866" y="118534"/>
                </a:lnTo>
                <a:lnTo>
                  <a:pt x="169332" y="118534"/>
                </a:lnTo>
                <a:lnTo>
                  <a:pt x="169332" y="118534"/>
                </a:lnTo>
                <a:lnTo>
                  <a:pt x="169332" y="118534"/>
                </a:lnTo>
                <a:lnTo>
                  <a:pt x="169332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Freeform 1097"/>
          <p:cNvSpPr/>
          <p:nvPr/>
        </p:nvSpPr>
        <p:spPr>
          <a:xfrm>
            <a:off x="10524067" y="2667000"/>
            <a:ext cx="118534" cy="169334"/>
          </a:xfrm>
          <a:custGeom>
            <a:avLst/>
            <a:gdLst/>
            <a:ahLst/>
            <a:cxnLst/>
            <a:rect l="0" t="0" r="0" b="0"/>
            <a:pathLst>
              <a:path w="118534" h="169334">
                <a:moveTo>
                  <a:pt x="8467" y="67733"/>
                </a:moveTo>
                <a:lnTo>
                  <a:pt x="8467" y="67733"/>
                </a:lnTo>
                <a:lnTo>
                  <a:pt x="16933" y="76200"/>
                </a:lnTo>
                <a:lnTo>
                  <a:pt x="25399" y="84667"/>
                </a:lnTo>
                <a:lnTo>
                  <a:pt x="33867" y="93133"/>
                </a:lnTo>
                <a:lnTo>
                  <a:pt x="42333" y="101600"/>
                </a:lnTo>
                <a:lnTo>
                  <a:pt x="50799" y="101600"/>
                </a:lnTo>
                <a:lnTo>
                  <a:pt x="59266" y="110067"/>
                </a:lnTo>
                <a:lnTo>
                  <a:pt x="76200" y="101600"/>
                </a:lnTo>
                <a:lnTo>
                  <a:pt x="93133" y="101600"/>
                </a:lnTo>
                <a:lnTo>
                  <a:pt x="101599" y="93133"/>
                </a:lnTo>
                <a:lnTo>
                  <a:pt x="110067" y="84667"/>
                </a:lnTo>
                <a:lnTo>
                  <a:pt x="118533" y="84667"/>
                </a:lnTo>
                <a:lnTo>
                  <a:pt x="118533" y="67733"/>
                </a:lnTo>
                <a:lnTo>
                  <a:pt x="118533" y="59267"/>
                </a:lnTo>
                <a:lnTo>
                  <a:pt x="118533" y="42333"/>
                </a:lnTo>
                <a:lnTo>
                  <a:pt x="118533" y="33867"/>
                </a:lnTo>
                <a:lnTo>
                  <a:pt x="118533" y="16933"/>
                </a:lnTo>
                <a:lnTo>
                  <a:pt x="110067" y="8467"/>
                </a:lnTo>
                <a:lnTo>
                  <a:pt x="101599" y="8467"/>
                </a:lnTo>
                <a:lnTo>
                  <a:pt x="84667" y="0"/>
                </a:lnTo>
                <a:lnTo>
                  <a:pt x="76200" y="0"/>
                </a:lnTo>
                <a:lnTo>
                  <a:pt x="59266" y="0"/>
                </a:lnTo>
                <a:lnTo>
                  <a:pt x="50799" y="8467"/>
                </a:lnTo>
                <a:lnTo>
                  <a:pt x="33867" y="16933"/>
                </a:lnTo>
                <a:lnTo>
                  <a:pt x="16933" y="25400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10067"/>
                </a:lnTo>
                <a:lnTo>
                  <a:pt x="8467" y="127000"/>
                </a:lnTo>
                <a:lnTo>
                  <a:pt x="16933" y="135467"/>
                </a:lnTo>
                <a:lnTo>
                  <a:pt x="25399" y="152400"/>
                </a:lnTo>
                <a:lnTo>
                  <a:pt x="50799" y="160867"/>
                </a:lnTo>
                <a:lnTo>
                  <a:pt x="67733" y="160867"/>
                </a:lnTo>
                <a:lnTo>
                  <a:pt x="93133" y="169333"/>
                </a:lnTo>
                <a:lnTo>
                  <a:pt x="93133" y="169333"/>
                </a:lnTo>
                <a:lnTo>
                  <a:pt x="110067" y="169333"/>
                </a:lnTo>
                <a:lnTo>
                  <a:pt x="110067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Freeform 1098"/>
          <p:cNvSpPr/>
          <p:nvPr/>
        </p:nvSpPr>
        <p:spPr>
          <a:xfrm>
            <a:off x="10905067" y="2675467"/>
            <a:ext cx="42334" cy="296334"/>
          </a:xfrm>
          <a:custGeom>
            <a:avLst/>
            <a:gdLst/>
            <a:ahLst/>
            <a:cxnLst/>
            <a:rect l="0" t="0" r="0" b="0"/>
            <a:pathLst>
              <a:path w="42334" h="2963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399" y="67733"/>
                </a:lnTo>
                <a:lnTo>
                  <a:pt x="25399" y="93133"/>
                </a:lnTo>
                <a:lnTo>
                  <a:pt x="33867" y="127000"/>
                </a:lnTo>
                <a:lnTo>
                  <a:pt x="33867" y="152400"/>
                </a:lnTo>
                <a:lnTo>
                  <a:pt x="42333" y="186266"/>
                </a:lnTo>
                <a:lnTo>
                  <a:pt x="42333" y="211666"/>
                </a:lnTo>
                <a:lnTo>
                  <a:pt x="42333" y="237066"/>
                </a:lnTo>
                <a:lnTo>
                  <a:pt x="42333" y="254000"/>
                </a:lnTo>
                <a:lnTo>
                  <a:pt x="33867" y="270933"/>
                </a:lnTo>
                <a:lnTo>
                  <a:pt x="33867" y="287866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  <a:lnTo>
                  <a:pt x="25399" y="287866"/>
                </a:lnTo>
                <a:lnTo>
                  <a:pt x="25399" y="287866"/>
                </a:lnTo>
                <a:lnTo>
                  <a:pt x="25399" y="279400"/>
                </a:lnTo>
                <a:lnTo>
                  <a:pt x="25399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Freeform 1099"/>
          <p:cNvSpPr/>
          <p:nvPr/>
        </p:nvSpPr>
        <p:spPr>
          <a:xfrm>
            <a:off x="10905067" y="2641600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0" y="42333"/>
                </a:moveTo>
                <a:lnTo>
                  <a:pt x="0" y="33867"/>
                </a:lnTo>
                <a:lnTo>
                  <a:pt x="8467" y="33867"/>
                </a:lnTo>
                <a:lnTo>
                  <a:pt x="8467" y="16933"/>
                </a:lnTo>
                <a:lnTo>
                  <a:pt x="16933" y="8467"/>
                </a:lnTo>
                <a:lnTo>
                  <a:pt x="25399" y="8467"/>
                </a:lnTo>
                <a:lnTo>
                  <a:pt x="42333" y="0"/>
                </a:lnTo>
                <a:lnTo>
                  <a:pt x="50799" y="0"/>
                </a:lnTo>
                <a:lnTo>
                  <a:pt x="59266" y="0"/>
                </a:lnTo>
                <a:lnTo>
                  <a:pt x="76200" y="8467"/>
                </a:lnTo>
                <a:lnTo>
                  <a:pt x="93133" y="16933"/>
                </a:lnTo>
                <a:lnTo>
                  <a:pt x="110067" y="25400"/>
                </a:lnTo>
                <a:lnTo>
                  <a:pt x="118533" y="33867"/>
                </a:lnTo>
                <a:lnTo>
                  <a:pt x="135466" y="50800"/>
                </a:lnTo>
                <a:lnTo>
                  <a:pt x="143933" y="76200"/>
                </a:lnTo>
                <a:lnTo>
                  <a:pt x="152400" y="101600"/>
                </a:lnTo>
                <a:lnTo>
                  <a:pt x="152400" y="118533"/>
                </a:lnTo>
                <a:lnTo>
                  <a:pt x="152400" y="143933"/>
                </a:lnTo>
                <a:lnTo>
                  <a:pt x="152400" y="160867"/>
                </a:lnTo>
                <a:lnTo>
                  <a:pt x="143933" y="177800"/>
                </a:lnTo>
                <a:lnTo>
                  <a:pt x="143933" y="186267"/>
                </a:lnTo>
                <a:lnTo>
                  <a:pt x="126999" y="194733"/>
                </a:lnTo>
                <a:lnTo>
                  <a:pt x="118533" y="194733"/>
                </a:lnTo>
                <a:lnTo>
                  <a:pt x="101599" y="203200"/>
                </a:lnTo>
                <a:lnTo>
                  <a:pt x="93133" y="203200"/>
                </a:lnTo>
                <a:lnTo>
                  <a:pt x="76200" y="203200"/>
                </a:lnTo>
                <a:lnTo>
                  <a:pt x="59266" y="194733"/>
                </a:lnTo>
                <a:lnTo>
                  <a:pt x="50799" y="186267"/>
                </a:lnTo>
                <a:lnTo>
                  <a:pt x="42333" y="177800"/>
                </a:lnTo>
                <a:lnTo>
                  <a:pt x="25399" y="169333"/>
                </a:lnTo>
                <a:lnTo>
                  <a:pt x="25399" y="160867"/>
                </a:lnTo>
                <a:lnTo>
                  <a:pt x="25399" y="160867"/>
                </a:lnTo>
                <a:lnTo>
                  <a:pt x="25399" y="152400"/>
                </a:lnTo>
                <a:lnTo>
                  <a:pt x="25399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Freeform 1100"/>
          <p:cNvSpPr/>
          <p:nvPr/>
        </p:nvSpPr>
        <p:spPr>
          <a:xfrm>
            <a:off x="11116733" y="2641600"/>
            <a:ext cx="194734" cy="177801"/>
          </a:xfrm>
          <a:custGeom>
            <a:avLst/>
            <a:gdLst/>
            <a:ahLst/>
            <a:cxnLst/>
            <a:rect l="0" t="0" r="0" b="0"/>
            <a:pathLst>
              <a:path w="194734" h="1778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59267" y="16933"/>
                </a:lnTo>
                <a:lnTo>
                  <a:pt x="50801" y="16933"/>
                </a:lnTo>
                <a:lnTo>
                  <a:pt x="33867" y="33867"/>
                </a:lnTo>
                <a:lnTo>
                  <a:pt x="25401" y="42333"/>
                </a:lnTo>
                <a:lnTo>
                  <a:pt x="16934" y="59267"/>
                </a:lnTo>
                <a:lnTo>
                  <a:pt x="8467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0867"/>
                </a:lnTo>
                <a:lnTo>
                  <a:pt x="8467" y="169333"/>
                </a:lnTo>
                <a:lnTo>
                  <a:pt x="16934" y="177800"/>
                </a:lnTo>
                <a:lnTo>
                  <a:pt x="25401" y="177800"/>
                </a:lnTo>
                <a:lnTo>
                  <a:pt x="42333" y="177800"/>
                </a:lnTo>
                <a:lnTo>
                  <a:pt x="50801" y="177800"/>
                </a:lnTo>
                <a:lnTo>
                  <a:pt x="59267" y="169333"/>
                </a:lnTo>
                <a:lnTo>
                  <a:pt x="67733" y="160867"/>
                </a:lnTo>
                <a:lnTo>
                  <a:pt x="67733" y="152400"/>
                </a:lnTo>
                <a:lnTo>
                  <a:pt x="76200" y="135467"/>
                </a:lnTo>
                <a:lnTo>
                  <a:pt x="84667" y="118533"/>
                </a:lnTo>
                <a:lnTo>
                  <a:pt x="84667" y="101600"/>
                </a:lnTo>
                <a:lnTo>
                  <a:pt x="93134" y="76200"/>
                </a:lnTo>
                <a:lnTo>
                  <a:pt x="93134" y="59267"/>
                </a:lnTo>
                <a:lnTo>
                  <a:pt x="93134" y="42333"/>
                </a:lnTo>
                <a:lnTo>
                  <a:pt x="93134" y="33867"/>
                </a:lnTo>
                <a:lnTo>
                  <a:pt x="93134" y="25400"/>
                </a:lnTo>
                <a:lnTo>
                  <a:pt x="93134" y="16933"/>
                </a:lnTo>
                <a:lnTo>
                  <a:pt x="93134" y="16933"/>
                </a:lnTo>
                <a:lnTo>
                  <a:pt x="93134" y="16933"/>
                </a:lnTo>
                <a:lnTo>
                  <a:pt x="93134" y="25400"/>
                </a:lnTo>
                <a:lnTo>
                  <a:pt x="93134" y="42333"/>
                </a:lnTo>
                <a:lnTo>
                  <a:pt x="101601" y="50800"/>
                </a:lnTo>
                <a:lnTo>
                  <a:pt x="101601" y="67733"/>
                </a:lnTo>
                <a:lnTo>
                  <a:pt x="101601" y="84667"/>
                </a:lnTo>
                <a:lnTo>
                  <a:pt x="110067" y="110067"/>
                </a:lnTo>
                <a:lnTo>
                  <a:pt x="110067" y="118533"/>
                </a:lnTo>
                <a:lnTo>
                  <a:pt x="118533" y="135467"/>
                </a:lnTo>
                <a:lnTo>
                  <a:pt x="127001" y="152400"/>
                </a:lnTo>
                <a:lnTo>
                  <a:pt x="135467" y="160867"/>
                </a:lnTo>
                <a:lnTo>
                  <a:pt x="143933" y="169333"/>
                </a:lnTo>
                <a:lnTo>
                  <a:pt x="160867" y="169333"/>
                </a:lnTo>
                <a:lnTo>
                  <a:pt x="169334" y="169333"/>
                </a:lnTo>
                <a:lnTo>
                  <a:pt x="177801" y="169333"/>
                </a:lnTo>
                <a:lnTo>
                  <a:pt x="186267" y="169333"/>
                </a:lnTo>
                <a:lnTo>
                  <a:pt x="186267" y="169333"/>
                </a:lnTo>
                <a:lnTo>
                  <a:pt x="194733" y="160867"/>
                </a:lnTo>
                <a:lnTo>
                  <a:pt x="194733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Freeform 1101"/>
          <p:cNvSpPr/>
          <p:nvPr/>
        </p:nvSpPr>
        <p:spPr>
          <a:xfrm>
            <a:off x="11379200" y="2667000"/>
            <a:ext cx="25401" cy="177801"/>
          </a:xfrm>
          <a:custGeom>
            <a:avLst/>
            <a:gdLst/>
            <a:ahLst/>
            <a:cxnLst/>
            <a:rect l="0" t="0" r="0" b="0"/>
            <a:pathLst>
              <a:path w="25401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0867"/>
                </a:lnTo>
                <a:lnTo>
                  <a:pt x="25400" y="160867"/>
                </a:lnTo>
                <a:lnTo>
                  <a:pt x="25400" y="169333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69333"/>
                </a:lnTo>
                <a:lnTo>
                  <a:pt x="25400" y="160867"/>
                </a:lnTo>
                <a:lnTo>
                  <a:pt x="25400" y="152400"/>
                </a:lnTo>
                <a:lnTo>
                  <a:pt x="25400" y="143933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Freeform 1102"/>
          <p:cNvSpPr/>
          <p:nvPr/>
        </p:nvSpPr>
        <p:spPr>
          <a:xfrm>
            <a:off x="11463866" y="2658533"/>
            <a:ext cx="135469" cy="186268"/>
          </a:xfrm>
          <a:custGeom>
            <a:avLst/>
            <a:gdLst/>
            <a:ahLst/>
            <a:cxnLst/>
            <a:rect l="0" t="0" r="0" b="0"/>
            <a:pathLst>
              <a:path w="135469" h="186268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8" y="25400"/>
                </a:lnTo>
                <a:lnTo>
                  <a:pt x="8468" y="33867"/>
                </a:lnTo>
                <a:lnTo>
                  <a:pt x="8468" y="50800"/>
                </a:lnTo>
                <a:lnTo>
                  <a:pt x="8468" y="67734"/>
                </a:lnTo>
                <a:lnTo>
                  <a:pt x="16934" y="84667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35467"/>
                </a:lnTo>
                <a:lnTo>
                  <a:pt x="16934" y="152400"/>
                </a:lnTo>
                <a:lnTo>
                  <a:pt x="16934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86267"/>
                </a:lnTo>
                <a:lnTo>
                  <a:pt x="25400" y="177800"/>
                </a:lnTo>
                <a:lnTo>
                  <a:pt x="25400" y="177800"/>
                </a:lnTo>
                <a:lnTo>
                  <a:pt x="25400" y="169334"/>
                </a:lnTo>
                <a:lnTo>
                  <a:pt x="25400" y="152400"/>
                </a:lnTo>
                <a:lnTo>
                  <a:pt x="25400" y="143934"/>
                </a:lnTo>
                <a:lnTo>
                  <a:pt x="25400" y="127000"/>
                </a:lnTo>
                <a:lnTo>
                  <a:pt x="25400" y="101600"/>
                </a:lnTo>
                <a:lnTo>
                  <a:pt x="25400" y="84667"/>
                </a:lnTo>
                <a:lnTo>
                  <a:pt x="33867" y="76200"/>
                </a:lnTo>
                <a:lnTo>
                  <a:pt x="33867" y="59267"/>
                </a:lnTo>
                <a:lnTo>
                  <a:pt x="33867" y="42334"/>
                </a:lnTo>
                <a:lnTo>
                  <a:pt x="42334" y="33867"/>
                </a:lnTo>
                <a:lnTo>
                  <a:pt x="42334" y="16934"/>
                </a:lnTo>
                <a:lnTo>
                  <a:pt x="50801" y="16934"/>
                </a:lnTo>
                <a:lnTo>
                  <a:pt x="59268" y="8467"/>
                </a:lnTo>
                <a:lnTo>
                  <a:pt x="67734" y="0"/>
                </a:lnTo>
                <a:lnTo>
                  <a:pt x="76200" y="0"/>
                </a:lnTo>
                <a:lnTo>
                  <a:pt x="84668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1" y="0"/>
                </a:lnTo>
                <a:lnTo>
                  <a:pt x="135468" y="0"/>
                </a:lnTo>
                <a:lnTo>
                  <a:pt x="135468" y="0"/>
                </a:lnTo>
                <a:lnTo>
                  <a:pt x="127001" y="0"/>
                </a:lnTo>
                <a:lnTo>
                  <a:pt x="127001" y="0"/>
                </a:lnTo>
                <a:lnTo>
                  <a:pt x="118534" y="0"/>
                </a:lnTo>
                <a:lnTo>
                  <a:pt x="1185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Freeform 1103"/>
          <p:cNvSpPr/>
          <p:nvPr/>
        </p:nvSpPr>
        <p:spPr>
          <a:xfrm>
            <a:off x="11396134" y="2582333"/>
            <a:ext cx="33867" cy="1"/>
          </a:xfrm>
          <a:custGeom>
            <a:avLst/>
            <a:gdLst/>
            <a:ahLst/>
            <a:cxnLst/>
            <a:rect l="0" t="0" r="0" b="0"/>
            <a:pathLst>
              <a:path w="33867" h="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25399" y="0"/>
                </a:lnTo>
                <a:lnTo>
                  <a:pt x="25399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Freeform 1104"/>
          <p:cNvSpPr/>
          <p:nvPr/>
        </p:nvSpPr>
        <p:spPr>
          <a:xfrm>
            <a:off x="8737600" y="3166533"/>
            <a:ext cx="194734" cy="186268"/>
          </a:xfrm>
          <a:custGeom>
            <a:avLst/>
            <a:gdLst/>
            <a:ahLst/>
            <a:cxnLst/>
            <a:rect l="0" t="0" r="0" b="0"/>
            <a:pathLst>
              <a:path w="194734" h="186268">
                <a:moveTo>
                  <a:pt x="67734" y="0"/>
                </a:move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59266" y="0"/>
                </a:lnTo>
                <a:lnTo>
                  <a:pt x="59266" y="0"/>
                </a:lnTo>
                <a:lnTo>
                  <a:pt x="50800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8467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0" y="143934"/>
                </a:lnTo>
                <a:lnTo>
                  <a:pt x="8467" y="160867"/>
                </a:lnTo>
                <a:lnTo>
                  <a:pt x="16933" y="169334"/>
                </a:lnTo>
                <a:lnTo>
                  <a:pt x="33867" y="177800"/>
                </a:lnTo>
                <a:lnTo>
                  <a:pt x="50800" y="177800"/>
                </a:lnTo>
                <a:lnTo>
                  <a:pt x="59266" y="186267"/>
                </a:lnTo>
                <a:lnTo>
                  <a:pt x="76200" y="186267"/>
                </a:lnTo>
                <a:lnTo>
                  <a:pt x="93133" y="186267"/>
                </a:lnTo>
                <a:lnTo>
                  <a:pt x="110067" y="186267"/>
                </a:lnTo>
                <a:lnTo>
                  <a:pt x="127000" y="177800"/>
                </a:lnTo>
                <a:lnTo>
                  <a:pt x="143934" y="169334"/>
                </a:lnTo>
                <a:lnTo>
                  <a:pt x="160867" y="169334"/>
                </a:lnTo>
                <a:lnTo>
                  <a:pt x="169333" y="152400"/>
                </a:lnTo>
                <a:lnTo>
                  <a:pt x="177800" y="143934"/>
                </a:lnTo>
                <a:lnTo>
                  <a:pt x="186267" y="135467"/>
                </a:lnTo>
                <a:lnTo>
                  <a:pt x="194733" y="118534"/>
                </a:lnTo>
                <a:lnTo>
                  <a:pt x="194733" y="101600"/>
                </a:lnTo>
                <a:lnTo>
                  <a:pt x="194733" y="93134"/>
                </a:lnTo>
                <a:lnTo>
                  <a:pt x="186267" y="76200"/>
                </a:lnTo>
                <a:lnTo>
                  <a:pt x="177800" y="67734"/>
                </a:lnTo>
                <a:lnTo>
                  <a:pt x="169333" y="50800"/>
                </a:lnTo>
                <a:lnTo>
                  <a:pt x="160867" y="42334"/>
                </a:lnTo>
                <a:lnTo>
                  <a:pt x="143934" y="33867"/>
                </a:lnTo>
                <a:lnTo>
                  <a:pt x="135466" y="16934"/>
                </a:lnTo>
                <a:lnTo>
                  <a:pt x="118533" y="16934"/>
                </a:lnTo>
                <a:lnTo>
                  <a:pt x="110067" y="8467"/>
                </a:lnTo>
                <a:lnTo>
                  <a:pt x="93133" y="8467"/>
                </a:lnTo>
                <a:lnTo>
                  <a:pt x="76200" y="0"/>
                </a:lnTo>
                <a:lnTo>
                  <a:pt x="67734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Freeform 1105"/>
          <p:cNvSpPr/>
          <p:nvPr/>
        </p:nvSpPr>
        <p:spPr>
          <a:xfrm>
            <a:off x="8991600" y="3056467"/>
            <a:ext cx="33867" cy="313267"/>
          </a:xfrm>
          <a:custGeom>
            <a:avLst/>
            <a:gdLst/>
            <a:ahLst/>
            <a:cxnLst/>
            <a:rect l="0" t="0" r="0" b="0"/>
            <a:pathLst>
              <a:path w="33867" h="313267">
                <a:moveTo>
                  <a:pt x="33866" y="0"/>
                </a:moveTo>
                <a:lnTo>
                  <a:pt x="33866" y="8466"/>
                </a:lnTo>
                <a:lnTo>
                  <a:pt x="25400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0" y="50800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8467" y="160866"/>
                </a:lnTo>
                <a:lnTo>
                  <a:pt x="8467" y="186266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37066"/>
                </a:lnTo>
                <a:lnTo>
                  <a:pt x="25400" y="262466"/>
                </a:lnTo>
                <a:lnTo>
                  <a:pt x="25400" y="270933"/>
                </a:lnTo>
                <a:lnTo>
                  <a:pt x="25400" y="287866"/>
                </a:lnTo>
                <a:lnTo>
                  <a:pt x="25400" y="296333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13266"/>
                </a:lnTo>
                <a:lnTo>
                  <a:pt x="25400" y="304800"/>
                </a:lnTo>
                <a:lnTo>
                  <a:pt x="25400" y="304800"/>
                </a:lnTo>
                <a:lnTo>
                  <a:pt x="25400" y="304800"/>
                </a:lnTo>
                <a:lnTo>
                  <a:pt x="16933" y="296333"/>
                </a:lnTo>
                <a:lnTo>
                  <a:pt x="16933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Freeform 1106"/>
          <p:cNvSpPr/>
          <p:nvPr/>
        </p:nvSpPr>
        <p:spPr>
          <a:xfrm>
            <a:off x="8957734" y="3234267"/>
            <a:ext cx="135467" cy="1"/>
          </a:xfrm>
          <a:custGeom>
            <a:avLst/>
            <a:gdLst/>
            <a:ahLst/>
            <a:cxnLst/>
            <a:rect l="0" t="0" r="0" b="0"/>
            <a:pathLst>
              <a:path w="13546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799" y="0"/>
                </a:lnTo>
                <a:lnTo>
                  <a:pt x="67732" y="0"/>
                </a:lnTo>
                <a:lnTo>
                  <a:pt x="93133" y="0"/>
                </a:lnTo>
                <a:lnTo>
                  <a:pt x="110066" y="0"/>
                </a:lnTo>
                <a:lnTo>
                  <a:pt x="110066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Freeform 1107"/>
          <p:cNvSpPr/>
          <p:nvPr/>
        </p:nvSpPr>
        <p:spPr>
          <a:xfrm>
            <a:off x="9279467" y="3200400"/>
            <a:ext cx="135468" cy="194734"/>
          </a:xfrm>
          <a:custGeom>
            <a:avLst/>
            <a:gdLst/>
            <a:ahLst/>
            <a:cxnLst/>
            <a:rect l="0" t="0" r="0" b="0"/>
            <a:pathLst>
              <a:path w="135468" h="194734">
                <a:moveTo>
                  <a:pt x="84666" y="0"/>
                </a:move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8467"/>
                </a:lnTo>
                <a:lnTo>
                  <a:pt x="42333" y="16933"/>
                </a:lnTo>
                <a:lnTo>
                  <a:pt x="33866" y="25400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42333"/>
                </a:lnTo>
                <a:lnTo>
                  <a:pt x="0" y="50800"/>
                </a:lnTo>
                <a:lnTo>
                  <a:pt x="8466" y="50800"/>
                </a:lnTo>
                <a:lnTo>
                  <a:pt x="8466" y="59267"/>
                </a:lnTo>
                <a:lnTo>
                  <a:pt x="16933" y="59267"/>
                </a:lnTo>
                <a:lnTo>
                  <a:pt x="33866" y="67733"/>
                </a:lnTo>
                <a:lnTo>
                  <a:pt x="50799" y="67733"/>
                </a:lnTo>
                <a:lnTo>
                  <a:pt x="67733" y="76200"/>
                </a:lnTo>
                <a:lnTo>
                  <a:pt x="84666" y="84667"/>
                </a:lnTo>
                <a:lnTo>
                  <a:pt x="101600" y="93133"/>
                </a:lnTo>
                <a:lnTo>
                  <a:pt x="118533" y="101600"/>
                </a:lnTo>
                <a:lnTo>
                  <a:pt x="126999" y="118533"/>
                </a:lnTo>
                <a:lnTo>
                  <a:pt x="135467" y="127000"/>
                </a:lnTo>
                <a:lnTo>
                  <a:pt x="135467" y="143933"/>
                </a:lnTo>
                <a:lnTo>
                  <a:pt x="126999" y="152400"/>
                </a:lnTo>
                <a:lnTo>
                  <a:pt x="126999" y="160867"/>
                </a:lnTo>
                <a:lnTo>
                  <a:pt x="110066" y="169333"/>
                </a:lnTo>
                <a:lnTo>
                  <a:pt x="101600" y="177800"/>
                </a:lnTo>
                <a:lnTo>
                  <a:pt x="84666" y="186267"/>
                </a:lnTo>
                <a:lnTo>
                  <a:pt x="67733" y="194733"/>
                </a:lnTo>
                <a:lnTo>
                  <a:pt x="59267" y="194733"/>
                </a:lnTo>
                <a:lnTo>
                  <a:pt x="42333" y="194733"/>
                </a:lnTo>
                <a:lnTo>
                  <a:pt x="33866" y="194733"/>
                </a:lnTo>
                <a:lnTo>
                  <a:pt x="25400" y="186267"/>
                </a:lnTo>
                <a:lnTo>
                  <a:pt x="25400" y="186267"/>
                </a:lnTo>
                <a:lnTo>
                  <a:pt x="16933" y="177800"/>
                </a:lnTo>
                <a:lnTo>
                  <a:pt x="169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Freeform 1108"/>
          <p:cNvSpPr/>
          <p:nvPr/>
        </p:nvSpPr>
        <p:spPr>
          <a:xfrm>
            <a:off x="9482666" y="3251200"/>
            <a:ext cx="1" cy="135468"/>
          </a:xfrm>
          <a:custGeom>
            <a:avLst/>
            <a:gdLst/>
            <a:ahLst/>
            <a:cxnLst/>
            <a:rect l="0" t="0" r="0" b="0"/>
            <a:pathLst>
              <a:path w="1" h="135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Freeform 1109"/>
          <p:cNvSpPr/>
          <p:nvPr/>
        </p:nvSpPr>
        <p:spPr>
          <a:xfrm>
            <a:off x="9474200" y="3183467"/>
            <a:ext cx="33868" cy="8467"/>
          </a:xfrm>
          <a:custGeom>
            <a:avLst/>
            <a:gdLst/>
            <a:ahLst/>
            <a:cxnLst/>
            <a:rect l="0" t="0" r="0" b="0"/>
            <a:pathLst>
              <a:path w="33868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Freeform 1110"/>
          <p:cNvSpPr/>
          <p:nvPr/>
        </p:nvSpPr>
        <p:spPr>
          <a:xfrm>
            <a:off x="9592733" y="3200400"/>
            <a:ext cx="127002" cy="186268"/>
          </a:xfrm>
          <a:custGeom>
            <a:avLst/>
            <a:gdLst/>
            <a:ahLst/>
            <a:cxnLst/>
            <a:rect l="0" t="0" r="0" b="0"/>
            <a:pathLst>
              <a:path w="127002" h="186268">
                <a:moveTo>
                  <a:pt x="101600" y="8467"/>
                </a:move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8467"/>
                </a:lnTo>
                <a:lnTo>
                  <a:pt x="76200" y="16933"/>
                </a:lnTo>
                <a:lnTo>
                  <a:pt x="67734" y="25400"/>
                </a:lnTo>
                <a:lnTo>
                  <a:pt x="59267" y="33867"/>
                </a:lnTo>
                <a:lnTo>
                  <a:pt x="42333" y="50800"/>
                </a:lnTo>
                <a:lnTo>
                  <a:pt x="33867" y="67733"/>
                </a:lnTo>
                <a:lnTo>
                  <a:pt x="16934" y="84667"/>
                </a:lnTo>
                <a:lnTo>
                  <a:pt x="8467" y="110067"/>
                </a:lnTo>
                <a:lnTo>
                  <a:pt x="8467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69333"/>
                </a:lnTo>
                <a:lnTo>
                  <a:pt x="16934" y="177800"/>
                </a:lnTo>
                <a:lnTo>
                  <a:pt x="33867" y="186267"/>
                </a:lnTo>
                <a:lnTo>
                  <a:pt x="50801" y="186267"/>
                </a:lnTo>
                <a:lnTo>
                  <a:pt x="67734" y="186267"/>
                </a:lnTo>
                <a:lnTo>
                  <a:pt x="84667" y="186267"/>
                </a:lnTo>
                <a:lnTo>
                  <a:pt x="101600" y="177800"/>
                </a:lnTo>
                <a:lnTo>
                  <a:pt x="118533" y="169333"/>
                </a:lnTo>
                <a:lnTo>
                  <a:pt x="118533" y="169333"/>
                </a:lnTo>
                <a:lnTo>
                  <a:pt x="127001" y="160867"/>
                </a:lnTo>
                <a:lnTo>
                  <a:pt x="127001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Freeform 1111"/>
          <p:cNvSpPr/>
          <p:nvPr/>
        </p:nvSpPr>
        <p:spPr>
          <a:xfrm>
            <a:off x="9719734" y="3098800"/>
            <a:ext cx="42334" cy="270934"/>
          </a:xfrm>
          <a:custGeom>
            <a:avLst/>
            <a:gdLst/>
            <a:ahLst/>
            <a:cxnLst/>
            <a:rect l="0" t="0" r="0" b="0"/>
            <a:pathLst>
              <a:path w="42334" h="270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8466" y="237067"/>
                </a:lnTo>
                <a:lnTo>
                  <a:pt x="16933" y="254000"/>
                </a:lnTo>
                <a:lnTo>
                  <a:pt x="25399" y="262467"/>
                </a:lnTo>
                <a:lnTo>
                  <a:pt x="33866" y="270933"/>
                </a:lnTo>
                <a:lnTo>
                  <a:pt x="42333" y="270933"/>
                </a:lnTo>
                <a:lnTo>
                  <a:pt x="42333" y="270933"/>
                </a:lnTo>
                <a:lnTo>
                  <a:pt x="42333" y="270933"/>
                </a:lnTo>
                <a:lnTo>
                  <a:pt x="42333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Freeform 1112"/>
          <p:cNvSpPr/>
          <p:nvPr/>
        </p:nvSpPr>
        <p:spPr>
          <a:xfrm>
            <a:off x="9779000" y="3200400"/>
            <a:ext cx="152401" cy="160868"/>
          </a:xfrm>
          <a:custGeom>
            <a:avLst/>
            <a:gdLst/>
            <a:ahLst/>
            <a:cxnLst/>
            <a:rect l="0" t="0" r="0" b="0"/>
            <a:pathLst>
              <a:path w="152401" h="160868">
                <a:moveTo>
                  <a:pt x="25400" y="101600"/>
                </a:moveTo>
                <a:lnTo>
                  <a:pt x="25400" y="101600"/>
                </a:lnTo>
                <a:lnTo>
                  <a:pt x="25400" y="101600"/>
                </a:lnTo>
                <a:lnTo>
                  <a:pt x="33866" y="101600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93133"/>
                </a:lnTo>
                <a:lnTo>
                  <a:pt x="84666" y="84667"/>
                </a:lnTo>
                <a:lnTo>
                  <a:pt x="93134" y="84667"/>
                </a:lnTo>
                <a:lnTo>
                  <a:pt x="101600" y="67733"/>
                </a:lnTo>
                <a:lnTo>
                  <a:pt x="101600" y="59267"/>
                </a:lnTo>
                <a:lnTo>
                  <a:pt x="110066" y="50800"/>
                </a:lnTo>
                <a:lnTo>
                  <a:pt x="110066" y="42333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6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6" y="16933"/>
                </a:lnTo>
                <a:lnTo>
                  <a:pt x="25400" y="33867"/>
                </a:lnTo>
                <a:lnTo>
                  <a:pt x="16934" y="50800"/>
                </a:lnTo>
                <a:lnTo>
                  <a:pt x="8466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6" y="127000"/>
                </a:lnTo>
                <a:lnTo>
                  <a:pt x="25400" y="143933"/>
                </a:lnTo>
                <a:lnTo>
                  <a:pt x="33866" y="152400"/>
                </a:lnTo>
                <a:lnTo>
                  <a:pt x="50800" y="160867"/>
                </a:lnTo>
                <a:lnTo>
                  <a:pt x="76200" y="160867"/>
                </a:lnTo>
                <a:lnTo>
                  <a:pt x="93134" y="160867"/>
                </a:lnTo>
                <a:lnTo>
                  <a:pt x="110066" y="160867"/>
                </a:lnTo>
                <a:lnTo>
                  <a:pt x="135467" y="152400"/>
                </a:lnTo>
                <a:lnTo>
                  <a:pt x="135467" y="152400"/>
                </a:lnTo>
                <a:lnTo>
                  <a:pt x="152400" y="143933"/>
                </a:lnTo>
                <a:lnTo>
                  <a:pt x="152400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Freeform 1113"/>
          <p:cNvSpPr/>
          <p:nvPr/>
        </p:nvSpPr>
        <p:spPr>
          <a:xfrm>
            <a:off x="9948334" y="3191933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8467"/>
                </a:lnTo>
                <a:lnTo>
                  <a:pt x="25399" y="16934"/>
                </a:lnTo>
                <a:lnTo>
                  <a:pt x="16932" y="25400"/>
                </a:lnTo>
                <a:lnTo>
                  <a:pt x="16932" y="33867"/>
                </a:lnTo>
                <a:lnTo>
                  <a:pt x="8466" y="42334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  <a:lnTo>
                  <a:pt x="8466" y="84667"/>
                </a:lnTo>
                <a:lnTo>
                  <a:pt x="16932" y="93134"/>
                </a:lnTo>
                <a:lnTo>
                  <a:pt x="33866" y="101600"/>
                </a:lnTo>
                <a:lnTo>
                  <a:pt x="42333" y="101600"/>
                </a:lnTo>
                <a:lnTo>
                  <a:pt x="67732" y="110067"/>
                </a:lnTo>
                <a:lnTo>
                  <a:pt x="93132" y="110067"/>
                </a:lnTo>
                <a:lnTo>
                  <a:pt x="110066" y="118534"/>
                </a:lnTo>
                <a:lnTo>
                  <a:pt x="127000" y="127000"/>
                </a:lnTo>
                <a:lnTo>
                  <a:pt x="143932" y="127000"/>
                </a:lnTo>
                <a:lnTo>
                  <a:pt x="152400" y="135467"/>
                </a:lnTo>
                <a:lnTo>
                  <a:pt x="152400" y="143934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43932" y="177800"/>
                </a:lnTo>
                <a:lnTo>
                  <a:pt x="135466" y="186267"/>
                </a:lnTo>
                <a:lnTo>
                  <a:pt x="127000" y="194734"/>
                </a:lnTo>
                <a:lnTo>
                  <a:pt x="110066" y="203200"/>
                </a:lnTo>
                <a:lnTo>
                  <a:pt x="101599" y="211667"/>
                </a:lnTo>
                <a:lnTo>
                  <a:pt x="93132" y="211667"/>
                </a:lnTo>
                <a:lnTo>
                  <a:pt x="84666" y="211667"/>
                </a:lnTo>
                <a:lnTo>
                  <a:pt x="84666" y="211667"/>
                </a:lnTo>
                <a:lnTo>
                  <a:pt x="84666" y="203200"/>
                </a:lnTo>
                <a:lnTo>
                  <a:pt x="84666" y="203200"/>
                </a:lnTo>
                <a:lnTo>
                  <a:pt x="93132" y="203200"/>
                </a:lnTo>
                <a:lnTo>
                  <a:pt x="93132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Freeform 1114"/>
          <p:cNvSpPr/>
          <p:nvPr/>
        </p:nvSpPr>
        <p:spPr>
          <a:xfrm>
            <a:off x="10329334" y="3048000"/>
            <a:ext cx="321733" cy="347134"/>
          </a:xfrm>
          <a:custGeom>
            <a:avLst/>
            <a:gdLst/>
            <a:ahLst/>
            <a:cxnLst/>
            <a:rect l="0" t="0" r="0" b="0"/>
            <a:pathLst>
              <a:path w="321733" h="347134">
                <a:moveTo>
                  <a:pt x="321732" y="0"/>
                </a:moveTo>
                <a:lnTo>
                  <a:pt x="321732" y="0"/>
                </a:lnTo>
                <a:lnTo>
                  <a:pt x="313266" y="0"/>
                </a:lnTo>
                <a:lnTo>
                  <a:pt x="313266" y="8467"/>
                </a:lnTo>
                <a:lnTo>
                  <a:pt x="304800" y="8467"/>
                </a:lnTo>
                <a:lnTo>
                  <a:pt x="296332" y="16933"/>
                </a:lnTo>
                <a:lnTo>
                  <a:pt x="287866" y="25400"/>
                </a:lnTo>
                <a:lnTo>
                  <a:pt x="270933" y="42333"/>
                </a:lnTo>
                <a:lnTo>
                  <a:pt x="253999" y="59267"/>
                </a:lnTo>
                <a:lnTo>
                  <a:pt x="237066" y="76200"/>
                </a:lnTo>
                <a:lnTo>
                  <a:pt x="211666" y="93133"/>
                </a:lnTo>
                <a:lnTo>
                  <a:pt x="194733" y="118533"/>
                </a:lnTo>
                <a:lnTo>
                  <a:pt x="177799" y="135467"/>
                </a:lnTo>
                <a:lnTo>
                  <a:pt x="152400" y="152400"/>
                </a:lnTo>
                <a:lnTo>
                  <a:pt x="135466" y="177800"/>
                </a:lnTo>
                <a:lnTo>
                  <a:pt x="110066" y="194733"/>
                </a:lnTo>
                <a:lnTo>
                  <a:pt x="93132" y="220133"/>
                </a:lnTo>
                <a:lnTo>
                  <a:pt x="76200" y="245533"/>
                </a:lnTo>
                <a:lnTo>
                  <a:pt x="59266" y="262467"/>
                </a:lnTo>
                <a:lnTo>
                  <a:pt x="42333" y="279400"/>
                </a:lnTo>
                <a:lnTo>
                  <a:pt x="25399" y="296333"/>
                </a:lnTo>
                <a:lnTo>
                  <a:pt x="16932" y="313267"/>
                </a:lnTo>
                <a:lnTo>
                  <a:pt x="8466" y="330200"/>
                </a:lnTo>
                <a:lnTo>
                  <a:pt x="0" y="338667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0" y="347133"/>
                </a:lnTo>
                <a:lnTo>
                  <a:pt x="8466" y="338667"/>
                </a:lnTo>
                <a:lnTo>
                  <a:pt x="8466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Freeform 1115"/>
          <p:cNvSpPr/>
          <p:nvPr/>
        </p:nvSpPr>
        <p:spPr>
          <a:xfrm>
            <a:off x="10456334" y="3090333"/>
            <a:ext cx="279400" cy="347135"/>
          </a:xfrm>
          <a:custGeom>
            <a:avLst/>
            <a:gdLst/>
            <a:ahLst/>
            <a:cxnLst/>
            <a:rect l="0" t="0" r="0" b="0"/>
            <a:pathLst>
              <a:path w="279400" h="347135">
                <a:moveTo>
                  <a:pt x="279399" y="0"/>
                </a:moveTo>
                <a:lnTo>
                  <a:pt x="279399" y="0"/>
                </a:lnTo>
                <a:lnTo>
                  <a:pt x="279399" y="0"/>
                </a:lnTo>
                <a:lnTo>
                  <a:pt x="279399" y="0"/>
                </a:lnTo>
                <a:lnTo>
                  <a:pt x="279399" y="0"/>
                </a:lnTo>
                <a:lnTo>
                  <a:pt x="279399" y="0"/>
                </a:lnTo>
                <a:lnTo>
                  <a:pt x="270932" y="8467"/>
                </a:lnTo>
                <a:lnTo>
                  <a:pt x="270932" y="16934"/>
                </a:lnTo>
                <a:lnTo>
                  <a:pt x="254000" y="25400"/>
                </a:lnTo>
                <a:lnTo>
                  <a:pt x="245532" y="42334"/>
                </a:lnTo>
                <a:lnTo>
                  <a:pt x="237066" y="59267"/>
                </a:lnTo>
                <a:lnTo>
                  <a:pt x="220133" y="76200"/>
                </a:lnTo>
                <a:lnTo>
                  <a:pt x="211666" y="93134"/>
                </a:lnTo>
                <a:lnTo>
                  <a:pt x="194732" y="118534"/>
                </a:lnTo>
                <a:lnTo>
                  <a:pt x="177800" y="135467"/>
                </a:lnTo>
                <a:lnTo>
                  <a:pt x="160866" y="160867"/>
                </a:lnTo>
                <a:lnTo>
                  <a:pt x="135466" y="177800"/>
                </a:lnTo>
                <a:lnTo>
                  <a:pt x="126999" y="203200"/>
                </a:lnTo>
                <a:lnTo>
                  <a:pt x="110066" y="220134"/>
                </a:lnTo>
                <a:lnTo>
                  <a:pt x="93132" y="245534"/>
                </a:lnTo>
                <a:lnTo>
                  <a:pt x="76200" y="262467"/>
                </a:lnTo>
                <a:lnTo>
                  <a:pt x="67733" y="279400"/>
                </a:lnTo>
                <a:lnTo>
                  <a:pt x="50799" y="296334"/>
                </a:lnTo>
                <a:lnTo>
                  <a:pt x="33866" y="304800"/>
                </a:lnTo>
                <a:lnTo>
                  <a:pt x="25400" y="313267"/>
                </a:lnTo>
                <a:lnTo>
                  <a:pt x="25400" y="321734"/>
                </a:lnTo>
                <a:lnTo>
                  <a:pt x="16932" y="330200"/>
                </a:lnTo>
                <a:lnTo>
                  <a:pt x="8466" y="338667"/>
                </a:lnTo>
                <a:lnTo>
                  <a:pt x="8466" y="338667"/>
                </a:lnTo>
                <a:lnTo>
                  <a:pt x="8466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0" y="347134"/>
                </a:lnTo>
                <a:lnTo>
                  <a:pt x="8466" y="347134"/>
                </a:lnTo>
                <a:lnTo>
                  <a:pt x="8466" y="347134"/>
                </a:lnTo>
                <a:lnTo>
                  <a:pt x="8466" y="338667"/>
                </a:lnTo>
                <a:lnTo>
                  <a:pt x="8466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Freeform 1116"/>
          <p:cNvSpPr/>
          <p:nvPr/>
        </p:nvSpPr>
        <p:spPr>
          <a:xfrm>
            <a:off x="10947400" y="3285067"/>
            <a:ext cx="491068" cy="16934"/>
          </a:xfrm>
          <a:custGeom>
            <a:avLst/>
            <a:gdLst/>
            <a:ahLst/>
            <a:cxnLst/>
            <a:rect l="0" t="0" r="0" b="0"/>
            <a:pathLst>
              <a:path w="491068" h="16934">
                <a:moveTo>
                  <a:pt x="8466" y="16933"/>
                </a:moveTo>
                <a:lnTo>
                  <a:pt x="8466" y="16933"/>
                </a:lnTo>
                <a:lnTo>
                  <a:pt x="8466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101600" y="16933"/>
                </a:lnTo>
                <a:lnTo>
                  <a:pt x="127000" y="16933"/>
                </a:lnTo>
                <a:lnTo>
                  <a:pt x="143934" y="16933"/>
                </a:lnTo>
                <a:lnTo>
                  <a:pt x="177800" y="16933"/>
                </a:lnTo>
                <a:lnTo>
                  <a:pt x="203200" y="16933"/>
                </a:lnTo>
                <a:lnTo>
                  <a:pt x="228600" y="8466"/>
                </a:lnTo>
                <a:lnTo>
                  <a:pt x="254000" y="8466"/>
                </a:lnTo>
                <a:lnTo>
                  <a:pt x="287866" y="8466"/>
                </a:lnTo>
                <a:lnTo>
                  <a:pt x="313266" y="0"/>
                </a:lnTo>
                <a:lnTo>
                  <a:pt x="338667" y="0"/>
                </a:lnTo>
                <a:lnTo>
                  <a:pt x="364066" y="0"/>
                </a:lnTo>
                <a:lnTo>
                  <a:pt x="389466" y="0"/>
                </a:lnTo>
                <a:lnTo>
                  <a:pt x="406400" y="0"/>
                </a:lnTo>
                <a:lnTo>
                  <a:pt x="431800" y="0"/>
                </a:lnTo>
                <a:lnTo>
                  <a:pt x="448734" y="8466"/>
                </a:lnTo>
                <a:lnTo>
                  <a:pt x="465666" y="8466"/>
                </a:lnTo>
                <a:lnTo>
                  <a:pt x="482600" y="8466"/>
                </a:lnTo>
                <a:lnTo>
                  <a:pt x="482600" y="8466"/>
                </a:lnTo>
                <a:lnTo>
                  <a:pt x="491067" y="8466"/>
                </a:lnTo>
                <a:lnTo>
                  <a:pt x="4910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Freeform 1117"/>
          <p:cNvSpPr/>
          <p:nvPr/>
        </p:nvSpPr>
        <p:spPr>
          <a:xfrm>
            <a:off x="11328400" y="3175000"/>
            <a:ext cx="237067" cy="203201"/>
          </a:xfrm>
          <a:custGeom>
            <a:avLst/>
            <a:gdLst/>
            <a:ahLst/>
            <a:cxnLst/>
            <a:rect l="0" t="0" r="0" b="0"/>
            <a:pathLst>
              <a:path w="237067" h="203201">
                <a:moveTo>
                  <a:pt x="50800" y="0"/>
                </a:move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9266" y="0"/>
                </a:lnTo>
                <a:lnTo>
                  <a:pt x="67734" y="0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7" y="16933"/>
                </a:lnTo>
                <a:lnTo>
                  <a:pt x="127000" y="16933"/>
                </a:lnTo>
                <a:lnTo>
                  <a:pt x="143934" y="25400"/>
                </a:lnTo>
                <a:lnTo>
                  <a:pt x="160866" y="33867"/>
                </a:lnTo>
                <a:lnTo>
                  <a:pt x="177800" y="42333"/>
                </a:lnTo>
                <a:lnTo>
                  <a:pt x="194734" y="42333"/>
                </a:lnTo>
                <a:lnTo>
                  <a:pt x="211666" y="50800"/>
                </a:lnTo>
                <a:lnTo>
                  <a:pt x="220134" y="50800"/>
                </a:lnTo>
                <a:lnTo>
                  <a:pt x="228600" y="59267"/>
                </a:lnTo>
                <a:lnTo>
                  <a:pt x="228600" y="59267"/>
                </a:lnTo>
                <a:lnTo>
                  <a:pt x="237066" y="59267"/>
                </a:lnTo>
                <a:lnTo>
                  <a:pt x="237066" y="59267"/>
                </a:lnTo>
                <a:lnTo>
                  <a:pt x="237066" y="59267"/>
                </a:lnTo>
                <a:lnTo>
                  <a:pt x="237066" y="59267"/>
                </a:lnTo>
                <a:lnTo>
                  <a:pt x="237066" y="59267"/>
                </a:lnTo>
                <a:lnTo>
                  <a:pt x="237066" y="67733"/>
                </a:lnTo>
                <a:lnTo>
                  <a:pt x="228600" y="67733"/>
                </a:lnTo>
                <a:lnTo>
                  <a:pt x="220134" y="67733"/>
                </a:lnTo>
                <a:lnTo>
                  <a:pt x="203200" y="76200"/>
                </a:lnTo>
                <a:lnTo>
                  <a:pt x="186267" y="84667"/>
                </a:lnTo>
                <a:lnTo>
                  <a:pt x="169333" y="93133"/>
                </a:lnTo>
                <a:lnTo>
                  <a:pt x="152400" y="101600"/>
                </a:lnTo>
                <a:lnTo>
                  <a:pt x="127000" y="110067"/>
                </a:lnTo>
                <a:lnTo>
                  <a:pt x="118534" y="127000"/>
                </a:lnTo>
                <a:lnTo>
                  <a:pt x="93133" y="135467"/>
                </a:lnTo>
                <a:lnTo>
                  <a:pt x="76200" y="143933"/>
                </a:lnTo>
                <a:lnTo>
                  <a:pt x="67734" y="160867"/>
                </a:lnTo>
                <a:lnTo>
                  <a:pt x="50800" y="169333"/>
                </a:lnTo>
                <a:lnTo>
                  <a:pt x="33867" y="177800"/>
                </a:lnTo>
                <a:lnTo>
                  <a:pt x="25400" y="186267"/>
                </a:lnTo>
                <a:lnTo>
                  <a:pt x="16933" y="194733"/>
                </a:lnTo>
                <a:lnTo>
                  <a:pt x="8466" y="203200"/>
                </a:lnTo>
                <a:lnTo>
                  <a:pt x="8466" y="203200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Freeform 1118"/>
          <p:cNvSpPr/>
          <p:nvPr/>
        </p:nvSpPr>
        <p:spPr>
          <a:xfrm>
            <a:off x="9474200" y="3530600"/>
            <a:ext cx="16935" cy="254001"/>
          </a:xfrm>
          <a:custGeom>
            <a:avLst/>
            <a:gdLst/>
            <a:ahLst/>
            <a:cxnLst/>
            <a:rect l="0" t="0" r="0" b="0"/>
            <a:pathLst>
              <a:path w="16935" h="254001">
                <a:moveTo>
                  <a:pt x="8466" y="0"/>
                </a:moveTo>
                <a:lnTo>
                  <a:pt x="8466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33867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16934" y="110067"/>
                </a:lnTo>
                <a:lnTo>
                  <a:pt x="16934" y="127000"/>
                </a:lnTo>
                <a:lnTo>
                  <a:pt x="16934" y="152400"/>
                </a:lnTo>
                <a:lnTo>
                  <a:pt x="16934" y="177800"/>
                </a:lnTo>
                <a:lnTo>
                  <a:pt x="8466" y="194733"/>
                </a:lnTo>
                <a:lnTo>
                  <a:pt x="8466" y="211667"/>
                </a:lnTo>
                <a:lnTo>
                  <a:pt x="8466" y="228600"/>
                </a:lnTo>
                <a:lnTo>
                  <a:pt x="8466" y="237067"/>
                </a:lnTo>
                <a:lnTo>
                  <a:pt x="8466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0" y="254000"/>
                </a:lnTo>
                <a:lnTo>
                  <a:pt x="0" y="254000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Freeform 1119"/>
          <p:cNvSpPr/>
          <p:nvPr/>
        </p:nvSpPr>
        <p:spPr>
          <a:xfrm>
            <a:off x="9228667" y="3615267"/>
            <a:ext cx="440267" cy="16934"/>
          </a:xfrm>
          <a:custGeom>
            <a:avLst/>
            <a:gdLst/>
            <a:ahLst/>
            <a:cxnLst/>
            <a:rect l="0" t="0" r="0" b="0"/>
            <a:pathLst>
              <a:path w="440267" h="16934">
                <a:moveTo>
                  <a:pt x="0" y="16933"/>
                </a:moveTo>
                <a:lnTo>
                  <a:pt x="0" y="16933"/>
                </a:lnTo>
                <a:lnTo>
                  <a:pt x="8466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8466"/>
                </a:lnTo>
                <a:lnTo>
                  <a:pt x="84666" y="8466"/>
                </a:lnTo>
                <a:lnTo>
                  <a:pt x="118533" y="8466"/>
                </a:lnTo>
                <a:lnTo>
                  <a:pt x="152400" y="8466"/>
                </a:lnTo>
                <a:lnTo>
                  <a:pt x="194733" y="0"/>
                </a:lnTo>
                <a:lnTo>
                  <a:pt x="228600" y="0"/>
                </a:lnTo>
                <a:lnTo>
                  <a:pt x="270933" y="0"/>
                </a:lnTo>
                <a:lnTo>
                  <a:pt x="313266" y="0"/>
                </a:lnTo>
                <a:lnTo>
                  <a:pt x="347133" y="0"/>
                </a:lnTo>
                <a:lnTo>
                  <a:pt x="381000" y="0"/>
                </a:lnTo>
                <a:lnTo>
                  <a:pt x="414867" y="0"/>
                </a:lnTo>
                <a:lnTo>
                  <a:pt x="414867" y="0"/>
                </a:lnTo>
                <a:lnTo>
                  <a:pt x="440266" y="0"/>
                </a:lnTo>
                <a:lnTo>
                  <a:pt x="4402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Freeform 1120"/>
          <p:cNvSpPr/>
          <p:nvPr/>
        </p:nvSpPr>
        <p:spPr>
          <a:xfrm>
            <a:off x="9652000" y="3666067"/>
            <a:ext cx="160867" cy="135467"/>
          </a:xfrm>
          <a:custGeom>
            <a:avLst/>
            <a:gdLst/>
            <a:ahLst/>
            <a:cxnLst/>
            <a:rect l="0" t="0" r="0" b="0"/>
            <a:pathLst>
              <a:path w="160867" h="135467">
                <a:moveTo>
                  <a:pt x="16933" y="0"/>
                </a:moveTo>
                <a:lnTo>
                  <a:pt x="16933" y="0"/>
                </a:lnTo>
                <a:lnTo>
                  <a:pt x="16933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6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27000"/>
                </a:lnTo>
                <a:lnTo>
                  <a:pt x="25400" y="135466"/>
                </a:lnTo>
                <a:lnTo>
                  <a:pt x="25400" y="135466"/>
                </a:lnTo>
                <a:lnTo>
                  <a:pt x="25400" y="135466"/>
                </a:lnTo>
                <a:lnTo>
                  <a:pt x="25400" y="135466"/>
                </a:lnTo>
                <a:lnTo>
                  <a:pt x="16933" y="127000"/>
                </a:lnTo>
                <a:lnTo>
                  <a:pt x="16933" y="118533"/>
                </a:lnTo>
                <a:lnTo>
                  <a:pt x="16933" y="110066"/>
                </a:lnTo>
                <a:lnTo>
                  <a:pt x="16933" y="93133"/>
                </a:lnTo>
                <a:lnTo>
                  <a:pt x="16933" y="84666"/>
                </a:lnTo>
                <a:lnTo>
                  <a:pt x="16933" y="67733"/>
                </a:lnTo>
                <a:lnTo>
                  <a:pt x="25400" y="50800"/>
                </a:lnTo>
                <a:lnTo>
                  <a:pt x="25400" y="33866"/>
                </a:lnTo>
                <a:lnTo>
                  <a:pt x="42333" y="16933"/>
                </a:lnTo>
                <a:lnTo>
                  <a:pt x="50800" y="8466"/>
                </a:lnTo>
                <a:lnTo>
                  <a:pt x="67734" y="8466"/>
                </a:lnTo>
                <a:lnTo>
                  <a:pt x="84667" y="0"/>
                </a:lnTo>
                <a:lnTo>
                  <a:pt x="110067" y="0"/>
                </a:lnTo>
                <a:lnTo>
                  <a:pt x="127000" y="0"/>
                </a:lnTo>
                <a:lnTo>
                  <a:pt x="143934" y="8466"/>
                </a:lnTo>
                <a:lnTo>
                  <a:pt x="143934" y="8466"/>
                </a:lnTo>
                <a:lnTo>
                  <a:pt x="160866" y="8466"/>
                </a:lnTo>
                <a:lnTo>
                  <a:pt x="160866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Freeform 1121"/>
          <p:cNvSpPr/>
          <p:nvPr/>
        </p:nvSpPr>
        <p:spPr>
          <a:xfrm>
            <a:off x="9855200" y="3657600"/>
            <a:ext cx="228601" cy="143934"/>
          </a:xfrm>
          <a:custGeom>
            <a:avLst/>
            <a:gdLst/>
            <a:ahLst/>
            <a:cxnLst/>
            <a:rect l="0" t="0" r="0" b="0"/>
            <a:pathLst>
              <a:path w="228601" h="143934">
                <a:moveTo>
                  <a:pt x="110066" y="0"/>
                </a:moveTo>
                <a:lnTo>
                  <a:pt x="110066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4" y="0"/>
                </a:lnTo>
                <a:lnTo>
                  <a:pt x="84666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7" y="16933"/>
                </a:lnTo>
                <a:lnTo>
                  <a:pt x="50800" y="25400"/>
                </a:lnTo>
                <a:lnTo>
                  <a:pt x="33866" y="25400"/>
                </a:lnTo>
                <a:lnTo>
                  <a:pt x="16934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0" y="84667"/>
                </a:lnTo>
                <a:lnTo>
                  <a:pt x="0" y="93133"/>
                </a:lnTo>
                <a:lnTo>
                  <a:pt x="8466" y="101600"/>
                </a:lnTo>
                <a:lnTo>
                  <a:pt x="16934" y="118533"/>
                </a:lnTo>
                <a:lnTo>
                  <a:pt x="25400" y="118533"/>
                </a:lnTo>
                <a:lnTo>
                  <a:pt x="42333" y="127000"/>
                </a:lnTo>
                <a:lnTo>
                  <a:pt x="59267" y="127000"/>
                </a:lnTo>
                <a:lnTo>
                  <a:pt x="67734" y="127000"/>
                </a:lnTo>
                <a:lnTo>
                  <a:pt x="84666" y="127000"/>
                </a:lnTo>
                <a:lnTo>
                  <a:pt x="101600" y="118533"/>
                </a:lnTo>
                <a:lnTo>
                  <a:pt x="110066" y="118533"/>
                </a:lnTo>
                <a:lnTo>
                  <a:pt x="118533" y="110067"/>
                </a:lnTo>
                <a:lnTo>
                  <a:pt x="127000" y="101600"/>
                </a:lnTo>
                <a:lnTo>
                  <a:pt x="127000" y="93133"/>
                </a:lnTo>
                <a:lnTo>
                  <a:pt x="127000" y="76200"/>
                </a:lnTo>
                <a:lnTo>
                  <a:pt x="127000" y="67733"/>
                </a:lnTo>
                <a:lnTo>
                  <a:pt x="118533" y="59267"/>
                </a:lnTo>
                <a:lnTo>
                  <a:pt x="118533" y="59267"/>
                </a:lnTo>
                <a:lnTo>
                  <a:pt x="118533" y="50800"/>
                </a:lnTo>
                <a:lnTo>
                  <a:pt x="110066" y="59267"/>
                </a:lnTo>
                <a:lnTo>
                  <a:pt x="110066" y="59267"/>
                </a:lnTo>
                <a:lnTo>
                  <a:pt x="101600" y="59267"/>
                </a:lnTo>
                <a:lnTo>
                  <a:pt x="110066" y="67733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8533" y="93133"/>
                </a:lnTo>
                <a:lnTo>
                  <a:pt x="127000" y="101600"/>
                </a:lnTo>
                <a:lnTo>
                  <a:pt x="135467" y="118533"/>
                </a:lnTo>
                <a:lnTo>
                  <a:pt x="143934" y="127000"/>
                </a:lnTo>
                <a:lnTo>
                  <a:pt x="160866" y="135467"/>
                </a:lnTo>
                <a:lnTo>
                  <a:pt x="177800" y="135467"/>
                </a:lnTo>
                <a:lnTo>
                  <a:pt x="186266" y="143933"/>
                </a:lnTo>
                <a:lnTo>
                  <a:pt x="194733" y="143933"/>
                </a:lnTo>
                <a:lnTo>
                  <a:pt x="211667" y="135467"/>
                </a:lnTo>
                <a:lnTo>
                  <a:pt x="220134" y="127000"/>
                </a:lnTo>
                <a:lnTo>
                  <a:pt x="220134" y="127000"/>
                </a:lnTo>
                <a:lnTo>
                  <a:pt x="228600" y="118533"/>
                </a:lnTo>
                <a:lnTo>
                  <a:pt x="228600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Freeform 1122"/>
          <p:cNvSpPr/>
          <p:nvPr/>
        </p:nvSpPr>
        <p:spPr>
          <a:xfrm>
            <a:off x="10092266" y="3683000"/>
            <a:ext cx="152401" cy="237068"/>
          </a:xfrm>
          <a:custGeom>
            <a:avLst/>
            <a:gdLst/>
            <a:ahLst/>
            <a:cxnLst/>
            <a:rect l="0" t="0" r="0" b="0"/>
            <a:pathLst>
              <a:path w="152401" h="237068">
                <a:moveTo>
                  <a:pt x="16934" y="0"/>
                </a:moveTo>
                <a:lnTo>
                  <a:pt x="16934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8467"/>
                </a:lnTo>
                <a:lnTo>
                  <a:pt x="33867" y="16933"/>
                </a:lnTo>
                <a:lnTo>
                  <a:pt x="33867" y="33867"/>
                </a:lnTo>
                <a:lnTo>
                  <a:pt x="42334" y="50800"/>
                </a:lnTo>
                <a:lnTo>
                  <a:pt x="50801" y="67733"/>
                </a:lnTo>
                <a:lnTo>
                  <a:pt x="59268" y="93133"/>
                </a:lnTo>
                <a:lnTo>
                  <a:pt x="59268" y="118533"/>
                </a:lnTo>
                <a:lnTo>
                  <a:pt x="67734" y="143933"/>
                </a:lnTo>
                <a:lnTo>
                  <a:pt x="76200" y="160867"/>
                </a:lnTo>
                <a:lnTo>
                  <a:pt x="76200" y="186267"/>
                </a:lnTo>
                <a:lnTo>
                  <a:pt x="84668" y="203200"/>
                </a:lnTo>
                <a:lnTo>
                  <a:pt x="84668" y="220133"/>
                </a:lnTo>
                <a:lnTo>
                  <a:pt x="84668" y="237067"/>
                </a:lnTo>
                <a:lnTo>
                  <a:pt x="76200" y="237067"/>
                </a:lnTo>
                <a:lnTo>
                  <a:pt x="76200" y="237067"/>
                </a:lnTo>
                <a:lnTo>
                  <a:pt x="76200" y="237067"/>
                </a:lnTo>
                <a:lnTo>
                  <a:pt x="67734" y="228600"/>
                </a:lnTo>
                <a:lnTo>
                  <a:pt x="59268" y="220133"/>
                </a:lnTo>
                <a:lnTo>
                  <a:pt x="50801" y="203200"/>
                </a:lnTo>
                <a:lnTo>
                  <a:pt x="42334" y="186267"/>
                </a:lnTo>
                <a:lnTo>
                  <a:pt x="33867" y="160867"/>
                </a:lnTo>
                <a:lnTo>
                  <a:pt x="25400" y="135467"/>
                </a:lnTo>
                <a:lnTo>
                  <a:pt x="16934" y="118533"/>
                </a:lnTo>
                <a:lnTo>
                  <a:pt x="8468" y="93133"/>
                </a:lnTo>
                <a:lnTo>
                  <a:pt x="0" y="76200"/>
                </a:lnTo>
                <a:lnTo>
                  <a:pt x="0" y="59267"/>
                </a:lnTo>
                <a:lnTo>
                  <a:pt x="0" y="42333"/>
                </a:lnTo>
                <a:lnTo>
                  <a:pt x="8468" y="33867"/>
                </a:lnTo>
                <a:lnTo>
                  <a:pt x="8468" y="25400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1" y="16933"/>
                </a:lnTo>
                <a:lnTo>
                  <a:pt x="67734" y="16933"/>
                </a:lnTo>
                <a:lnTo>
                  <a:pt x="84668" y="25400"/>
                </a:lnTo>
                <a:lnTo>
                  <a:pt x="110067" y="33867"/>
                </a:lnTo>
                <a:lnTo>
                  <a:pt x="118534" y="42333"/>
                </a:lnTo>
                <a:lnTo>
                  <a:pt x="135468" y="50800"/>
                </a:lnTo>
                <a:lnTo>
                  <a:pt x="143934" y="67733"/>
                </a:lnTo>
                <a:lnTo>
                  <a:pt x="152400" y="76200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43934" y="110067"/>
                </a:lnTo>
                <a:lnTo>
                  <a:pt x="135468" y="118533"/>
                </a:lnTo>
                <a:lnTo>
                  <a:pt x="118534" y="127000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84668" y="127000"/>
                </a:lnTo>
                <a:lnTo>
                  <a:pt x="67734" y="118533"/>
                </a:lnTo>
                <a:lnTo>
                  <a:pt x="67734" y="118533"/>
                </a:lnTo>
                <a:lnTo>
                  <a:pt x="59268" y="110067"/>
                </a:lnTo>
                <a:lnTo>
                  <a:pt x="59268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Freeform 1123"/>
          <p:cNvSpPr/>
          <p:nvPr/>
        </p:nvSpPr>
        <p:spPr>
          <a:xfrm>
            <a:off x="10193866" y="3674533"/>
            <a:ext cx="237068" cy="127001"/>
          </a:xfrm>
          <a:custGeom>
            <a:avLst/>
            <a:gdLst/>
            <a:ahLst/>
            <a:cxnLst/>
            <a:rect l="0" t="0" r="0" b="0"/>
            <a:pathLst>
              <a:path w="237068" h="127001">
                <a:moveTo>
                  <a:pt x="0" y="84667"/>
                </a:moveTo>
                <a:lnTo>
                  <a:pt x="8467" y="84667"/>
                </a:lnTo>
                <a:lnTo>
                  <a:pt x="16934" y="84667"/>
                </a:lnTo>
                <a:lnTo>
                  <a:pt x="33868" y="84667"/>
                </a:lnTo>
                <a:lnTo>
                  <a:pt x="50800" y="84667"/>
                </a:lnTo>
                <a:lnTo>
                  <a:pt x="67734" y="84667"/>
                </a:lnTo>
                <a:lnTo>
                  <a:pt x="93134" y="76200"/>
                </a:lnTo>
                <a:lnTo>
                  <a:pt x="110068" y="76200"/>
                </a:lnTo>
                <a:lnTo>
                  <a:pt x="127000" y="76200"/>
                </a:lnTo>
                <a:lnTo>
                  <a:pt x="143934" y="67734"/>
                </a:lnTo>
                <a:lnTo>
                  <a:pt x="160867" y="59267"/>
                </a:lnTo>
                <a:lnTo>
                  <a:pt x="169334" y="50800"/>
                </a:lnTo>
                <a:lnTo>
                  <a:pt x="177801" y="42334"/>
                </a:lnTo>
                <a:lnTo>
                  <a:pt x="186268" y="33867"/>
                </a:lnTo>
                <a:lnTo>
                  <a:pt x="194734" y="16934"/>
                </a:lnTo>
                <a:lnTo>
                  <a:pt x="194734" y="8467"/>
                </a:lnTo>
                <a:lnTo>
                  <a:pt x="186268" y="8467"/>
                </a:lnTo>
                <a:lnTo>
                  <a:pt x="177801" y="0"/>
                </a:lnTo>
                <a:lnTo>
                  <a:pt x="169334" y="0"/>
                </a:lnTo>
                <a:lnTo>
                  <a:pt x="152400" y="0"/>
                </a:lnTo>
                <a:lnTo>
                  <a:pt x="143934" y="8467"/>
                </a:lnTo>
                <a:lnTo>
                  <a:pt x="127000" y="8467"/>
                </a:lnTo>
                <a:lnTo>
                  <a:pt x="118534" y="25400"/>
                </a:lnTo>
                <a:lnTo>
                  <a:pt x="110068" y="33867"/>
                </a:lnTo>
                <a:lnTo>
                  <a:pt x="101601" y="50800"/>
                </a:lnTo>
                <a:lnTo>
                  <a:pt x="93134" y="67734"/>
                </a:lnTo>
                <a:lnTo>
                  <a:pt x="93134" y="76200"/>
                </a:lnTo>
                <a:lnTo>
                  <a:pt x="101601" y="93134"/>
                </a:lnTo>
                <a:lnTo>
                  <a:pt x="110068" y="101600"/>
                </a:lnTo>
                <a:lnTo>
                  <a:pt x="127000" y="110067"/>
                </a:lnTo>
                <a:lnTo>
                  <a:pt x="143934" y="118534"/>
                </a:lnTo>
                <a:lnTo>
                  <a:pt x="169334" y="127000"/>
                </a:lnTo>
                <a:lnTo>
                  <a:pt x="186268" y="127000"/>
                </a:lnTo>
                <a:lnTo>
                  <a:pt x="203200" y="127000"/>
                </a:lnTo>
                <a:lnTo>
                  <a:pt x="220134" y="127000"/>
                </a:lnTo>
                <a:lnTo>
                  <a:pt x="220134" y="127000"/>
                </a:lnTo>
                <a:lnTo>
                  <a:pt x="237067" y="118534"/>
                </a:lnTo>
                <a:lnTo>
                  <a:pt x="237067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Freeform 1124"/>
          <p:cNvSpPr/>
          <p:nvPr/>
        </p:nvSpPr>
        <p:spPr>
          <a:xfrm>
            <a:off x="10456334" y="3657600"/>
            <a:ext cx="414867" cy="177801"/>
          </a:xfrm>
          <a:custGeom>
            <a:avLst/>
            <a:gdLst/>
            <a:ahLst/>
            <a:cxnLst/>
            <a:rect l="0" t="0" r="0" b="0"/>
            <a:pathLst>
              <a:path w="414867" h="1778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0"/>
                </a:lnTo>
                <a:lnTo>
                  <a:pt x="33866" y="0"/>
                </a:lnTo>
                <a:lnTo>
                  <a:pt x="50799" y="0"/>
                </a:lnTo>
                <a:lnTo>
                  <a:pt x="76200" y="0"/>
                </a:lnTo>
                <a:lnTo>
                  <a:pt x="93132" y="0"/>
                </a:lnTo>
                <a:lnTo>
                  <a:pt x="110066" y="0"/>
                </a:lnTo>
                <a:lnTo>
                  <a:pt x="126999" y="8467"/>
                </a:lnTo>
                <a:lnTo>
                  <a:pt x="143933" y="8467"/>
                </a:lnTo>
                <a:lnTo>
                  <a:pt x="152400" y="16933"/>
                </a:lnTo>
                <a:lnTo>
                  <a:pt x="160866" y="16933"/>
                </a:lnTo>
                <a:lnTo>
                  <a:pt x="160866" y="25400"/>
                </a:lnTo>
                <a:lnTo>
                  <a:pt x="152400" y="33867"/>
                </a:lnTo>
                <a:lnTo>
                  <a:pt x="143933" y="50800"/>
                </a:lnTo>
                <a:lnTo>
                  <a:pt x="135466" y="59267"/>
                </a:lnTo>
                <a:lnTo>
                  <a:pt x="126999" y="76200"/>
                </a:lnTo>
                <a:lnTo>
                  <a:pt x="110066" y="93133"/>
                </a:lnTo>
                <a:lnTo>
                  <a:pt x="101600" y="110067"/>
                </a:lnTo>
                <a:lnTo>
                  <a:pt x="84666" y="118533"/>
                </a:lnTo>
                <a:lnTo>
                  <a:pt x="84666" y="127000"/>
                </a:lnTo>
                <a:lnTo>
                  <a:pt x="84666" y="135467"/>
                </a:lnTo>
                <a:lnTo>
                  <a:pt x="84666" y="143933"/>
                </a:lnTo>
                <a:lnTo>
                  <a:pt x="93132" y="152400"/>
                </a:lnTo>
                <a:lnTo>
                  <a:pt x="101600" y="152400"/>
                </a:lnTo>
                <a:lnTo>
                  <a:pt x="118532" y="160867"/>
                </a:lnTo>
                <a:lnTo>
                  <a:pt x="135466" y="160867"/>
                </a:lnTo>
                <a:lnTo>
                  <a:pt x="152400" y="160867"/>
                </a:lnTo>
                <a:lnTo>
                  <a:pt x="177800" y="160867"/>
                </a:lnTo>
                <a:lnTo>
                  <a:pt x="194732" y="160867"/>
                </a:lnTo>
                <a:lnTo>
                  <a:pt x="220133" y="152400"/>
                </a:lnTo>
                <a:lnTo>
                  <a:pt x="245532" y="143933"/>
                </a:lnTo>
                <a:lnTo>
                  <a:pt x="262466" y="135467"/>
                </a:lnTo>
                <a:lnTo>
                  <a:pt x="279399" y="118533"/>
                </a:lnTo>
                <a:lnTo>
                  <a:pt x="304800" y="101600"/>
                </a:lnTo>
                <a:lnTo>
                  <a:pt x="321732" y="93133"/>
                </a:lnTo>
                <a:lnTo>
                  <a:pt x="338666" y="76200"/>
                </a:lnTo>
                <a:lnTo>
                  <a:pt x="347132" y="67733"/>
                </a:lnTo>
                <a:lnTo>
                  <a:pt x="355599" y="59267"/>
                </a:lnTo>
                <a:lnTo>
                  <a:pt x="355599" y="59267"/>
                </a:lnTo>
                <a:lnTo>
                  <a:pt x="364066" y="50800"/>
                </a:lnTo>
                <a:lnTo>
                  <a:pt x="364066" y="42333"/>
                </a:lnTo>
                <a:lnTo>
                  <a:pt x="364066" y="42333"/>
                </a:lnTo>
                <a:lnTo>
                  <a:pt x="355599" y="42333"/>
                </a:lnTo>
                <a:lnTo>
                  <a:pt x="355599" y="42333"/>
                </a:lnTo>
                <a:lnTo>
                  <a:pt x="347132" y="42333"/>
                </a:lnTo>
                <a:lnTo>
                  <a:pt x="347132" y="42333"/>
                </a:lnTo>
                <a:lnTo>
                  <a:pt x="330200" y="50800"/>
                </a:lnTo>
                <a:lnTo>
                  <a:pt x="321732" y="59267"/>
                </a:lnTo>
                <a:lnTo>
                  <a:pt x="313266" y="76200"/>
                </a:lnTo>
                <a:lnTo>
                  <a:pt x="304800" y="93133"/>
                </a:lnTo>
                <a:lnTo>
                  <a:pt x="296333" y="110067"/>
                </a:lnTo>
                <a:lnTo>
                  <a:pt x="296333" y="127000"/>
                </a:lnTo>
                <a:lnTo>
                  <a:pt x="296333" y="143933"/>
                </a:lnTo>
                <a:lnTo>
                  <a:pt x="304800" y="152400"/>
                </a:lnTo>
                <a:lnTo>
                  <a:pt x="321732" y="169333"/>
                </a:lnTo>
                <a:lnTo>
                  <a:pt x="338666" y="177800"/>
                </a:lnTo>
                <a:lnTo>
                  <a:pt x="347132" y="177800"/>
                </a:lnTo>
                <a:lnTo>
                  <a:pt x="372533" y="177800"/>
                </a:lnTo>
                <a:lnTo>
                  <a:pt x="381000" y="177800"/>
                </a:lnTo>
                <a:lnTo>
                  <a:pt x="397932" y="177800"/>
                </a:lnTo>
                <a:lnTo>
                  <a:pt x="406400" y="169333"/>
                </a:lnTo>
                <a:lnTo>
                  <a:pt x="406400" y="152400"/>
                </a:lnTo>
                <a:lnTo>
                  <a:pt x="414866" y="135467"/>
                </a:lnTo>
                <a:lnTo>
                  <a:pt x="406400" y="118533"/>
                </a:lnTo>
                <a:lnTo>
                  <a:pt x="406400" y="93133"/>
                </a:lnTo>
                <a:lnTo>
                  <a:pt x="397932" y="76200"/>
                </a:lnTo>
                <a:lnTo>
                  <a:pt x="389466" y="59267"/>
                </a:lnTo>
                <a:lnTo>
                  <a:pt x="372533" y="42333"/>
                </a:lnTo>
                <a:lnTo>
                  <a:pt x="364066" y="33867"/>
                </a:lnTo>
                <a:lnTo>
                  <a:pt x="355599" y="25400"/>
                </a:lnTo>
                <a:lnTo>
                  <a:pt x="347132" y="16933"/>
                </a:lnTo>
                <a:lnTo>
                  <a:pt x="338666" y="16933"/>
                </a:lnTo>
                <a:lnTo>
                  <a:pt x="338666" y="16933"/>
                </a:lnTo>
                <a:lnTo>
                  <a:pt x="338666" y="16933"/>
                </a:lnTo>
                <a:lnTo>
                  <a:pt x="338666" y="16933"/>
                </a:lnTo>
                <a:lnTo>
                  <a:pt x="347132" y="16933"/>
                </a:lnTo>
                <a:lnTo>
                  <a:pt x="347132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Freeform 1125"/>
          <p:cNvSpPr/>
          <p:nvPr/>
        </p:nvSpPr>
        <p:spPr>
          <a:xfrm>
            <a:off x="10922000" y="3683000"/>
            <a:ext cx="50801" cy="143934"/>
          </a:xfrm>
          <a:custGeom>
            <a:avLst/>
            <a:gdLst/>
            <a:ahLst/>
            <a:cxnLst/>
            <a:rect l="0" t="0" r="0" b="0"/>
            <a:pathLst>
              <a:path w="50801" h="143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33866" y="42333"/>
                </a:lnTo>
                <a:lnTo>
                  <a:pt x="33866" y="67733"/>
                </a:lnTo>
                <a:lnTo>
                  <a:pt x="33866" y="84667"/>
                </a:lnTo>
                <a:lnTo>
                  <a:pt x="33866" y="101600"/>
                </a:lnTo>
                <a:lnTo>
                  <a:pt x="42333" y="118533"/>
                </a:lnTo>
                <a:lnTo>
                  <a:pt x="42333" y="135467"/>
                </a:lnTo>
                <a:lnTo>
                  <a:pt x="42333" y="143933"/>
                </a:lnTo>
                <a:lnTo>
                  <a:pt x="42333" y="143933"/>
                </a:lnTo>
                <a:lnTo>
                  <a:pt x="50800" y="143933"/>
                </a:lnTo>
                <a:lnTo>
                  <a:pt x="50800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Freeform 1126"/>
          <p:cNvSpPr/>
          <p:nvPr/>
        </p:nvSpPr>
        <p:spPr>
          <a:xfrm>
            <a:off x="10947400" y="3606800"/>
            <a:ext cx="33868" cy="16934"/>
          </a:xfrm>
          <a:custGeom>
            <a:avLst/>
            <a:gdLst/>
            <a:ahLst/>
            <a:cxnLst/>
            <a:rect l="0" t="0" r="0" b="0"/>
            <a:pathLst>
              <a:path w="338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Freeform 1127"/>
          <p:cNvSpPr/>
          <p:nvPr/>
        </p:nvSpPr>
        <p:spPr>
          <a:xfrm>
            <a:off x="11235266" y="3471333"/>
            <a:ext cx="25401" cy="364068"/>
          </a:xfrm>
          <a:custGeom>
            <a:avLst/>
            <a:gdLst/>
            <a:ahLst/>
            <a:cxnLst/>
            <a:rect l="0" t="0" r="0" b="0"/>
            <a:pathLst>
              <a:path w="25401" h="364068">
                <a:moveTo>
                  <a:pt x="8468" y="0"/>
                </a:moveTo>
                <a:lnTo>
                  <a:pt x="0" y="0"/>
                </a:lnTo>
                <a:lnTo>
                  <a:pt x="0" y="0"/>
                </a:lnTo>
                <a:lnTo>
                  <a:pt x="0" y="16934"/>
                </a:lnTo>
                <a:lnTo>
                  <a:pt x="8468" y="25400"/>
                </a:lnTo>
                <a:lnTo>
                  <a:pt x="8468" y="42334"/>
                </a:lnTo>
                <a:lnTo>
                  <a:pt x="8468" y="59267"/>
                </a:lnTo>
                <a:lnTo>
                  <a:pt x="8468" y="93134"/>
                </a:lnTo>
                <a:lnTo>
                  <a:pt x="8468" y="118534"/>
                </a:lnTo>
                <a:lnTo>
                  <a:pt x="8468" y="152400"/>
                </a:lnTo>
                <a:lnTo>
                  <a:pt x="8468" y="186267"/>
                </a:lnTo>
                <a:lnTo>
                  <a:pt x="8468" y="220134"/>
                </a:lnTo>
                <a:lnTo>
                  <a:pt x="16934" y="254000"/>
                </a:lnTo>
                <a:lnTo>
                  <a:pt x="16934" y="279400"/>
                </a:lnTo>
                <a:lnTo>
                  <a:pt x="16934" y="304800"/>
                </a:lnTo>
                <a:lnTo>
                  <a:pt x="16934" y="321734"/>
                </a:lnTo>
                <a:lnTo>
                  <a:pt x="16934" y="338667"/>
                </a:lnTo>
                <a:lnTo>
                  <a:pt x="25400" y="355600"/>
                </a:lnTo>
                <a:lnTo>
                  <a:pt x="25400" y="355600"/>
                </a:lnTo>
                <a:lnTo>
                  <a:pt x="25400" y="364067"/>
                </a:lnTo>
                <a:lnTo>
                  <a:pt x="25400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Freeform 1128"/>
          <p:cNvSpPr/>
          <p:nvPr/>
        </p:nvSpPr>
        <p:spPr>
          <a:xfrm>
            <a:off x="11065934" y="3683000"/>
            <a:ext cx="262467" cy="160868"/>
          </a:xfrm>
          <a:custGeom>
            <a:avLst/>
            <a:gdLst/>
            <a:ahLst/>
            <a:cxnLst/>
            <a:rect l="0" t="0" r="0" b="0"/>
            <a:pathLst>
              <a:path w="262467" h="160868">
                <a:moveTo>
                  <a:pt x="203199" y="84667"/>
                </a:moveTo>
                <a:lnTo>
                  <a:pt x="203199" y="84667"/>
                </a:lnTo>
                <a:lnTo>
                  <a:pt x="203199" y="84667"/>
                </a:lnTo>
                <a:lnTo>
                  <a:pt x="194732" y="76200"/>
                </a:lnTo>
                <a:lnTo>
                  <a:pt x="186266" y="67733"/>
                </a:lnTo>
                <a:lnTo>
                  <a:pt x="177800" y="59267"/>
                </a:lnTo>
                <a:lnTo>
                  <a:pt x="177800" y="50800"/>
                </a:lnTo>
                <a:lnTo>
                  <a:pt x="169332" y="33867"/>
                </a:lnTo>
                <a:lnTo>
                  <a:pt x="160866" y="33867"/>
                </a:lnTo>
                <a:lnTo>
                  <a:pt x="143933" y="16933"/>
                </a:lnTo>
                <a:lnTo>
                  <a:pt x="126999" y="8467"/>
                </a:lnTo>
                <a:lnTo>
                  <a:pt x="110066" y="0"/>
                </a:lnTo>
                <a:lnTo>
                  <a:pt x="93132" y="0"/>
                </a:lnTo>
                <a:lnTo>
                  <a:pt x="67733" y="0"/>
                </a:lnTo>
                <a:lnTo>
                  <a:pt x="42332" y="0"/>
                </a:lnTo>
                <a:lnTo>
                  <a:pt x="25400" y="0"/>
                </a:lnTo>
                <a:lnTo>
                  <a:pt x="8466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16932" y="67733"/>
                </a:lnTo>
                <a:lnTo>
                  <a:pt x="25400" y="84667"/>
                </a:lnTo>
                <a:lnTo>
                  <a:pt x="50799" y="101600"/>
                </a:lnTo>
                <a:lnTo>
                  <a:pt x="76200" y="118533"/>
                </a:lnTo>
                <a:lnTo>
                  <a:pt x="101600" y="135467"/>
                </a:lnTo>
                <a:lnTo>
                  <a:pt x="126999" y="143933"/>
                </a:lnTo>
                <a:lnTo>
                  <a:pt x="152400" y="152400"/>
                </a:lnTo>
                <a:lnTo>
                  <a:pt x="177800" y="152400"/>
                </a:lnTo>
                <a:lnTo>
                  <a:pt x="203199" y="160867"/>
                </a:lnTo>
                <a:lnTo>
                  <a:pt x="220133" y="160867"/>
                </a:lnTo>
                <a:lnTo>
                  <a:pt x="237066" y="152400"/>
                </a:lnTo>
                <a:lnTo>
                  <a:pt x="254000" y="135467"/>
                </a:lnTo>
                <a:lnTo>
                  <a:pt x="254000" y="135467"/>
                </a:lnTo>
                <a:lnTo>
                  <a:pt x="262466" y="118533"/>
                </a:lnTo>
                <a:lnTo>
                  <a:pt x="262466" y="118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Freeform 1129"/>
          <p:cNvSpPr/>
          <p:nvPr/>
        </p:nvSpPr>
        <p:spPr>
          <a:xfrm>
            <a:off x="1244600" y="6451600"/>
            <a:ext cx="177801" cy="270934"/>
          </a:xfrm>
          <a:custGeom>
            <a:avLst/>
            <a:gdLst/>
            <a:ahLst/>
            <a:cxnLst/>
            <a:rect l="0" t="0" r="0" b="0"/>
            <a:pathLst>
              <a:path w="177801" h="270934">
                <a:moveTo>
                  <a:pt x="143933" y="0"/>
                </a:moveTo>
                <a:lnTo>
                  <a:pt x="143933" y="0"/>
                </a:lnTo>
                <a:lnTo>
                  <a:pt x="152400" y="8467"/>
                </a:lnTo>
                <a:lnTo>
                  <a:pt x="152400" y="8467"/>
                </a:lnTo>
                <a:lnTo>
                  <a:pt x="160867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7" y="8467"/>
                </a:lnTo>
                <a:lnTo>
                  <a:pt x="127000" y="8467"/>
                </a:lnTo>
                <a:lnTo>
                  <a:pt x="110067" y="16933"/>
                </a:lnTo>
                <a:lnTo>
                  <a:pt x="93133" y="16933"/>
                </a:lnTo>
                <a:lnTo>
                  <a:pt x="76200" y="25400"/>
                </a:lnTo>
                <a:lnTo>
                  <a:pt x="50800" y="25400"/>
                </a:lnTo>
                <a:lnTo>
                  <a:pt x="42333" y="33867"/>
                </a:lnTo>
                <a:lnTo>
                  <a:pt x="25400" y="33867"/>
                </a:lnTo>
                <a:lnTo>
                  <a:pt x="16933" y="42333"/>
                </a:lnTo>
                <a:lnTo>
                  <a:pt x="16933" y="42333"/>
                </a:lnTo>
                <a:lnTo>
                  <a:pt x="8467" y="50800"/>
                </a:lnTo>
                <a:lnTo>
                  <a:pt x="16933" y="50800"/>
                </a:lnTo>
                <a:lnTo>
                  <a:pt x="16933" y="59266"/>
                </a:lnTo>
                <a:lnTo>
                  <a:pt x="25400" y="59266"/>
                </a:lnTo>
                <a:lnTo>
                  <a:pt x="33867" y="67734"/>
                </a:lnTo>
                <a:lnTo>
                  <a:pt x="42333" y="67734"/>
                </a:lnTo>
                <a:lnTo>
                  <a:pt x="67733" y="67734"/>
                </a:lnTo>
                <a:lnTo>
                  <a:pt x="84667" y="67734"/>
                </a:lnTo>
                <a:lnTo>
                  <a:pt x="101600" y="76200"/>
                </a:lnTo>
                <a:lnTo>
                  <a:pt x="118533" y="84667"/>
                </a:lnTo>
                <a:lnTo>
                  <a:pt x="135467" y="101600"/>
                </a:lnTo>
                <a:lnTo>
                  <a:pt x="152400" y="110067"/>
                </a:lnTo>
                <a:lnTo>
                  <a:pt x="160867" y="127000"/>
                </a:lnTo>
                <a:lnTo>
                  <a:pt x="169333" y="135466"/>
                </a:lnTo>
                <a:lnTo>
                  <a:pt x="177800" y="152400"/>
                </a:lnTo>
                <a:lnTo>
                  <a:pt x="177800" y="160867"/>
                </a:lnTo>
                <a:lnTo>
                  <a:pt x="177800" y="177800"/>
                </a:lnTo>
                <a:lnTo>
                  <a:pt x="177800" y="194733"/>
                </a:lnTo>
                <a:lnTo>
                  <a:pt x="169333" y="203200"/>
                </a:lnTo>
                <a:lnTo>
                  <a:pt x="160867" y="220134"/>
                </a:lnTo>
                <a:lnTo>
                  <a:pt x="160867" y="237067"/>
                </a:lnTo>
                <a:lnTo>
                  <a:pt x="152400" y="254000"/>
                </a:lnTo>
                <a:lnTo>
                  <a:pt x="143933" y="262467"/>
                </a:lnTo>
                <a:lnTo>
                  <a:pt x="135467" y="262467"/>
                </a:lnTo>
                <a:lnTo>
                  <a:pt x="118533" y="270933"/>
                </a:lnTo>
                <a:lnTo>
                  <a:pt x="93133" y="270933"/>
                </a:lnTo>
                <a:lnTo>
                  <a:pt x="76200" y="262467"/>
                </a:lnTo>
                <a:lnTo>
                  <a:pt x="59267" y="262467"/>
                </a:lnTo>
                <a:lnTo>
                  <a:pt x="42333" y="262467"/>
                </a:lnTo>
                <a:lnTo>
                  <a:pt x="33867" y="254000"/>
                </a:lnTo>
                <a:lnTo>
                  <a:pt x="16933" y="245533"/>
                </a:lnTo>
                <a:lnTo>
                  <a:pt x="8467" y="237067"/>
                </a:lnTo>
                <a:lnTo>
                  <a:pt x="8467" y="228600"/>
                </a:lnTo>
                <a:lnTo>
                  <a:pt x="8467" y="228600"/>
                </a:lnTo>
                <a:lnTo>
                  <a:pt x="0" y="211666"/>
                </a:lnTo>
                <a:lnTo>
                  <a:pt x="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Freeform 1130"/>
          <p:cNvSpPr/>
          <p:nvPr/>
        </p:nvSpPr>
        <p:spPr>
          <a:xfrm>
            <a:off x="1566333" y="6409267"/>
            <a:ext cx="177801" cy="321734"/>
          </a:xfrm>
          <a:custGeom>
            <a:avLst/>
            <a:gdLst/>
            <a:ahLst/>
            <a:cxnLst/>
            <a:rect l="0" t="0" r="0" b="0"/>
            <a:pathLst>
              <a:path w="177801" h="321734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59266"/>
                </a:lnTo>
                <a:lnTo>
                  <a:pt x="25400" y="76200"/>
                </a:lnTo>
                <a:lnTo>
                  <a:pt x="25400" y="93133"/>
                </a:lnTo>
                <a:lnTo>
                  <a:pt x="25400" y="110067"/>
                </a:lnTo>
                <a:lnTo>
                  <a:pt x="25400" y="127000"/>
                </a:lnTo>
                <a:lnTo>
                  <a:pt x="33867" y="152400"/>
                </a:lnTo>
                <a:lnTo>
                  <a:pt x="33867" y="169333"/>
                </a:lnTo>
                <a:lnTo>
                  <a:pt x="42334" y="194733"/>
                </a:lnTo>
                <a:lnTo>
                  <a:pt x="42334" y="211666"/>
                </a:lnTo>
                <a:lnTo>
                  <a:pt x="42334" y="228600"/>
                </a:lnTo>
                <a:lnTo>
                  <a:pt x="42334" y="253999"/>
                </a:lnTo>
                <a:lnTo>
                  <a:pt x="42334" y="262467"/>
                </a:lnTo>
                <a:lnTo>
                  <a:pt x="42334" y="279400"/>
                </a:lnTo>
                <a:lnTo>
                  <a:pt x="33867" y="287866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96333"/>
                </a:lnTo>
                <a:lnTo>
                  <a:pt x="33867" y="287866"/>
                </a:lnTo>
                <a:lnTo>
                  <a:pt x="42334" y="279400"/>
                </a:lnTo>
                <a:lnTo>
                  <a:pt x="42334" y="262467"/>
                </a:lnTo>
                <a:lnTo>
                  <a:pt x="42334" y="245533"/>
                </a:lnTo>
                <a:lnTo>
                  <a:pt x="50800" y="228600"/>
                </a:lnTo>
                <a:lnTo>
                  <a:pt x="50800" y="203200"/>
                </a:lnTo>
                <a:lnTo>
                  <a:pt x="59267" y="186267"/>
                </a:lnTo>
                <a:lnTo>
                  <a:pt x="67734" y="160866"/>
                </a:lnTo>
                <a:lnTo>
                  <a:pt x="76200" y="143933"/>
                </a:lnTo>
                <a:lnTo>
                  <a:pt x="84667" y="127000"/>
                </a:lnTo>
                <a:lnTo>
                  <a:pt x="93134" y="110067"/>
                </a:lnTo>
                <a:lnTo>
                  <a:pt x="101600" y="93133"/>
                </a:lnTo>
                <a:lnTo>
                  <a:pt x="110067" y="76200"/>
                </a:lnTo>
                <a:lnTo>
                  <a:pt x="110067" y="76200"/>
                </a:lnTo>
                <a:lnTo>
                  <a:pt x="127000" y="76200"/>
                </a:lnTo>
                <a:lnTo>
                  <a:pt x="135467" y="76200"/>
                </a:lnTo>
                <a:lnTo>
                  <a:pt x="143934" y="84666"/>
                </a:lnTo>
                <a:lnTo>
                  <a:pt x="143934" y="93133"/>
                </a:lnTo>
                <a:lnTo>
                  <a:pt x="152400" y="110067"/>
                </a:lnTo>
                <a:lnTo>
                  <a:pt x="152400" y="118533"/>
                </a:lnTo>
                <a:lnTo>
                  <a:pt x="152400" y="135466"/>
                </a:lnTo>
                <a:lnTo>
                  <a:pt x="152400" y="152400"/>
                </a:lnTo>
                <a:lnTo>
                  <a:pt x="160867" y="177799"/>
                </a:lnTo>
                <a:lnTo>
                  <a:pt x="160867" y="194733"/>
                </a:lnTo>
                <a:lnTo>
                  <a:pt x="160867" y="220133"/>
                </a:lnTo>
                <a:lnTo>
                  <a:pt x="152400" y="237066"/>
                </a:lnTo>
                <a:lnTo>
                  <a:pt x="152400" y="262467"/>
                </a:lnTo>
                <a:lnTo>
                  <a:pt x="152400" y="279400"/>
                </a:lnTo>
                <a:lnTo>
                  <a:pt x="152400" y="296333"/>
                </a:lnTo>
                <a:lnTo>
                  <a:pt x="152400" y="304800"/>
                </a:lnTo>
                <a:lnTo>
                  <a:pt x="160867" y="313266"/>
                </a:lnTo>
                <a:lnTo>
                  <a:pt x="160867" y="321733"/>
                </a:lnTo>
                <a:lnTo>
                  <a:pt x="169334" y="313266"/>
                </a:lnTo>
                <a:lnTo>
                  <a:pt x="169334" y="313266"/>
                </a:lnTo>
                <a:lnTo>
                  <a:pt x="177800" y="304800"/>
                </a:lnTo>
                <a:lnTo>
                  <a:pt x="17780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Freeform 1131"/>
          <p:cNvSpPr/>
          <p:nvPr/>
        </p:nvSpPr>
        <p:spPr>
          <a:xfrm>
            <a:off x="1794933" y="6510866"/>
            <a:ext cx="127001" cy="220135"/>
          </a:xfrm>
          <a:custGeom>
            <a:avLst/>
            <a:gdLst/>
            <a:ahLst/>
            <a:cxnLst/>
            <a:rect l="0" t="0" r="0" b="0"/>
            <a:pathLst>
              <a:path w="127001" h="220135">
                <a:moveTo>
                  <a:pt x="67734" y="8468"/>
                </a:moveTo>
                <a:lnTo>
                  <a:pt x="67734" y="8468"/>
                </a:lnTo>
                <a:lnTo>
                  <a:pt x="67734" y="16934"/>
                </a:lnTo>
                <a:lnTo>
                  <a:pt x="59267" y="16934"/>
                </a:lnTo>
                <a:lnTo>
                  <a:pt x="59267" y="16934"/>
                </a:lnTo>
                <a:lnTo>
                  <a:pt x="50800" y="16934"/>
                </a:lnTo>
                <a:lnTo>
                  <a:pt x="42334" y="25401"/>
                </a:lnTo>
                <a:lnTo>
                  <a:pt x="33867" y="33867"/>
                </a:lnTo>
                <a:lnTo>
                  <a:pt x="25400" y="42334"/>
                </a:lnTo>
                <a:lnTo>
                  <a:pt x="25400" y="50801"/>
                </a:lnTo>
                <a:lnTo>
                  <a:pt x="16934" y="67734"/>
                </a:lnTo>
                <a:lnTo>
                  <a:pt x="8467" y="84668"/>
                </a:lnTo>
                <a:lnTo>
                  <a:pt x="8467" y="101601"/>
                </a:lnTo>
                <a:lnTo>
                  <a:pt x="0" y="118534"/>
                </a:lnTo>
                <a:lnTo>
                  <a:pt x="0" y="135467"/>
                </a:lnTo>
                <a:lnTo>
                  <a:pt x="0" y="152400"/>
                </a:lnTo>
                <a:lnTo>
                  <a:pt x="8467" y="169334"/>
                </a:lnTo>
                <a:lnTo>
                  <a:pt x="16934" y="186267"/>
                </a:lnTo>
                <a:lnTo>
                  <a:pt x="25400" y="194734"/>
                </a:lnTo>
                <a:lnTo>
                  <a:pt x="33867" y="203201"/>
                </a:lnTo>
                <a:lnTo>
                  <a:pt x="50800" y="211667"/>
                </a:lnTo>
                <a:lnTo>
                  <a:pt x="67734" y="220134"/>
                </a:lnTo>
                <a:lnTo>
                  <a:pt x="76200" y="220134"/>
                </a:lnTo>
                <a:lnTo>
                  <a:pt x="93134" y="220134"/>
                </a:lnTo>
                <a:lnTo>
                  <a:pt x="101600" y="211667"/>
                </a:lnTo>
                <a:lnTo>
                  <a:pt x="110067" y="203201"/>
                </a:lnTo>
                <a:lnTo>
                  <a:pt x="118534" y="194734"/>
                </a:lnTo>
                <a:lnTo>
                  <a:pt x="118534" y="177801"/>
                </a:lnTo>
                <a:lnTo>
                  <a:pt x="118534" y="169334"/>
                </a:lnTo>
                <a:lnTo>
                  <a:pt x="118534" y="143934"/>
                </a:lnTo>
                <a:lnTo>
                  <a:pt x="110067" y="127001"/>
                </a:lnTo>
                <a:lnTo>
                  <a:pt x="101600" y="110067"/>
                </a:lnTo>
                <a:lnTo>
                  <a:pt x="93134" y="93134"/>
                </a:lnTo>
                <a:lnTo>
                  <a:pt x="93134" y="76200"/>
                </a:lnTo>
                <a:lnTo>
                  <a:pt x="84667" y="67734"/>
                </a:lnTo>
                <a:lnTo>
                  <a:pt x="84667" y="50801"/>
                </a:lnTo>
                <a:lnTo>
                  <a:pt x="93134" y="42334"/>
                </a:lnTo>
                <a:lnTo>
                  <a:pt x="93134" y="33867"/>
                </a:lnTo>
                <a:lnTo>
                  <a:pt x="110067" y="25401"/>
                </a:lnTo>
                <a:lnTo>
                  <a:pt x="118534" y="16934"/>
                </a:lnTo>
                <a:lnTo>
                  <a:pt x="118534" y="16934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Freeform 1132"/>
          <p:cNvSpPr/>
          <p:nvPr/>
        </p:nvSpPr>
        <p:spPr>
          <a:xfrm>
            <a:off x="2015067" y="6502400"/>
            <a:ext cx="220134" cy="194734"/>
          </a:xfrm>
          <a:custGeom>
            <a:avLst/>
            <a:gdLst/>
            <a:ahLst/>
            <a:cxnLst/>
            <a:rect l="0" t="0" r="0" b="0"/>
            <a:pathLst>
              <a:path w="220134" h="194734">
                <a:moveTo>
                  <a:pt x="25400" y="0"/>
                </a:moveTo>
                <a:lnTo>
                  <a:pt x="25400" y="0"/>
                </a:lnTo>
                <a:lnTo>
                  <a:pt x="25400" y="8466"/>
                </a:lnTo>
                <a:lnTo>
                  <a:pt x="25400" y="16934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42333"/>
                </a:lnTo>
                <a:lnTo>
                  <a:pt x="8466" y="50800"/>
                </a:lnTo>
                <a:lnTo>
                  <a:pt x="8466" y="59267"/>
                </a:lnTo>
                <a:lnTo>
                  <a:pt x="8466" y="67733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0067"/>
                </a:lnTo>
                <a:lnTo>
                  <a:pt x="8466" y="118533"/>
                </a:lnTo>
                <a:lnTo>
                  <a:pt x="8466" y="135467"/>
                </a:lnTo>
                <a:lnTo>
                  <a:pt x="8466" y="143933"/>
                </a:lnTo>
                <a:lnTo>
                  <a:pt x="16933" y="152400"/>
                </a:lnTo>
                <a:lnTo>
                  <a:pt x="25400" y="160866"/>
                </a:lnTo>
                <a:lnTo>
                  <a:pt x="33866" y="169334"/>
                </a:lnTo>
                <a:lnTo>
                  <a:pt x="42333" y="169334"/>
                </a:lnTo>
                <a:lnTo>
                  <a:pt x="50800" y="169334"/>
                </a:lnTo>
                <a:lnTo>
                  <a:pt x="59266" y="169334"/>
                </a:lnTo>
                <a:lnTo>
                  <a:pt x="67733" y="160866"/>
                </a:lnTo>
                <a:lnTo>
                  <a:pt x="76200" y="152400"/>
                </a:lnTo>
                <a:lnTo>
                  <a:pt x="76200" y="143933"/>
                </a:lnTo>
                <a:lnTo>
                  <a:pt x="76200" y="127000"/>
                </a:lnTo>
                <a:lnTo>
                  <a:pt x="76200" y="110067"/>
                </a:lnTo>
                <a:lnTo>
                  <a:pt x="76200" y="93134"/>
                </a:lnTo>
                <a:lnTo>
                  <a:pt x="76200" y="84666"/>
                </a:lnTo>
                <a:lnTo>
                  <a:pt x="76200" y="67733"/>
                </a:lnTo>
                <a:lnTo>
                  <a:pt x="76200" y="59267"/>
                </a:lnTo>
                <a:lnTo>
                  <a:pt x="76200" y="50800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33867"/>
                </a:lnTo>
                <a:lnTo>
                  <a:pt x="76200" y="42333"/>
                </a:lnTo>
                <a:lnTo>
                  <a:pt x="76200" y="42333"/>
                </a:lnTo>
                <a:lnTo>
                  <a:pt x="76200" y="50800"/>
                </a:lnTo>
                <a:lnTo>
                  <a:pt x="76200" y="59267"/>
                </a:lnTo>
                <a:lnTo>
                  <a:pt x="84666" y="67733"/>
                </a:lnTo>
                <a:lnTo>
                  <a:pt x="84666" y="84666"/>
                </a:lnTo>
                <a:lnTo>
                  <a:pt x="93133" y="101600"/>
                </a:lnTo>
                <a:lnTo>
                  <a:pt x="93133" y="110067"/>
                </a:lnTo>
                <a:lnTo>
                  <a:pt x="101600" y="127000"/>
                </a:lnTo>
                <a:lnTo>
                  <a:pt x="110066" y="143933"/>
                </a:lnTo>
                <a:lnTo>
                  <a:pt x="127000" y="160866"/>
                </a:lnTo>
                <a:lnTo>
                  <a:pt x="135466" y="177800"/>
                </a:lnTo>
                <a:lnTo>
                  <a:pt x="143933" y="186267"/>
                </a:lnTo>
                <a:lnTo>
                  <a:pt x="152400" y="194733"/>
                </a:lnTo>
                <a:lnTo>
                  <a:pt x="160866" y="194733"/>
                </a:lnTo>
                <a:lnTo>
                  <a:pt x="169333" y="194733"/>
                </a:lnTo>
                <a:lnTo>
                  <a:pt x="177800" y="194733"/>
                </a:lnTo>
                <a:lnTo>
                  <a:pt x="186266" y="194733"/>
                </a:lnTo>
                <a:lnTo>
                  <a:pt x="186266" y="186267"/>
                </a:lnTo>
                <a:lnTo>
                  <a:pt x="194733" y="177800"/>
                </a:lnTo>
                <a:lnTo>
                  <a:pt x="203200" y="169334"/>
                </a:lnTo>
                <a:lnTo>
                  <a:pt x="203200" y="152400"/>
                </a:lnTo>
                <a:lnTo>
                  <a:pt x="211666" y="135467"/>
                </a:lnTo>
                <a:lnTo>
                  <a:pt x="220133" y="118533"/>
                </a:lnTo>
                <a:lnTo>
                  <a:pt x="220133" y="101600"/>
                </a:lnTo>
                <a:lnTo>
                  <a:pt x="220133" y="84666"/>
                </a:lnTo>
                <a:lnTo>
                  <a:pt x="220133" y="67733"/>
                </a:lnTo>
                <a:lnTo>
                  <a:pt x="211666" y="59267"/>
                </a:lnTo>
                <a:lnTo>
                  <a:pt x="211666" y="42333"/>
                </a:lnTo>
                <a:lnTo>
                  <a:pt x="203200" y="25400"/>
                </a:lnTo>
                <a:lnTo>
                  <a:pt x="203200" y="16934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0"/>
                </a:lnTo>
                <a:lnTo>
                  <a:pt x="2032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Freeform 1133"/>
          <p:cNvSpPr/>
          <p:nvPr/>
        </p:nvSpPr>
        <p:spPr>
          <a:xfrm>
            <a:off x="2463800" y="6426200"/>
            <a:ext cx="16934" cy="296334"/>
          </a:xfrm>
          <a:custGeom>
            <a:avLst/>
            <a:gdLst/>
            <a:ahLst/>
            <a:cxnLst/>
            <a:rect l="0" t="0" r="0" b="0"/>
            <a:pathLst>
              <a:path w="16934" h="296334">
                <a:moveTo>
                  <a:pt x="0" y="0"/>
                </a:moveTo>
                <a:lnTo>
                  <a:pt x="0" y="8467"/>
                </a:lnTo>
                <a:lnTo>
                  <a:pt x="0" y="16933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6"/>
                </a:lnTo>
                <a:lnTo>
                  <a:pt x="16933" y="186267"/>
                </a:lnTo>
                <a:lnTo>
                  <a:pt x="16933" y="211667"/>
                </a:lnTo>
                <a:lnTo>
                  <a:pt x="16933" y="237066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96333"/>
                </a:lnTo>
                <a:lnTo>
                  <a:pt x="16933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Freeform 1134"/>
          <p:cNvSpPr/>
          <p:nvPr/>
        </p:nvSpPr>
        <p:spPr>
          <a:xfrm>
            <a:off x="2531533" y="6493933"/>
            <a:ext cx="135468" cy="194735"/>
          </a:xfrm>
          <a:custGeom>
            <a:avLst/>
            <a:gdLst/>
            <a:ahLst/>
            <a:cxnLst/>
            <a:rect l="0" t="0" r="0" b="0"/>
            <a:pathLst>
              <a:path w="135468" h="194735">
                <a:moveTo>
                  <a:pt x="0" y="118534"/>
                </a:moveTo>
                <a:lnTo>
                  <a:pt x="8467" y="118534"/>
                </a:lnTo>
                <a:lnTo>
                  <a:pt x="8467" y="118534"/>
                </a:lnTo>
                <a:lnTo>
                  <a:pt x="16934" y="110067"/>
                </a:lnTo>
                <a:lnTo>
                  <a:pt x="25400" y="110067"/>
                </a:lnTo>
                <a:lnTo>
                  <a:pt x="42334" y="110067"/>
                </a:lnTo>
                <a:lnTo>
                  <a:pt x="59267" y="101601"/>
                </a:lnTo>
                <a:lnTo>
                  <a:pt x="67734" y="93133"/>
                </a:lnTo>
                <a:lnTo>
                  <a:pt x="84667" y="93133"/>
                </a:lnTo>
                <a:lnTo>
                  <a:pt x="101600" y="84667"/>
                </a:lnTo>
                <a:lnTo>
                  <a:pt x="118534" y="76200"/>
                </a:lnTo>
                <a:lnTo>
                  <a:pt x="127000" y="76200"/>
                </a:lnTo>
                <a:lnTo>
                  <a:pt x="135467" y="67734"/>
                </a:lnTo>
                <a:lnTo>
                  <a:pt x="135467" y="50800"/>
                </a:lnTo>
                <a:lnTo>
                  <a:pt x="135467" y="42334"/>
                </a:lnTo>
                <a:lnTo>
                  <a:pt x="135467" y="33867"/>
                </a:lnTo>
                <a:lnTo>
                  <a:pt x="135467" y="25401"/>
                </a:lnTo>
                <a:lnTo>
                  <a:pt x="118534" y="16933"/>
                </a:lnTo>
                <a:lnTo>
                  <a:pt x="110067" y="8467"/>
                </a:lnTo>
                <a:lnTo>
                  <a:pt x="101600" y="0"/>
                </a:lnTo>
                <a:lnTo>
                  <a:pt x="84667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33867"/>
                </a:lnTo>
                <a:lnTo>
                  <a:pt x="16934" y="42334"/>
                </a:lnTo>
                <a:lnTo>
                  <a:pt x="16934" y="59267"/>
                </a:lnTo>
                <a:lnTo>
                  <a:pt x="16934" y="76200"/>
                </a:lnTo>
                <a:lnTo>
                  <a:pt x="16934" y="101601"/>
                </a:lnTo>
                <a:lnTo>
                  <a:pt x="16934" y="118534"/>
                </a:lnTo>
                <a:lnTo>
                  <a:pt x="25400" y="135467"/>
                </a:lnTo>
                <a:lnTo>
                  <a:pt x="33867" y="152400"/>
                </a:lnTo>
                <a:lnTo>
                  <a:pt x="42334" y="169333"/>
                </a:lnTo>
                <a:lnTo>
                  <a:pt x="50800" y="186267"/>
                </a:lnTo>
                <a:lnTo>
                  <a:pt x="67734" y="194734"/>
                </a:lnTo>
                <a:lnTo>
                  <a:pt x="84667" y="194734"/>
                </a:lnTo>
                <a:lnTo>
                  <a:pt x="84667" y="194734"/>
                </a:lnTo>
                <a:lnTo>
                  <a:pt x="101600" y="194734"/>
                </a:lnTo>
                <a:lnTo>
                  <a:pt x="101600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Freeform 1135"/>
          <p:cNvSpPr/>
          <p:nvPr/>
        </p:nvSpPr>
        <p:spPr>
          <a:xfrm>
            <a:off x="2709333" y="6477000"/>
            <a:ext cx="177801" cy="296334"/>
          </a:xfrm>
          <a:custGeom>
            <a:avLst/>
            <a:gdLst/>
            <a:ahLst/>
            <a:cxnLst/>
            <a:rect l="0" t="0" r="0" b="0"/>
            <a:pathLst>
              <a:path w="177801" h="296334">
                <a:moveTo>
                  <a:pt x="110067" y="33866"/>
                </a:moveTo>
                <a:lnTo>
                  <a:pt x="101600" y="33866"/>
                </a:lnTo>
                <a:lnTo>
                  <a:pt x="101600" y="33866"/>
                </a:lnTo>
                <a:lnTo>
                  <a:pt x="93134" y="25400"/>
                </a:lnTo>
                <a:lnTo>
                  <a:pt x="84667" y="16933"/>
                </a:lnTo>
                <a:lnTo>
                  <a:pt x="76200" y="8467"/>
                </a:lnTo>
                <a:lnTo>
                  <a:pt x="67734" y="8467"/>
                </a:lnTo>
                <a:lnTo>
                  <a:pt x="67734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16934" y="42334"/>
                </a:lnTo>
                <a:lnTo>
                  <a:pt x="8467" y="50800"/>
                </a:lnTo>
                <a:lnTo>
                  <a:pt x="8467" y="67733"/>
                </a:lnTo>
                <a:lnTo>
                  <a:pt x="0" y="84667"/>
                </a:lnTo>
                <a:lnTo>
                  <a:pt x="8467" y="93133"/>
                </a:lnTo>
                <a:lnTo>
                  <a:pt x="16934" y="101600"/>
                </a:lnTo>
                <a:lnTo>
                  <a:pt x="16934" y="110066"/>
                </a:lnTo>
                <a:lnTo>
                  <a:pt x="25400" y="118534"/>
                </a:lnTo>
                <a:lnTo>
                  <a:pt x="33867" y="127000"/>
                </a:lnTo>
                <a:lnTo>
                  <a:pt x="50800" y="127000"/>
                </a:lnTo>
                <a:lnTo>
                  <a:pt x="67734" y="135467"/>
                </a:lnTo>
                <a:lnTo>
                  <a:pt x="76200" y="127000"/>
                </a:lnTo>
                <a:lnTo>
                  <a:pt x="93134" y="127000"/>
                </a:lnTo>
                <a:lnTo>
                  <a:pt x="101600" y="118534"/>
                </a:lnTo>
                <a:lnTo>
                  <a:pt x="110067" y="118534"/>
                </a:lnTo>
                <a:lnTo>
                  <a:pt x="127000" y="110066"/>
                </a:lnTo>
                <a:lnTo>
                  <a:pt x="135467" y="101600"/>
                </a:lnTo>
                <a:lnTo>
                  <a:pt x="143934" y="93133"/>
                </a:lnTo>
                <a:lnTo>
                  <a:pt x="143934" y="93133"/>
                </a:lnTo>
                <a:lnTo>
                  <a:pt x="152400" y="84667"/>
                </a:lnTo>
                <a:lnTo>
                  <a:pt x="160867" y="84667"/>
                </a:lnTo>
                <a:lnTo>
                  <a:pt x="160867" y="84667"/>
                </a:lnTo>
                <a:lnTo>
                  <a:pt x="169334" y="84667"/>
                </a:lnTo>
                <a:lnTo>
                  <a:pt x="177800" y="84667"/>
                </a:lnTo>
                <a:lnTo>
                  <a:pt x="177800" y="93133"/>
                </a:lnTo>
                <a:lnTo>
                  <a:pt x="177800" y="101600"/>
                </a:lnTo>
                <a:lnTo>
                  <a:pt x="177800" y="110066"/>
                </a:lnTo>
                <a:lnTo>
                  <a:pt x="177800" y="127000"/>
                </a:lnTo>
                <a:lnTo>
                  <a:pt x="177800" y="143933"/>
                </a:lnTo>
                <a:lnTo>
                  <a:pt x="177800" y="160867"/>
                </a:lnTo>
                <a:lnTo>
                  <a:pt x="177800" y="177800"/>
                </a:lnTo>
                <a:lnTo>
                  <a:pt x="169334" y="194734"/>
                </a:lnTo>
                <a:lnTo>
                  <a:pt x="160867" y="211667"/>
                </a:lnTo>
                <a:lnTo>
                  <a:pt x="160867" y="228600"/>
                </a:lnTo>
                <a:lnTo>
                  <a:pt x="152400" y="237067"/>
                </a:lnTo>
                <a:lnTo>
                  <a:pt x="143934" y="254000"/>
                </a:lnTo>
                <a:lnTo>
                  <a:pt x="135467" y="262466"/>
                </a:lnTo>
                <a:lnTo>
                  <a:pt x="118534" y="270934"/>
                </a:lnTo>
                <a:lnTo>
                  <a:pt x="110067" y="279400"/>
                </a:lnTo>
                <a:lnTo>
                  <a:pt x="101600" y="287867"/>
                </a:lnTo>
                <a:lnTo>
                  <a:pt x="93134" y="296333"/>
                </a:lnTo>
                <a:lnTo>
                  <a:pt x="84667" y="296333"/>
                </a:lnTo>
                <a:lnTo>
                  <a:pt x="76200" y="296333"/>
                </a:lnTo>
                <a:lnTo>
                  <a:pt x="67734" y="296333"/>
                </a:lnTo>
                <a:lnTo>
                  <a:pt x="67734" y="287867"/>
                </a:lnTo>
                <a:lnTo>
                  <a:pt x="67734" y="279400"/>
                </a:lnTo>
                <a:lnTo>
                  <a:pt x="67734" y="279400"/>
                </a:lnTo>
                <a:lnTo>
                  <a:pt x="67734" y="262466"/>
                </a:lnTo>
                <a:lnTo>
                  <a:pt x="67734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Freeform 1136"/>
          <p:cNvSpPr/>
          <p:nvPr/>
        </p:nvSpPr>
        <p:spPr>
          <a:xfrm>
            <a:off x="2963333" y="6527800"/>
            <a:ext cx="110068" cy="220135"/>
          </a:xfrm>
          <a:custGeom>
            <a:avLst/>
            <a:gdLst/>
            <a:ahLst/>
            <a:cxnLst/>
            <a:rect l="0" t="0" r="0" b="0"/>
            <a:pathLst>
              <a:path w="110068" h="220135">
                <a:moveTo>
                  <a:pt x="84667" y="25400"/>
                </a:moveTo>
                <a:lnTo>
                  <a:pt x="84667" y="25400"/>
                </a:lnTo>
                <a:lnTo>
                  <a:pt x="76200" y="16933"/>
                </a:lnTo>
                <a:lnTo>
                  <a:pt x="67734" y="16933"/>
                </a:lnTo>
                <a:lnTo>
                  <a:pt x="59267" y="16933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0"/>
                </a:lnTo>
                <a:lnTo>
                  <a:pt x="25400" y="8467"/>
                </a:lnTo>
                <a:lnTo>
                  <a:pt x="16934" y="8467"/>
                </a:lnTo>
                <a:lnTo>
                  <a:pt x="8467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4" y="59266"/>
                </a:lnTo>
                <a:lnTo>
                  <a:pt x="25400" y="76200"/>
                </a:lnTo>
                <a:lnTo>
                  <a:pt x="33867" y="84667"/>
                </a:lnTo>
                <a:lnTo>
                  <a:pt x="50800" y="93133"/>
                </a:lnTo>
                <a:lnTo>
                  <a:pt x="59267" y="101600"/>
                </a:lnTo>
                <a:lnTo>
                  <a:pt x="67734" y="110067"/>
                </a:lnTo>
                <a:lnTo>
                  <a:pt x="84667" y="127000"/>
                </a:lnTo>
                <a:lnTo>
                  <a:pt x="93134" y="135466"/>
                </a:lnTo>
                <a:lnTo>
                  <a:pt x="101600" y="143934"/>
                </a:lnTo>
                <a:lnTo>
                  <a:pt x="101600" y="152400"/>
                </a:lnTo>
                <a:lnTo>
                  <a:pt x="110067" y="160867"/>
                </a:lnTo>
                <a:lnTo>
                  <a:pt x="110067" y="169333"/>
                </a:lnTo>
                <a:lnTo>
                  <a:pt x="110067" y="177800"/>
                </a:lnTo>
                <a:lnTo>
                  <a:pt x="110067" y="186267"/>
                </a:lnTo>
                <a:lnTo>
                  <a:pt x="101600" y="194733"/>
                </a:lnTo>
                <a:lnTo>
                  <a:pt x="101600" y="194733"/>
                </a:lnTo>
                <a:lnTo>
                  <a:pt x="93134" y="203200"/>
                </a:lnTo>
                <a:lnTo>
                  <a:pt x="84667" y="203200"/>
                </a:lnTo>
                <a:lnTo>
                  <a:pt x="76200" y="211666"/>
                </a:lnTo>
                <a:lnTo>
                  <a:pt x="59267" y="211666"/>
                </a:lnTo>
                <a:lnTo>
                  <a:pt x="50800" y="220134"/>
                </a:lnTo>
                <a:lnTo>
                  <a:pt x="42334" y="220134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  <a:lnTo>
                  <a:pt x="33867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Freeform 1137"/>
          <p:cNvSpPr/>
          <p:nvPr/>
        </p:nvSpPr>
        <p:spPr>
          <a:xfrm>
            <a:off x="3225800" y="6443133"/>
            <a:ext cx="169334" cy="110068"/>
          </a:xfrm>
          <a:custGeom>
            <a:avLst/>
            <a:gdLst/>
            <a:ahLst/>
            <a:cxnLst/>
            <a:rect l="0" t="0" r="0" b="0"/>
            <a:pathLst>
              <a:path w="169334" h="110068">
                <a:moveTo>
                  <a:pt x="8467" y="101600"/>
                </a:moveTo>
                <a:lnTo>
                  <a:pt x="8467" y="101600"/>
                </a:lnTo>
                <a:lnTo>
                  <a:pt x="0" y="101600"/>
                </a:lnTo>
                <a:lnTo>
                  <a:pt x="0" y="93134"/>
                </a:lnTo>
                <a:lnTo>
                  <a:pt x="0" y="84667"/>
                </a:lnTo>
                <a:lnTo>
                  <a:pt x="0" y="84667"/>
                </a:lnTo>
                <a:lnTo>
                  <a:pt x="0" y="67733"/>
                </a:lnTo>
                <a:lnTo>
                  <a:pt x="0" y="59267"/>
                </a:lnTo>
                <a:lnTo>
                  <a:pt x="8467" y="50800"/>
                </a:lnTo>
                <a:lnTo>
                  <a:pt x="8467" y="42334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16934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42334"/>
                </a:lnTo>
                <a:lnTo>
                  <a:pt x="33867" y="50800"/>
                </a:lnTo>
                <a:lnTo>
                  <a:pt x="42333" y="59267"/>
                </a:lnTo>
                <a:lnTo>
                  <a:pt x="50800" y="67733"/>
                </a:lnTo>
                <a:lnTo>
                  <a:pt x="59267" y="84667"/>
                </a:lnTo>
                <a:lnTo>
                  <a:pt x="67733" y="93134"/>
                </a:lnTo>
                <a:lnTo>
                  <a:pt x="76200" y="101600"/>
                </a:lnTo>
                <a:lnTo>
                  <a:pt x="84667" y="101600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10067" y="110067"/>
                </a:lnTo>
                <a:lnTo>
                  <a:pt x="118533" y="110067"/>
                </a:lnTo>
                <a:lnTo>
                  <a:pt x="118533" y="101600"/>
                </a:lnTo>
                <a:lnTo>
                  <a:pt x="127000" y="101600"/>
                </a:lnTo>
                <a:lnTo>
                  <a:pt x="135467" y="93134"/>
                </a:lnTo>
                <a:lnTo>
                  <a:pt x="152400" y="84667"/>
                </a:lnTo>
                <a:lnTo>
                  <a:pt x="160867" y="76201"/>
                </a:lnTo>
                <a:lnTo>
                  <a:pt x="160867" y="67733"/>
                </a:lnTo>
                <a:lnTo>
                  <a:pt x="169333" y="59267"/>
                </a:lnTo>
                <a:lnTo>
                  <a:pt x="169333" y="50800"/>
                </a:lnTo>
                <a:lnTo>
                  <a:pt x="169333" y="50800"/>
                </a:lnTo>
                <a:lnTo>
                  <a:pt x="169333" y="42334"/>
                </a:lnTo>
                <a:lnTo>
                  <a:pt x="169333" y="42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Freeform 1138"/>
          <p:cNvSpPr/>
          <p:nvPr/>
        </p:nvSpPr>
        <p:spPr>
          <a:xfrm>
            <a:off x="3217333" y="6604000"/>
            <a:ext cx="177801" cy="8468"/>
          </a:xfrm>
          <a:custGeom>
            <a:avLst/>
            <a:gdLst/>
            <a:ahLst/>
            <a:cxnLst/>
            <a:rect l="0" t="0" r="0" b="0"/>
            <a:pathLst>
              <a:path w="1778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33867" y="8467"/>
                </a:lnTo>
                <a:lnTo>
                  <a:pt x="42334" y="0"/>
                </a:lnTo>
                <a:lnTo>
                  <a:pt x="50800" y="0"/>
                </a:lnTo>
                <a:lnTo>
                  <a:pt x="67734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0"/>
                </a:lnTo>
                <a:lnTo>
                  <a:pt x="143934" y="0"/>
                </a:lnTo>
                <a:lnTo>
                  <a:pt x="160867" y="0"/>
                </a:lnTo>
                <a:lnTo>
                  <a:pt x="169334" y="0"/>
                </a:lnTo>
                <a:lnTo>
                  <a:pt x="169334" y="0"/>
                </a:lnTo>
                <a:lnTo>
                  <a:pt x="169334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Freeform 1139"/>
          <p:cNvSpPr/>
          <p:nvPr/>
        </p:nvSpPr>
        <p:spPr>
          <a:xfrm>
            <a:off x="3225800" y="6671734"/>
            <a:ext cx="160868" cy="42334"/>
          </a:xfrm>
          <a:custGeom>
            <a:avLst/>
            <a:gdLst/>
            <a:ahLst/>
            <a:cxnLst/>
            <a:rect l="0" t="0" r="0" b="0"/>
            <a:pathLst>
              <a:path w="160868" h="423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25399"/>
                </a:lnTo>
                <a:lnTo>
                  <a:pt x="25400" y="25399"/>
                </a:lnTo>
                <a:lnTo>
                  <a:pt x="42333" y="25399"/>
                </a:lnTo>
                <a:lnTo>
                  <a:pt x="59267" y="25399"/>
                </a:lnTo>
                <a:lnTo>
                  <a:pt x="76200" y="33866"/>
                </a:lnTo>
                <a:lnTo>
                  <a:pt x="93133" y="33866"/>
                </a:lnTo>
                <a:lnTo>
                  <a:pt x="110067" y="42333"/>
                </a:lnTo>
                <a:lnTo>
                  <a:pt x="127000" y="42333"/>
                </a:lnTo>
                <a:lnTo>
                  <a:pt x="143933" y="33866"/>
                </a:lnTo>
                <a:lnTo>
                  <a:pt x="143933" y="33866"/>
                </a:lnTo>
                <a:lnTo>
                  <a:pt x="160867" y="33866"/>
                </a:lnTo>
                <a:lnTo>
                  <a:pt x="160867" y="33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Freeform 1140"/>
          <p:cNvSpPr/>
          <p:nvPr/>
        </p:nvSpPr>
        <p:spPr>
          <a:xfrm>
            <a:off x="3606800" y="6426200"/>
            <a:ext cx="127001" cy="321735"/>
          </a:xfrm>
          <a:custGeom>
            <a:avLst/>
            <a:gdLst/>
            <a:ahLst/>
            <a:cxnLst/>
            <a:rect l="0" t="0" r="0" b="0"/>
            <a:pathLst>
              <a:path w="127001" h="3217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101600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60866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20133"/>
                </a:lnTo>
                <a:lnTo>
                  <a:pt x="16933" y="237066"/>
                </a:lnTo>
                <a:lnTo>
                  <a:pt x="16933" y="245534"/>
                </a:lnTo>
                <a:lnTo>
                  <a:pt x="16933" y="262467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70933"/>
                </a:lnTo>
                <a:lnTo>
                  <a:pt x="16933" y="262467"/>
                </a:lnTo>
                <a:lnTo>
                  <a:pt x="25400" y="254000"/>
                </a:lnTo>
                <a:lnTo>
                  <a:pt x="25400" y="245534"/>
                </a:lnTo>
                <a:lnTo>
                  <a:pt x="25400" y="237066"/>
                </a:lnTo>
                <a:lnTo>
                  <a:pt x="33867" y="220133"/>
                </a:lnTo>
                <a:lnTo>
                  <a:pt x="42333" y="211667"/>
                </a:lnTo>
                <a:lnTo>
                  <a:pt x="42333" y="194733"/>
                </a:lnTo>
                <a:lnTo>
                  <a:pt x="50800" y="186267"/>
                </a:lnTo>
                <a:lnTo>
                  <a:pt x="59267" y="186267"/>
                </a:lnTo>
                <a:lnTo>
                  <a:pt x="76200" y="177800"/>
                </a:lnTo>
                <a:lnTo>
                  <a:pt x="84667" y="177800"/>
                </a:lnTo>
                <a:lnTo>
                  <a:pt x="93133" y="169334"/>
                </a:lnTo>
                <a:lnTo>
                  <a:pt x="101600" y="169334"/>
                </a:lnTo>
                <a:lnTo>
                  <a:pt x="110067" y="177800"/>
                </a:lnTo>
                <a:lnTo>
                  <a:pt x="118533" y="177800"/>
                </a:lnTo>
                <a:lnTo>
                  <a:pt x="118533" y="177800"/>
                </a:lnTo>
                <a:lnTo>
                  <a:pt x="127000" y="186267"/>
                </a:lnTo>
                <a:lnTo>
                  <a:pt x="127000" y="194733"/>
                </a:lnTo>
                <a:lnTo>
                  <a:pt x="127000" y="203200"/>
                </a:lnTo>
                <a:lnTo>
                  <a:pt x="127000" y="220133"/>
                </a:lnTo>
                <a:lnTo>
                  <a:pt x="127000" y="228600"/>
                </a:lnTo>
                <a:lnTo>
                  <a:pt x="127000" y="245534"/>
                </a:lnTo>
                <a:lnTo>
                  <a:pt x="118533" y="254000"/>
                </a:lnTo>
                <a:lnTo>
                  <a:pt x="118533" y="270933"/>
                </a:lnTo>
                <a:lnTo>
                  <a:pt x="110067" y="279400"/>
                </a:lnTo>
                <a:lnTo>
                  <a:pt x="101600" y="287867"/>
                </a:lnTo>
                <a:lnTo>
                  <a:pt x="93133" y="304800"/>
                </a:lnTo>
                <a:lnTo>
                  <a:pt x="84667" y="313266"/>
                </a:lnTo>
                <a:lnTo>
                  <a:pt x="76200" y="313266"/>
                </a:lnTo>
                <a:lnTo>
                  <a:pt x="67733" y="321734"/>
                </a:lnTo>
                <a:lnTo>
                  <a:pt x="59267" y="321734"/>
                </a:lnTo>
                <a:lnTo>
                  <a:pt x="50800" y="321734"/>
                </a:lnTo>
                <a:lnTo>
                  <a:pt x="42333" y="321734"/>
                </a:lnTo>
                <a:lnTo>
                  <a:pt x="42333" y="313266"/>
                </a:lnTo>
                <a:lnTo>
                  <a:pt x="33867" y="304800"/>
                </a:lnTo>
                <a:lnTo>
                  <a:pt x="25400" y="287867"/>
                </a:lnTo>
                <a:lnTo>
                  <a:pt x="25400" y="287867"/>
                </a:lnTo>
                <a:lnTo>
                  <a:pt x="25400" y="270933"/>
                </a:lnTo>
                <a:lnTo>
                  <a:pt x="2540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Freeform 1141"/>
          <p:cNvSpPr/>
          <p:nvPr/>
        </p:nvSpPr>
        <p:spPr>
          <a:xfrm>
            <a:off x="3767667" y="6570133"/>
            <a:ext cx="127001" cy="270935"/>
          </a:xfrm>
          <a:custGeom>
            <a:avLst/>
            <a:gdLst/>
            <a:ahLst/>
            <a:cxnLst/>
            <a:rect l="0" t="0" r="0" b="0"/>
            <a:pathLst>
              <a:path w="127001" h="270935">
                <a:moveTo>
                  <a:pt x="0" y="25401"/>
                </a:moveTo>
                <a:lnTo>
                  <a:pt x="0" y="25401"/>
                </a:lnTo>
                <a:lnTo>
                  <a:pt x="0" y="33867"/>
                </a:lnTo>
                <a:lnTo>
                  <a:pt x="0" y="33867"/>
                </a:lnTo>
                <a:lnTo>
                  <a:pt x="8466" y="42334"/>
                </a:lnTo>
                <a:lnTo>
                  <a:pt x="8466" y="42334"/>
                </a:lnTo>
                <a:lnTo>
                  <a:pt x="16933" y="50800"/>
                </a:lnTo>
                <a:lnTo>
                  <a:pt x="25400" y="59267"/>
                </a:lnTo>
                <a:lnTo>
                  <a:pt x="33866" y="76200"/>
                </a:lnTo>
                <a:lnTo>
                  <a:pt x="50800" y="84667"/>
                </a:lnTo>
                <a:lnTo>
                  <a:pt x="59266" y="101601"/>
                </a:lnTo>
                <a:lnTo>
                  <a:pt x="67733" y="110067"/>
                </a:lnTo>
                <a:lnTo>
                  <a:pt x="84666" y="118534"/>
                </a:lnTo>
                <a:lnTo>
                  <a:pt x="93133" y="127000"/>
                </a:lnTo>
                <a:lnTo>
                  <a:pt x="101600" y="135467"/>
                </a:lnTo>
                <a:lnTo>
                  <a:pt x="101600" y="127000"/>
                </a:lnTo>
                <a:lnTo>
                  <a:pt x="110066" y="127000"/>
                </a:lnTo>
                <a:lnTo>
                  <a:pt x="110066" y="110067"/>
                </a:lnTo>
                <a:lnTo>
                  <a:pt x="118533" y="101601"/>
                </a:lnTo>
                <a:lnTo>
                  <a:pt x="118533" y="84667"/>
                </a:lnTo>
                <a:lnTo>
                  <a:pt x="118533" y="76200"/>
                </a:lnTo>
                <a:lnTo>
                  <a:pt x="118533" y="59267"/>
                </a:lnTo>
                <a:lnTo>
                  <a:pt x="118533" y="42334"/>
                </a:lnTo>
                <a:lnTo>
                  <a:pt x="118533" y="33867"/>
                </a:lnTo>
                <a:lnTo>
                  <a:pt x="118533" y="25401"/>
                </a:lnTo>
                <a:lnTo>
                  <a:pt x="118533" y="16933"/>
                </a:lnTo>
                <a:lnTo>
                  <a:pt x="118533" y="8467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16933"/>
                </a:lnTo>
                <a:lnTo>
                  <a:pt x="127000" y="33867"/>
                </a:lnTo>
                <a:lnTo>
                  <a:pt x="127000" y="42334"/>
                </a:lnTo>
                <a:lnTo>
                  <a:pt x="127000" y="59267"/>
                </a:lnTo>
                <a:lnTo>
                  <a:pt x="127000" y="76200"/>
                </a:lnTo>
                <a:lnTo>
                  <a:pt x="127000" y="93133"/>
                </a:lnTo>
                <a:lnTo>
                  <a:pt x="118533" y="118534"/>
                </a:lnTo>
                <a:lnTo>
                  <a:pt x="110066" y="135467"/>
                </a:lnTo>
                <a:lnTo>
                  <a:pt x="110066" y="160867"/>
                </a:lnTo>
                <a:lnTo>
                  <a:pt x="101600" y="186267"/>
                </a:lnTo>
                <a:lnTo>
                  <a:pt x="101600" y="203200"/>
                </a:lnTo>
                <a:lnTo>
                  <a:pt x="101600" y="228600"/>
                </a:lnTo>
                <a:lnTo>
                  <a:pt x="101600" y="245533"/>
                </a:lnTo>
                <a:lnTo>
                  <a:pt x="101600" y="254001"/>
                </a:lnTo>
                <a:lnTo>
                  <a:pt x="110066" y="262467"/>
                </a:lnTo>
                <a:lnTo>
                  <a:pt x="110066" y="262467"/>
                </a:lnTo>
                <a:lnTo>
                  <a:pt x="110066" y="270934"/>
                </a:lnTo>
                <a:lnTo>
                  <a:pt x="110066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Freeform 1142"/>
          <p:cNvSpPr/>
          <p:nvPr/>
        </p:nvSpPr>
        <p:spPr>
          <a:xfrm>
            <a:off x="4013200" y="6451600"/>
            <a:ext cx="203201" cy="304801"/>
          </a:xfrm>
          <a:custGeom>
            <a:avLst/>
            <a:gdLst/>
            <a:ahLst/>
            <a:cxnLst/>
            <a:rect l="0" t="0" r="0" b="0"/>
            <a:pathLst>
              <a:path w="203201" h="304801">
                <a:moveTo>
                  <a:pt x="118533" y="194733"/>
                </a:moveTo>
                <a:lnTo>
                  <a:pt x="118533" y="186267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01600" y="177800"/>
                </a:lnTo>
                <a:lnTo>
                  <a:pt x="101600" y="169333"/>
                </a:lnTo>
                <a:lnTo>
                  <a:pt x="93133" y="169333"/>
                </a:lnTo>
                <a:lnTo>
                  <a:pt x="84667" y="169333"/>
                </a:lnTo>
                <a:lnTo>
                  <a:pt x="76200" y="169333"/>
                </a:lnTo>
                <a:lnTo>
                  <a:pt x="59267" y="169333"/>
                </a:lnTo>
                <a:lnTo>
                  <a:pt x="50800" y="169333"/>
                </a:lnTo>
                <a:lnTo>
                  <a:pt x="42333" y="177800"/>
                </a:lnTo>
                <a:lnTo>
                  <a:pt x="25400" y="186267"/>
                </a:lnTo>
                <a:lnTo>
                  <a:pt x="16933" y="194733"/>
                </a:lnTo>
                <a:lnTo>
                  <a:pt x="8467" y="203200"/>
                </a:lnTo>
                <a:lnTo>
                  <a:pt x="0" y="211666"/>
                </a:lnTo>
                <a:lnTo>
                  <a:pt x="0" y="228600"/>
                </a:lnTo>
                <a:lnTo>
                  <a:pt x="0" y="245533"/>
                </a:lnTo>
                <a:lnTo>
                  <a:pt x="8467" y="254000"/>
                </a:lnTo>
                <a:lnTo>
                  <a:pt x="16933" y="270933"/>
                </a:lnTo>
                <a:lnTo>
                  <a:pt x="25400" y="279400"/>
                </a:lnTo>
                <a:lnTo>
                  <a:pt x="33867" y="287866"/>
                </a:lnTo>
                <a:lnTo>
                  <a:pt x="42333" y="304800"/>
                </a:lnTo>
                <a:lnTo>
                  <a:pt x="59267" y="304800"/>
                </a:lnTo>
                <a:lnTo>
                  <a:pt x="67733" y="304800"/>
                </a:lnTo>
                <a:lnTo>
                  <a:pt x="76200" y="304800"/>
                </a:lnTo>
                <a:lnTo>
                  <a:pt x="93133" y="304800"/>
                </a:lnTo>
                <a:lnTo>
                  <a:pt x="101600" y="296334"/>
                </a:lnTo>
                <a:lnTo>
                  <a:pt x="110067" y="279400"/>
                </a:lnTo>
                <a:lnTo>
                  <a:pt x="118533" y="270933"/>
                </a:lnTo>
                <a:lnTo>
                  <a:pt x="127000" y="245533"/>
                </a:lnTo>
                <a:lnTo>
                  <a:pt x="127000" y="228600"/>
                </a:lnTo>
                <a:lnTo>
                  <a:pt x="135467" y="203200"/>
                </a:lnTo>
                <a:lnTo>
                  <a:pt x="135467" y="186267"/>
                </a:lnTo>
                <a:lnTo>
                  <a:pt x="135467" y="152400"/>
                </a:lnTo>
                <a:lnTo>
                  <a:pt x="135467" y="135466"/>
                </a:lnTo>
                <a:lnTo>
                  <a:pt x="135467" y="110067"/>
                </a:lnTo>
                <a:lnTo>
                  <a:pt x="135467" y="84667"/>
                </a:lnTo>
                <a:lnTo>
                  <a:pt x="135467" y="59266"/>
                </a:lnTo>
                <a:lnTo>
                  <a:pt x="127000" y="42333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8533" y="8467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0"/>
                </a:lnTo>
                <a:lnTo>
                  <a:pt x="110067" y="8467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42333"/>
                </a:lnTo>
                <a:lnTo>
                  <a:pt x="110067" y="59266"/>
                </a:lnTo>
                <a:lnTo>
                  <a:pt x="110067" y="76200"/>
                </a:lnTo>
                <a:lnTo>
                  <a:pt x="110067" y="101600"/>
                </a:lnTo>
                <a:lnTo>
                  <a:pt x="118533" y="127000"/>
                </a:lnTo>
                <a:lnTo>
                  <a:pt x="135467" y="152400"/>
                </a:lnTo>
                <a:lnTo>
                  <a:pt x="135467" y="177800"/>
                </a:lnTo>
                <a:lnTo>
                  <a:pt x="143933" y="203200"/>
                </a:lnTo>
                <a:lnTo>
                  <a:pt x="152400" y="228600"/>
                </a:lnTo>
                <a:lnTo>
                  <a:pt x="160867" y="245533"/>
                </a:lnTo>
                <a:lnTo>
                  <a:pt x="177800" y="262467"/>
                </a:lnTo>
                <a:lnTo>
                  <a:pt x="177800" y="279400"/>
                </a:lnTo>
                <a:lnTo>
                  <a:pt x="186267" y="287866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203200" y="304800"/>
                </a:lnTo>
                <a:lnTo>
                  <a:pt x="203200" y="296334"/>
                </a:lnTo>
                <a:lnTo>
                  <a:pt x="203200" y="296334"/>
                </a:lnTo>
                <a:lnTo>
                  <a:pt x="203200" y="287866"/>
                </a:lnTo>
                <a:lnTo>
                  <a:pt x="203200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Freeform 1143"/>
          <p:cNvSpPr/>
          <p:nvPr/>
        </p:nvSpPr>
        <p:spPr>
          <a:xfrm>
            <a:off x="4275667" y="6612467"/>
            <a:ext cx="16934" cy="118534"/>
          </a:xfrm>
          <a:custGeom>
            <a:avLst/>
            <a:gdLst/>
            <a:ahLst/>
            <a:cxnLst/>
            <a:rect l="0" t="0" r="0" b="0"/>
            <a:pathLst>
              <a:path w="16934" h="1185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33866"/>
                </a:lnTo>
                <a:lnTo>
                  <a:pt x="0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0066"/>
                </a:lnTo>
                <a:lnTo>
                  <a:pt x="8466" y="118533"/>
                </a:lnTo>
                <a:lnTo>
                  <a:pt x="8466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01600"/>
                </a:lnTo>
                <a:lnTo>
                  <a:pt x="16933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Freeform 1144"/>
          <p:cNvSpPr/>
          <p:nvPr/>
        </p:nvSpPr>
        <p:spPr>
          <a:xfrm>
            <a:off x="4284133" y="6485467"/>
            <a:ext cx="33868" cy="33868"/>
          </a:xfrm>
          <a:custGeom>
            <a:avLst/>
            <a:gdLst/>
            <a:ahLst/>
            <a:cxnLst/>
            <a:rect l="0" t="0" r="0" b="0"/>
            <a:pathLst>
              <a:path w="33868" h="33868">
                <a:moveTo>
                  <a:pt x="0" y="33867"/>
                </a:moveTo>
                <a:lnTo>
                  <a:pt x="0" y="33867"/>
                </a:lnTo>
                <a:lnTo>
                  <a:pt x="0" y="25399"/>
                </a:lnTo>
                <a:lnTo>
                  <a:pt x="0" y="25399"/>
                </a:lnTo>
                <a:lnTo>
                  <a:pt x="8467" y="16933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Freeform 1145"/>
          <p:cNvSpPr/>
          <p:nvPr/>
        </p:nvSpPr>
        <p:spPr>
          <a:xfrm>
            <a:off x="4351867" y="6527800"/>
            <a:ext cx="118534" cy="237068"/>
          </a:xfrm>
          <a:custGeom>
            <a:avLst/>
            <a:gdLst/>
            <a:ahLst/>
            <a:cxnLst/>
            <a:rect l="0" t="0" r="0" b="0"/>
            <a:pathLst>
              <a:path w="118534" h="237068">
                <a:moveTo>
                  <a:pt x="59266" y="0"/>
                </a:moveTo>
                <a:lnTo>
                  <a:pt x="59266" y="8467"/>
                </a:lnTo>
                <a:lnTo>
                  <a:pt x="59266" y="8467"/>
                </a:lnTo>
                <a:lnTo>
                  <a:pt x="50800" y="8467"/>
                </a:lnTo>
                <a:lnTo>
                  <a:pt x="42333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42333"/>
                </a:lnTo>
                <a:lnTo>
                  <a:pt x="8466" y="59266"/>
                </a:lnTo>
                <a:lnTo>
                  <a:pt x="16933" y="67734"/>
                </a:lnTo>
                <a:lnTo>
                  <a:pt x="25400" y="76200"/>
                </a:lnTo>
                <a:lnTo>
                  <a:pt x="33866" y="93133"/>
                </a:lnTo>
                <a:lnTo>
                  <a:pt x="42333" y="101600"/>
                </a:lnTo>
                <a:lnTo>
                  <a:pt x="59266" y="118533"/>
                </a:lnTo>
                <a:lnTo>
                  <a:pt x="76200" y="135466"/>
                </a:lnTo>
                <a:lnTo>
                  <a:pt x="84666" y="143934"/>
                </a:lnTo>
                <a:lnTo>
                  <a:pt x="93133" y="160867"/>
                </a:lnTo>
                <a:lnTo>
                  <a:pt x="101600" y="177800"/>
                </a:lnTo>
                <a:lnTo>
                  <a:pt x="110066" y="186267"/>
                </a:lnTo>
                <a:lnTo>
                  <a:pt x="110066" y="203200"/>
                </a:lnTo>
                <a:lnTo>
                  <a:pt x="118533" y="211666"/>
                </a:lnTo>
                <a:lnTo>
                  <a:pt x="110066" y="220134"/>
                </a:lnTo>
                <a:lnTo>
                  <a:pt x="110066" y="228600"/>
                </a:lnTo>
                <a:lnTo>
                  <a:pt x="110066" y="228600"/>
                </a:lnTo>
                <a:lnTo>
                  <a:pt x="101600" y="237067"/>
                </a:lnTo>
                <a:lnTo>
                  <a:pt x="93133" y="237067"/>
                </a:lnTo>
                <a:lnTo>
                  <a:pt x="93133" y="237067"/>
                </a:lnTo>
                <a:lnTo>
                  <a:pt x="84666" y="237067"/>
                </a:lnTo>
                <a:lnTo>
                  <a:pt x="76200" y="237067"/>
                </a:lnTo>
                <a:lnTo>
                  <a:pt x="67733" y="228600"/>
                </a:lnTo>
                <a:lnTo>
                  <a:pt x="59266" y="220134"/>
                </a:lnTo>
                <a:lnTo>
                  <a:pt x="59266" y="211666"/>
                </a:lnTo>
                <a:lnTo>
                  <a:pt x="59266" y="203200"/>
                </a:lnTo>
                <a:lnTo>
                  <a:pt x="59266" y="203200"/>
                </a:lnTo>
                <a:lnTo>
                  <a:pt x="50800" y="186267"/>
                </a:lnTo>
                <a:lnTo>
                  <a:pt x="508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Freeform 1146"/>
          <p:cNvSpPr/>
          <p:nvPr/>
        </p:nvSpPr>
        <p:spPr>
          <a:xfrm>
            <a:off x="4529667" y="6485467"/>
            <a:ext cx="42334" cy="237067"/>
          </a:xfrm>
          <a:custGeom>
            <a:avLst/>
            <a:gdLst/>
            <a:ahLst/>
            <a:cxnLst/>
            <a:rect l="0" t="0" r="0" b="0"/>
            <a:pathLst>
              <a:path w="42334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16933"/>
                </a:lnTo>
                <a:lnTo>
                  <a:pt x="8466" y="25399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76200"/>
                </a:lnTo>
                <a:lnTo>
                  <a:pt x="25400" y="93133"/>
                </a:lnTo>
                <a:lnTo>
                  <a:pt x="25400" y="118533"/>
                </a:lnTo>
                <a:lnTo>
                  <a:pt x="25400" y="135466"/>
                </a:lnTo>
                <a:lnTo>
                  <a:pt x="25400" y="160866"/>
                </a:lnTo>
                <a:lnTo>
                  <a:pt x="25400" y="177799"/>
                </a:lnTo>
                <a:lnTo>
                  <a:pt x="25400" y="194733"/>
                </a:lnTo>
                <a:lnTo>
                  <a:pt x="25400" y="211666"/>
                </a:lnTo>
                <a:lnTo>
                  <a:pt x="33866" y="220133"/>
                </a:lnTo>
                <a:lnTo>
                  <a:pt x="33866" y="237066"/>
                </a:lnTo>
                <a:lnTo>
                  <a:pt x="42333" y="237066"/>
                </a:lnTo>
                <a:lnTo>
                  <a:pt x="42333" y="237066"/>
                </a:lnTo>
                <a:lnTo>
                  <a:pt x="42333" y="237066"/>
                </a:lnTo>
                <a:lnTo>
                  <a:pt x="42333" y="228600"/>
                </a:lnTo>
                <a:lnTo>
                  <a:pt x="423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Freeform 1147"/>
          <p:cNvSpPr/>
          <p:nvPr/>
        </p:nvSpPr>
        <p:spPr>
          <a:xfrm>
            <a:off x="4487333" y="6553200"/>
            <a:ext cx="152401" cy="42335"/>
          </a:xfrm>
          <a:custGeom>
            <a:avLst/>
            <a:gdLst/>
            <a:ahLst/>
            <a:cxnLst/>
            <a:rect l="0" t="0" r="0" b="0"/>
            <a:pathLst>
              <a:path w="152401" h="42335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35467" y="16933"/>
                </a:lnTo>
                <a:lnTo>
                  <a:pt x="127000" y="16933"/>
                </a:lnTo>
                <a:lnTo>
                  <a:pt x="110067" y="25400"/>
                </a:lnTo>
                <a:lnTo>
                  <a:pt x="101600" y="33866"/>
                </a:lnTo>
                <a:lnTo>
                  <a:pt x="84667" y="33866"/>
                </a:lnTo>
                <a:lnTo>
                  <a:pt x="67734" y="33866"/>
                </a:lnTo>
                <a:lnTo>
                  <a:pt x="50800" y="42334"/>
                </a:lnTo>
                <a:lnTo>
                  <a:pt x="33867" y="42334"/>
                </a:lnTo>
                <a:lnTo>
                  <a:pt x="25400" y="33866"/>
                </a:lnTo>
                <a:lnTo>
                  <a:pt x="8467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Freeform 1148"/>
          <p:cNvSpPr/>
          <p:nvPr/>
        </p:nvSpPr>
        <p:spPr>
          <a:xfrm>
            <a:off x="4817533" y="6451600"/>
            <a:ext cx="118535" cy="279401"/>
          </a:xfrm>
          <a:custGeom>
            <a:avLst/>
            <a:gdLst/>
            <a:ahLst/>
            <a:cxnLst/>
            <a:rect l="0" t="0" r="0" b="0"/>
            <a:pathLst>
              <a:path w="118535" h="279401">
                <a:moveTo>
                  <a:pt x="118534" y="67734"/>
                </a:moveTo>
                <a:lnTo>
                  <a:pt x="118534" y="67734"/>
                </a:lnTo>
                <a:lnTo>
                  <a:pt x="118534" y="59266"/>
                </a:lnTo>
                <a:lnTo>
                  <a:pt x="118534" y="50800"/>
                </a:lnTo>
                <a:lnTo>
                  <a:pt x="118534" y="42333"/>
                </a:lnTo>
                <a:lnTo>
                  <a:pt x="118534" y="42333"/>
                </a:lnTo>
                <a:lnTo>
                  <a:pt x="118534" y="33867"/>
                </a:lnTo>
                <a:lnTo>
                  <a:pt x="110067" y="16933"/>
                </a:lnTo>
                <a:lnTo>
                  <a:pt x="101600" y="16933"/>
                </a:lnTo>
                <a:lnTo>
                  <a:pt x="93134" y="8467"/>
                </a:lnTo>
                <a:lnTo>
                  <a:pt x="84667" y="8467"/>
                </a:lnTo>
                <a:lnTo>
                  <a:pt x="67734" y="0"/>
                </a:lnTo>
                <a:lnTo>
                  <a:pt x="59267" y="8467"/>
                </a:lnTo>
                <a:lnTo>
                  <a:pt x="50800" y="8467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6"/>
                </a:lnTo>
                <a:lnTo>
                  <a:pt x="8467" y="160867"/>
                </a:lnTo>
                <a:lnTo>
                  <a:pt x="8467" y="186267"/>
                </a:lnTo>
                <a:lnTo>
                  <a:pt x="16934" y="211666"/>
                </a:lnTo>
                <a:lnTo>
                  <a:pt x="25400" y="228600"/>
                </a:lnTo>
                <a:lnTo>
                  <a:pt x="33867" y="254000"/>
                </a:lnTo>
                <a:lnTo>
                  <a:pt x="33867" y="262467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9400"/>
                </a:lnTo>
                <a:lnTo>
                  <a:pt x="33867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Freeform 1149"/>
          <p:cNvSpPr/>
          <p:nvPr/>
        </p:nvSpPr>
        <p:spPr>
          <a:xfrm>
            <a:off x="4783667" y="6527800"/>
            <a:ext cx="355601" cy="220135"/>
          </a:xfrm>
          <a:custGeom>
            <a:avLst/>
            <a:gdLst/>
            <a:ahLst/>
            <a:cxnLst/>
            <a:rect l="0" t="0" r="0" b="0"/>
            <a:pathLst>
              <a:path w="355601" h="220135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16933" y="42333"/>
                </a:lnTo>
                <a:lnTo>
                  <a:pt x="33866" y="42333"/>
                </a:lnTo>
                <a:lnTo>
                  <a:pt x="42333" y="50800"/>
                </a:lnTo>
                <a:lnTo>
                  <a:pt x="59266" y="59266"/>
                </a:lnTo>
                <a:lnTo>
                  <a:pt x="76200" y="59266"/>
                </a:lnTo>
                <a:lnTo>
                  <a:pt x="93133" y="67734"/>
                </a:lnTo>
                <a:lnTo>
                  <a:pt x="101600" y="67734"/>
                </a:lnTo>
                <a:lnTo>
                  <a:pt x="118533" y="67734"/>
                </a:lnTo>
                <a:lnTo>
                  <a:pt x="127000" y="76200"/>
                </a:lnTo>
                <a:lnTo>
                  <a:pt x="135466" y="76200"/>
                </a:lnTo>
                <a:lnTo>
                  <a:pt x="143933" y="76200"/>
                </a:lnTo>
                <a:lnTo>
                  <a:pt x="152400" y="76200"/>
                </a:lnTo>
                <a:lnTo>
                  <a:pt x="152400" y="67734"/>
                </a:lnTo>
                <a:lnTo>
                  <a:pt x="160866" y="67734"/>
                </a:lnTo>
                <a:lnTo>
                  <a:pt x="160866" y="67734"/>
                </a:lnTo>
                <a:lnTo>
                  <a:pt x="160866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52400" y="67734"/>
                </a:lnTo>
                <a:lnTo>
                  <a:pt x="143933" y="76200"/>
                </a:lnTo>
                <a:lnTo>
                  <a:pt x="143933" y="76200"/>
                </a:lnTo>
                <a:lnTo>
                  <a:pt x="135466" y="84667"/>
                </a:lnTo>
                <a:lnTo>
                  <a:pt x="135466" y="93133"/>
                </a:lnTo>
                <a:lnTo>
                  <a:pt x="135466" y="110067"/>
                </a:lnTo>
                <a:lnTo>
                  <a:pt x="135466" y="118533"/>
                </a:lnTo>
                <a:lnTo>
                  <a:pt x="135466" y="135466"/>
                </a:lnTo>
                <a:lnTo>
                  <a:pt x="135466" y="143934"/>
                </a:lnTo>
                <a:lnTo>
                  <a:pt x="143933" y="160867"/>
                </a:lnTo>
                <a:lnTo>
                  <a:pt x="152400" y="177800"/>
                </a:lnTo>
                <a:lnTo>
                  <a:pt x="160866" y="186267"/>
                </a:lnTo>
                <a:lnTo>
                  <a:pt x="169333" y="203200"/>
                </a:lnTo>
                <a:lnTo>
                  <a:pt x="177800" y="211666"/>
                </a:lnTo>
                <a:lnTo>
                  <a:pt x="186266" y="211666"/>
                </a:lnTo>
                <a:lnTo>
                  <a:pt x="194733" y="220134"/>
                </a:lnTo>
                <a:lnTo>
                  <a:pt x="203200" y="211666"/>
                </a:lnTo>
                <a:lnTo>
                  <a:pt x="203200" y="211666"/>
                </a:lnTo>
                <a:lnTo>
                  <a:pt x="211666" y="203200"/>
                </a:lnTo>
                <a:lnTo>
                  <a:pt x="211666" y="194733"/>
                </a:lnTo>
                <a:lnTo>
                  <a:pt x="220133" y="177800"/>
                </a:lnTo>
                <a:lnTo>
                  <a:pt x="220133" y="160867"/>
                </a:lnTo>
                <a:lnTo>
                  <a:pt x="220133" y="135466"/>
                </a:lnTo>
                <a:lnTo>
                  <a:pt x="211666" y="118533"/>
                </a:lnTo>
                <a:lnTo>
                  <a:pt x="211666" y="93133"/>
                </a:lnTo>
                <a:lnTo>
                  <a:pt x="211666" y="76200"/>
                </a:lnTo>
                <a:lnTo>
                  <a:pt x="203200" y="50800"/>
                </a:lnTo>
                <a:lnTo>
                  <a:pt x="203200" y="33867"/>
                </a:lnTo>
                <a:lnTo>
                  <a:pt x="203200" y="25400"/>
                </a:lnTo>
                <a:lnTo>
                  <a:pt x="203200" y="8467"/>
                </a:lnTo>
                <a:lnTo>
                  <a:pt x="211666" y="0"/>
                </a:lnTo>
                <a:lnTo>
                  <a:pt x="211666" y="0"/>
                </a:lnTo>
                <a:lnTo>
                  <a:pt x="220133" y="0"/>
                </a:lnTo>
                <a:lnTo>
                  <a:pt x="220133" y="0"/>
                </a:lnTo>
                <a:lnTo>
                  <a:pt x="228600" y="8467"/>
                </a:lnTo>
                <a:lnTo>
                  <a:pt x="237066" y="16933"/>
                </a:lnTo>
                <a:lnTo>
                  <a:pt x="245533" y="33867"/>
                </a:lnTo>
                <a:lnTo>
                  <a:pt x="245533" y="42333"/>
                </a:lnTo>
                <a:lnTo>
                  <a:pt x="254000" y="59266"/>
                </a:lnTo>
                <a:lnTo>
                  <a:pt x="262466" y="76200"/>
                </a:lnTo>
                <a:lnTo>
                  <a:pt x="270933" y="93133"/>
                </a:lnTo>
                <a:lnTo>
                  <a:pt x="279400" y="110067"/>
                </a:lnTo>
                <a:lnTo>
                  <a:pt x="279400" y="127000"/>
                </a:lnTo>
                <a:lnTo>
                  <a:pt x="287866" y="143934"/>
                </a:lnTo>
                <a:lnTo>
                  <a:pt x="287866" y="160867"/>
                </a:lnTo>
                <a:lnTo>
                  <a:pt x="296333" y="169333"/>
                </a:lnTo>
                <a:lnTo>
                  <a:pt x="296333" y="186267"/>
                </a:lnTo>
                <a:lnTo>
                  <a:pt x="296333" y="186267"/>
                </a:lnTo>
                <a:lnTo>
                  <a:pt x="296333" y="194733"/>
                </a:lnTo>
                <a:lnTo>
                  <a:pt x="296333" y="194733"/>
                </a:lnTo>
                <a:lnTo>
                  <a:pt x="296333" y="194733"/>
                </a:lnTo>
                <a:lnTo>
                  <a:pt x="296333" y="186267"/>
                </a:lnTo>
                <a:lnTo>
                  <a:pt x="296333" y="177800"/>
                </a:lnTo>
                <a:lnTo>
                  <a:pt x="287866" y="169333"/>
                </a:lnTo>
                <a:lnTo>
                  <a:pt x="287866" y="152400"/>
                </a:lnTo>
                <a:lnTo>
                  <a:pt x="287866" y="135466"/>
                </a:lnTo>
                <a:lnTo>
                  <a:pt x="279400" y="127000"/>
                </a:lnTo>
                <a:lnTo>
                  <a:pt x="279400" y="110067"/>
                </a:lnTo>
                <a:lnTo>
                  <a:pt x="287866" y="101600"/>
                </a:lnTo>
                <a:lnTo>
                  <a:pt x="287866" y="84667"/>
                </a:lnTo>
                <a:lnTo>
                  <a:pt x="287866" y="76200"/>
                </a:lnTo>
                <a:lnTo>
                  <a:pt x="296333" y="67734"/>
                </a:lnTo>
                <a:lnTo>
                  <a:pt x="304800" y="59266"/>
                </a:lnTo>
                <a:lnTo>
                  <a:pt x="313266" y="59266"/>
                </a:lnTo>
                <a:lnTo>
                  <a:pt x="321733" y="50800"/>
                </a:lnTo>
                <a:lnTo>
                  <a:pt x="330200" y="50800"/>
                </a:lnTo>
                <a:lnTo>
                  <a:pt x="347133" y="42333"/>
                </a:lnTo>
                <a:lnTo>
                  <a:pt x="347133" y="42333"/>
                </a:lnTo>
                <a:lnTo>
                  <a:pt x="355600" y="42333"/>
                </a:lnTo>
                <a:lnTo>
                  <a:pt x="355600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Freeform 1150"/>
          <p:cNvSpPr/>
          <p:nvPr/>
        </p:nvSpPr>
        <p:spPr>
          <a:xfrm>
            <a:off x="5198533" y="6595534"/>
            <a:ext cx="177801" cy="152401"/>
          </a:xfrm>
          <a:custGeom>
            <a:avLst/>
            <a:gdLst/>
            <a:ahLst/>
            <a:cxnLst/>
            <a:rect l="0" t="0" r="0" b="0"/>
            <a:pathLst>
              <a:path w="177801" h="152401">
                <a:moveTo>
                  <a:pt x="8467" y="33866"/>
                </a:moveTo>
                <a:lnTo>
                  <a:pt x="8467" y="42333"/>
                </a:lnTo>
                <a:lnTo>
                  <a:pt x="0" y="50799"/>
                </a:lnTo>
                <a:lnTo>
                  <a:pt x="0" y="59266"/>
                </a:lnTo>
                <a:lnTo>
                  <a:pt x="0" y="67732"/>
                </a:lnTo>
                <a:lnTo>
                  <a:pt x="0" y="84666"/>
                </a:lnTo>
                <a:lnTo>
                  <a:pt x="0" y="101599"/>
                </a:lnTo>
                <a:lnTo>
                  <a:pt x="0" y="110066"/>
                </a:lnTo>
                <a:lnTo>
                  <a:pt x="8467" y="118533"/>
                </a:lnTo>
                <a:lnTo>
                  <a:pt x="8467" y="135466"/>
                </a:lnTo>
                <a:lnTo>
                  <a:pt x="8467" y="143932"/>
                </a:lnTo>
                <a:lnTo>
                  <a:pt x="8467" y="143932"/>
                </a:lnTo>
                <a:lnTo>
                  <a:pt x="8467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43932"/>
                </a:lnTo>
                <a:lnTo>
                  <a:pt x="16934" y="135466"/>
                </a:lnTo>
                <a:lnTo>
                  <a:pt x="16934" y="126999"/>
                </a:lnTo>
                <a:lnTo>
                  <a:pt x="16934" y="110066"/>
                </a:lnTo>
                <a:lnTo>
                  <a:pt x="16934" y="93133"/>
                </a:lnTo>
                <a:lnTo>
                  <a:pt x="16934" y="84666"/>
                </a:lnTo>
                <a:lnTo>
                  <a:pt x="25400" y="67732"/>
                </a:lnTo>
                <a:lnTo>
                  <a:pt x="25400" y="50799"/>
                </a:lnTo>
                <a:lnTo>
                  <a:pt x="33867" y="33866"/>
                </a:lnTo>
                <a:lnTo>
                  <a:pt x="33867" y="25399"/>
                </a:lnTo>
                <a:lnTo>
                  <a:pt x="33867" y="16933"/>
                </a:lnTo>
                <a:lnTo>
                  <a:pt x="42334" y="8466"/>
                </a:lnTo>
                <a:lnTo>
                  <a:pt x="50800" y="8466"/>
                </a:lnTo>
                <a:lnTo>
                  <a:pt x="50800" y="0"/>
                </a:lnTo>
                <a:lnTo>
                  <a:pt x="59267" y="8466"/>
                </a:lnTo>
                <a:lnTo>
                  <a:pt x="67734" y="16933"/>
                </a:lnTo>
                <a:lnTo>
                  <a:pt x="76200" y="25399"/>
                </a:lnTo>
                <a:lnTo>
                  <a:pt x="84667" y="42333"/>
                </a:lnTo>
                <a:lnTo>
                  <a:pt x="84667" y="50799"/>
                </a:lnTo>
                <a:lnTo>
                  <a:pt x="93134" y="67732"/>
                </a:lnTo>
                <a:lnTo>
                  <a:pt x="101600" y="84666"/>
                </a:lnTo>
                <a:lnTo>
                  <a:pt x="101600" y="101599"/>
                </a:lnTo>
                <a:lnTo>
                  <a:pt x="110067" y="110066"/>
                </a:lnTo>
                <a:lnTo>
                  <a:pt x="110067" y="118533"/>
                </a:lnTo>
                <a:lnTo>
                  <a:pt x="110067" y="126999"/>
                </a:lnTo>
                <a:lnTo>
                  <a:pt x="110067" y="126999"/>
                </a:lnTo>
                <a:lnTo>
                  <a:pt x="110067" y="126999"/>
                </a:lnTo>
                <a:lnTo>
                  <a:pt x="110067" y="126999"/>
                </a:lnTo>
                <a:lnTo>
                  <a:pt x="110067" y="118533"/>
                </a:lnTo>
                <a:lnTo>
                  <a:pt x="110067" y="110066"/>
                </a:lnTo>
                <a:lnTo>
                  <a:pt x="110067" y="93133"/>
                </a:lnTo>
                <a:lnTo>
                  <a:pt x="110067" y="76200"/>
                </a:lnTo>
                <a:lnTo>
                  <a:pt x="110067" y="67732"/>
                </a:lnTo>
                <a:lnTo>
                  <a:pt x="118534" y="59266"/>
                </a:lnTo>
                <a:lnTo>
                  <a:pt x="118534" y="50799"/>
                </a:lnTo>
                <a:lnTo>
                  <a:pt x="127000" y="42333"/>
                </a:lnTo>
                <a:lnTo>
                  <a:pt x="127000" y="42333"/>
                </a:lnTo>
                <a:lnTo>
                  <a:pt x="135467" y="50799"/>
                </a:lnTo>
                <a:lnTo>
                  <a:pt x="143934" y="59266"/>
                </a:lnTo>
                <a:lnTo>
                  <a:pt x="152400" y="67732"/>
                </a:lnTo>
                <a:lnTo>
                  <a:pt x="152400" y="76200"/>
                </a:lnTo>
                <a:lnTo>
                  <a:pt x="160867" y="93133"/>
                </a:lnTo>
                <a:lnTo>
                  <a:pt x="160867" y="110066"/>
                </a:lnTo>
                <a:lnTo>
                  <a:pt x="169334" y="118533"/>
                </a:lnTo>
                <a:lnTo>
                  <a:pt x="169334" y="135466"/>
                </a:lnTo>
                <a:lnTo>
                  <a:pt x="177800" y="143932"/>
                </a:lnTo>
                <a:lnTo>
                  <a:pt x="177800" y="143932"/>
                </a:lnTo>
                <a:lnTo>
                  <a:pt x="177800" y="152400"/>
                </a:lnTo>
                <a:lnTo>
                  <a:pt x="17780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Freeform 1151"/>
          <p:cNvSpPr/>
          <p:nvPr/>
        </p:nvSpPr>
        <p:spPr>
          <a:xfrm>
            <a:off x="5477933" y="6764867"/>
            <a:ext cx="1" cy="25401"/>
          </a:xfrm>
          <a:custGeom>
            <a:avLst/>
            <a:gdLst/>
            <a:ahLst/>
            <a:cxnLst/>
            <a:rect l="0" t="0" r="0" b="0"/>
            <a:pathLst>
              <a:path w="1" h="25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Freeform 1152"/>
          <p:cNvSpPr/>
          <p:nvPr/>
        </p:nvSpPr>
        <p:spPr>
          <a:xfrm>
            <a:off x="3869267" y="3462867"/>
            <a:ext cx="211667" cy="338667"/>
          </a:xfrm>
          <a:custGeom>
            <a:avLst/>
            <a:gdLst/>
            <a:ahLst/>
            <a:cxnLst/>
            <a:rect l="0" t="0" r="0" b="0"/>
            <a:pathLst>
              <a:path w="211667" h="338667">
                <a:moveTo>
                  <a:pt x="118533" y="16933"/>
                </a:moveTo>
                <a:lnTo>
                  <a:pt x="118533" y="16933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27000" y="33866"/>
                </a:lnTo>
                <a:lnTo>
                  <a:pt x="135466" y="42333"/>
                </a:lnTo>
                <a:lnTo>
                  <a:pt x="135466" y="50800"/>
                </a:lnTo>
                <a:lnTo>
                  <a:pt x="135466" y="59266"/>
                </a:lnTo>
                <a:lnTo>
                  <a:pt x="135466" y="67733"/>
                </a:lnTo>
                <a:lnTo>
                  <a:pt x="135466" y="76200"/>
                </a:lnTo>
                <a:lnTo>
                  <a:pt x="135466" y="84666"/>
                </a:lnTo>
                <a:lnTo>
                  <a:pt x="143933" y="84666"/>
                </a:lnTo>
                <a:lnTo>
                  <a:pt x="143933" y="93133"/>
                </a:lnTo>
                <a:lnTo>
                  <a:pt x="143933" y="93133"/>
                </a:lnTo>
                <a:lnTo>
                  <a:pt x="143933" y="84666"/>
                </a:lnTo>
                <a:lnTo>
                  <a:pt x="135466" y="84666"/>
                </a:lnTo>
                <a:lnTo>
                  <a:pt x="135466" y="76200"/>
                </a:lnTo>
                <a:lnTo>
                  <a:pt x="135466" y="67733"/>
                </a:lnTo>
                <a:lnTo>
                  <a:pt x="135466" y="59266"/>
                </a:lnTo>
                <a:lnTo>
                  <a:pt x="127000" y="50800"/>
                </a:lnTo>
                <a:lnTo>
                  <a:pt x="127000" y="33866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0066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6" y="42333"/>
                </a:lnTo>
                <a:lnTo>
                  <a:pt x="25400" y="59266"/>
                </a:lnTo>
                <a:lnTo>
                  <a:pt x="16933" y="76200"/>
                </a:lnTo>
                <a:lnTo>
                  <a:pt x="8466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0" y="186266"/>
                </a:lnTo>
                <a:lnTo>
                  <a:pt x="0" y="211666"/>
                </a:lnTo>
                <a:lnTo>
                  <a:pt x="8466" y="228600"/>
                </a:lnTo>
                <a:lnTo>
                  <a:pt x="16933" y="245533"/>
                </a:lnTo>
                <a:lnTo>
                  <a:pt x="25400" y="262466"/>
                </a:lnTo>
                <a:lnTo>
                  <a:pt x="33866" y="279400"/>
                </a:lnTo>
                <a:lnTo>
                  <a:pt x="50800" y="296333"/>
                </a:lnTo>
                <a:lnTo>
                  <a:pt x="59266" y="304800"/>
                </a:lnTo>
                <a:lnTo>
                  <a:pt x="76200" y="313266"/>
                </a:lnTo>
                <a:lnTo>
                  <a:pt x="84666" y="321733"/>
                </a:lnTo>
                <a:lnTo>
                  <a:pt x="101600" y="330200"/>
                </a:lnTo>
                <a:lnTo>
                  <a:pt x="118533" y="338666"/>
                </a:lnTo>
                <a:lnTo>
                  <a:pt x="135466" y="338666"/>
                </a:lnTo>
                <a:lnTo>
                  <a:pt x="143933" y="338666"/>
                </a:lnTo>
                <a:lnTo>
                  <a:pt x="160866" y="338666"/>
                </a:lnTo>
                <a:lnTo>
                  <a:pt x="169333" y="338666"/>
                </a:lnTo>
                <a:lnTo>
                  <a:pt x="186266" y="338666"/>
                </a:lnTo>
                <a:lnTo>
                  <a:pt x="194733" y="338666"/>
                </a:lnTo>
                <a:lnTo>
                  <a:pt x="194733" y="338666"/>
                </a:lnTo>
                <a:lnTo>
                  <a:pt x="203200" y="338666"/>
                </a:lnTo>
                <a:lnTo>
                  <a:pt x="203200" y="338666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0200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  <a:lnTo>
                  <a:pt x="211666" y="338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Freeform 1153"/>
          <p:cNvSpPr/>
          <p:nvPr/>
        </p:nvSpPr>
        <p:spPr>
          <a:xfrm>
            <a:off x="4199467" y="3513667"/>
            <a:ext cx="186267" cy="364067"/>
          </a:xfrm>
          <a:custGeom>
            <a:avLst/>
            <a:gdLst/>
            <a:ahLst/>
            <a:cxnLst/>
            <a:rect l="0" t="0" r="0" b="0"/>
            <a:pathLst>
              <a:path w="186267" h="364067">
                <a:moveTo>
                  <a:pt x="0" y="16933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28600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304800"/>
                </a:lnTo>
                <a:lnTo>
                  <a:pt x="16933" y="313266"/>
                </a:lnTo>
                <a:lnTo>
                  <a:pt x="16933" y="330200"/>
                </a:lnTo>
                <a:lnTo>
                  <a:pt x="16933" y="338666"/>
                </a:lnTo>
                <a:lnTo>
                  <a:pt x="16933" y="338666"/>
                </a:lnTo>
                <a:lnTo>
                  <a:pt x="16933" y="347133"/>
                </a:lnTo>
                <a:lnTo>
                  <a:pt x="8466" y="338666"/>
                </a:lnTo>
                <a:lnTo>
                  <a:pt x="8466" y="338666"/>
                </a:lnTo>
                <a:lnTo>
                  <a:pt x="8466" y="330200"/>
                </a:lnTo>
                <a:lnTo>
                  <a:pt x="8466" y="313266"/>
                </a:lnTo>
                <a:lnTo>
                  <a:pt x="8466" y="296333"/>
                </a:lnTo>
                <a:lnTo>
                  <a:pt x="8466" y="270933"/>
                </a:lnTo>
                <a:lnTo>
                  <a:pt x="0" y="245533"/>
                </a:lnTo>
                <a:lnTo>
                  <a:pt x="0" y="211666"/>
                </a:lnTo>
                <a:lnTo>
                  <a:pt x="0" y="186266"/>
                </a:lnTo>
                <a:lnTo>
                  <a:pt x="8466" y="160866"/>
                </a:lnTo>
                <a:lnTo>
                  <a:pt x="8466" y="127000"/>
                </a:lnTo>
                <a:lnTo>
                  <a:pt x="8466" y="101600"/>
                </a:lnTo>
                <a:lnTo>
                  <a:pt x="16933" y="76200"/>
                </a:lnTo>
                <a:lnTo>
                  <a:pt x="16933" y="50800"/>
                </a:lnTo>
                <a:lnTo>
                  <a:pt x="25400" y="33866"/>
                </a:lnTo>
                <a:lnTo>
                  <a:pt x="25400" y="16933"/>
                </a:lnTo>
                <a:lnTo>
                  <a:pt x="33866" y="8466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33866"/>
                </a:lnTo>
                <a:lnTo>
                  <a:pt x="84666" y="42333"/>
                </a:lnTo>
                <a:lnTo>
                  <a:pt x="84666" y="67733"/>
                </a:lnTo>
                <a:lnTo>
                  <a:pt x="93133" y="84666"/>
                </a:lnTo>
                <a:lnTo>
                  <a:pt x="93133" y="101600"/>
                </a:lnTo>
                <a:lnTo>
                  <a:pt x="93133" y="127000"/>
                </a:lnTo>
                <a:lnTo>
                  <a:pt x="93133" y="143933"/>
                </a:lnTo>
                <a:lnTo>
                  <a:pt x="93133" y="160866"/>
                </a:lnTo>
                <a:lnTo>
                  <a:pt x="93133" y="177800"/>
                </a:lnTo>
                <a:lnTo>
                  <a:pt x="84666" y="186266"/>
                </a:lnTo>
                <a:lnTo>
                  <a:pt x="84666" y="194733"/>
                </a:lnTo>
                <a:lnTo>
                  <a:pt x="84666" y="203200"/>
                </a:lnTo>
                <a:lnTo>
                  <a:pt x="76200" y="211666"/>
                </a:lnTo>
                <a:lnTo>
                  <a:pt x="67733" y="220133"/>
                </a:lnTo>
                <a:lnTo>
                  <a:pt x="67733" y="220133"/>
                </a:lnTo>
                <a:lnTo>
                  <a:pt x="59266" y="220133"/>
                </a:lnTo>
                <a:lnTo>
                  <a:pt x="59266" y="220133"/>
                </a:lnTo>
                <a:lnTo>
                  <a:pt x="59266" y="220133"/>
                </a:lnTo>
                <a:lnTo>
                  <a:pt x="59266" y="220133"/>
                </a:lnTo>
                <a:lnTo>
                  <a:pt x="59266" y="220133"/>
                </a:lnTo>
                <a:lnTo>
                  <a:pt x="50800" y="211666"/>
                </a:lnTo>
                <a:lnTo>
                  <a:pt x="59266" y="203200"/>
                </a:lnTo>
                <a:lnTo>
                  <a:pt x="59266" y="194733"/>
                </a:lnTo>
                <a:lnTo>
                  <a:pt x="67733" y="177800"/>
                </a:lnTo>
                <a:lnTo>
                  <a:pt x="76200" y="169333"/>
                </a:lnTo>
                <a:lnTo>
                  <a:pt x="76200" y="160866"/>
                </a:lnTo>
                <a:lnTo>
                  <a:pt x="84666" y="160866"/>
                </a:lnTo>
                <a:lnTo>
                  <a:pt x="93133" y="152400"/>
                </a:lnTo>
                <a:lnTo>
                  <a:pt x="101600" y="143933"/>
                </a:lnTo>
                <a:lnTo>
                  <a:pt x="110066" y="143933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43933" y="152400"/>
                </a:lnTo>
                <a:lnTo>
                  <a:pt x="152400" y="152400"/>
                </a:lnTo>
                <a:lnTo>
                  <a:pt x="160866" y="160866"/>
                </a:lnTo>
                <a:lnTo>
                  <a:pt x="169333" y="169333"/>
                </a:lnTo>
                <a:lnTo>
                  <a:pt x="177800" y="186266"/>
                </a:lnTo>
                <a:lnTo>
                  <a:pt x="186266" y="194733"/>
                </a:lnTo>
                <a:lnTo>
                  <a:pt x="186266" y="211666"/>
                </a:lnTo>
                <a:lnTo>
                  <a:pt x="186266" y="228600"/>
                </a:lnTo>
                <a:lnTo>
                  <a:pt x="186266" y="245533"/>
                </a:lnTo>
                <a:lnTo>
                  <a:pt x="186266" y="262466"/>
                </a:lnTo>
                <a:lnTo>
                  <a:pt x="186266" y="279400"/>
                </a:lnTo>
                <a:lnTo>
                  <a:pt x="177800" y="296333"/>
                </a:lnTo>
                <a:lnTo>
                  <a:pt x="169333" y="313266"/>
                </a:lnTo>
                <a:lnTo>
                  <a:pt x="160866" y="321733"/>
                </a:lnTo>
                <a:lnTo>
                  <a:pt x="152400" y="330200"/>
                </a:lnTo>
                <a:lnTo>
                  <a:pt x="135466" y="338666"/>
                </a:lnTo>
                <a:lnTo>
                  <a:pt x="118533" y="347133"/>
                </a:lnTo>
                <a:lnTo>
                  <a:pt x="110066" y="355600"/>
                </a:lnTo>
                <a:lnTo>
                  <a:pt x="93133" y="355600"/>
                </a:lnTo>
                <a:lnTo>
                  <a:pt x="76200" y="364066"/>
                </a:lnTo>
                <a:lnTo>
                  <a:pt x="59266" y="364066"/>
                </a:lnTo>
                <a:lnTo>
                  <a:pt x="50800" y="355600"/>
                </a:lnTo>
                <a:lnTo>
                  <a:pt x="33866" y="355600"/>
                </a:lnTo>
                <a:lnTo>
                  <a:pt x="25400" y="347133"/>
                </a:lnTo>
                <a:lnTo>
                  <a:pt x="16933" y="338666"/>
                </a:lnTo>
                <a:lnTo>
                  <a:pt x="8466" y="321733"/>
                </a:lnTo>
                <a:lnTo>
                  <a:pt x="0" y="313266"/>
                </a:lnTo>
                <a:lnTo>
                  <a:pt x="0" y="304800"/>
                </a:lnTo>
                <a:lnTo>
                  <a:pt x="0" y="304800"/>
                </a:lnTo>
                <a:lnTo>
                  <a:pt x="0" y="287866"/>
                </a:lnTo>
                <a:lnTo>
                  <a:pt x="0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Freeform 1154"/>
          <p:cNvSpPr/>
          <p:nvPr/>
        </p:nvSpPr>
        <p:spPr>
          <a:xfrm>
            <a:off x="4461933" y="3674533"/>
            <a:ext cx="110068" cy="1"/>
          </a:xfrm>
          <a:custGeom>
            <a:avLst/>
            <a:gdLst/>
            <a:ahLst/>
            <a:cxnLst/>
            <a:rect l="0" t="0" r="0" b="0"/>
            <a:pathLst>
              <a:path w="110068" h="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Freeform 1155"/>
          <p:cNvSpPr/>
          <p:nvPr/>
        </p:nvSpPr>
        <p:spPr>
          <a:xfrm>
            <a:off x="4487333" y="3750733"/>
            <a:ext cx="101601" cy="16935"/>
          </a:xfrm>
          <a:custGeom>
            <a:avLst/>
            <a:gdLst/>
            <a:ahLst/>
            <a:cxnLst/>
            <a:rect l="0" t="0" r="0" b="0"/>
            <a:pathLst>
              <a:path w="101601" h="16935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16934"/>
                </a:lnTo>
                <a:lnTo>
                  <a:pt x="42334" y="16934"/>
                </a:lnTo>
                <a:lnTo>
                  <a:pt x="59267" y="16934"/>
                </a:lnTo>
                <a:lnTo>
                  <a:pt x="84667" y="16934"/>
                </a:lnTo>
                <a:lnTo>
                  <a:pt x="84667" y="16934"/>
                </a:lnTo>
                <a:lnTo>
                  <a:pt x="101600" y="16934"/>
                </a:lnTo>
                <a:lnTo>
                  <a:pt x="101600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Freeform 1156"/>
          <p:cNvSpPr/>
          <p:nvPr/>
        </p:nvSpPr>
        <p:spPr>
          <a:xfrm>
            <a:off x="4792133" y="3395133"/>
            <a:ext cx="2218268" cy="694268"/>
          </a:xfrm>
          <a:custGeom>
            <a:avLst/>
            <a:gdLst/>
            <a:ahLst/>
            <a:cxnLst/>
            <a:rect l="0" t="0" r="0" b="0"/>
            <a:pathLst>
              <a:path w="2218268" h="694268">
                <a:moveTo>
                  <a:pt x="0" y="296334"/>
                </a:moveTo>
                <a:lnTo>
                  <a:pt x="0" y="296334"/>
                </a:lnTo>
                <a:lnTo>
                  <a:pt x="0" y="287867"/>
                </a:lnTo>
                <a:lnTo>
                  <a:pt x="0" y="287867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79400"/>
                </a:lnTo>
                <a:lnTo>
                  <a:pt x="8467" y="287867"/>
                </a:lnTo>
                <a:lnTo>
                  <a:pt x="8467" y="296334"/>
                </a:lnTo>
                <a:lnTo>
                  <a:pt x="16934" y="304800"/>
                </a:lnTo>
                <a:lnTo>
                  <a:pt x="16934" y="313267"/>
                </a:lnTo>
                <a:lnTo>
                  <a:pt x="25400" y="321734"/>
                </a:lnTo>
                <a:lnTo>
                  <a:pt x="25400" y="338667"/>
                </a:lnTo>
                <a:lnTo>
                  <a:pt x="33867" y="355600"/>
                </a:lnTo>
                <a:lnTo>
                  <a:pt x="33867" y="364067"/>
                </a:lnTo>
                <a:lnTo>
                  <a:pt x="33867" y="381000"/>
                </a:lnTo>
                <a:lnTo>
                  <a:pt x="42334" y="406400"/>
                </a:lnTo>
                <a:lnTo>
                  <a:pt x="42334" y="423334"/>
                </a:lnTo>
                <a:lnTo>
                  <a:pt x="50800" y="448734"/>
                </a:lnTo>
                <a:lnTo>
                  <a:pt x="50800" y="465667"/>
                </a:lnTo>
                <a:lnTo>
                  <a:pt x="59267" y="491067"/>
                </a:lnTo>
                <a:lnTo>
                  <a:pt x="67734" y="508000"/>
                </a:lnTo>
                <a:lnTo>
                  <a:pt x="67734" y="533400"/>
                </a:lnTo>
                <a:lnTo>
                  <a:pt x="67734" y="550334"/>
                </a:lnTo>
                <a:lnTo>
                  <a:pt x="76200" y="575734"/>
                </a:lnTo>
                <a:lnTo>
                  <a:pt x="76200" y="592667"/>
                </a:lnTo>
                <a:lnTo>
                  <a:pt x="84667" y="609600"/>
                </a:lnTo>
                <a:lnTo>
                  <a:pt x="84667" y="626534"/>
                </a:lnTo>
                <a:lnTo>
                  <a:pt x="93134" y="643467"/>
                </a:lnTo>
                <a:lnTo>
                  <a:pt x="93134" y="651934"/>
                </a:lnTo>
                <a:lnTo>
                  <a:pt x="93134" y="660400"/>
                </a:lnTo>
                <a:lnTo>
                  <a:pt x="93134" y="668867"/>
                </a:lnTo>
                <a:lnTo>
                  <a:pt x="101600" y="677334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110067" y="694267"/>
                </a:lnTo>
                <a:lnTo>
                  <a:pt x="110067" y="694267"/>
                </a:lnTo>
                <a:lnTo>
                  <a:pt x="110067" y="694267"/>
                </a:lnTo>
                <a:lnTo>
                  <a:pt x="110067" y="685800"/>
                </a:lnTo>
                <a:lnTo>
                  <a:pt x="110067" y="677334"/>
                </a:lnTo>
                <a:lnTo>
                  <a:pt x="118534" y="677334"/>
                </a:lnTo>
                <a:lnTo>
                  <a:pt x="118534" y="660400"/>
                </a:lnTo>
                <a:lnTo>
                  <a:pt x="118534" y="651934"/>
                </a:lnTo>
                <a:lnTo>
                  <a:pt x="118534" y="635000"/>
                </a:lnTo>
                <a:lnTo>
                  <a:pt x="127000" y="618067"/>
                </a:lnTo>
                <a:lnTo>
                  <a:pt x="127000" y="601134"/>
                </a:lnTo>
                <a:lnTo>
                  <a:pt x="135467" y="575734"/>
                </a:lnTo>
                <a:lnTo>
                  <a:pt x="135467" y="558800"/>
                </a:lnTo>
                <a:lnTo>
                  <a:pt x="143934" y="533400"/>
                </a:lnTo>
                <a:lnTo>
                  <a:pt x="143934" y="508000"/>
                </a:lnTo>
                <a:lnTo>
                  <a:pt x="143934" y="491067"/>
                </a:lnTo>
                <a:lnTo>
                  <a:pt x="152400" y="465667"/>
                </a:lnTo>
                <a:lnTo>
                  <a:pt x="152400" y="440267"/>
                </a:lnTo>
                <a:lnTo>
                  <a:pt x="152400" y="414867"/>
                </a:lnTo>
                <a:lnTo>
                  <a:pt x="152400" y="397934"/>
                </a:lnTo>
                <a:lnTo>
                  <a:pt x="152400" y="372534"/>
                </a:lnTo>
                <a:lnTo>
                  <a:pt x="152400" y="347134"/>
                </a:lnTo>
                <a:lnTo>
                  <a:pt x="152400" y="321734"/>
                </a:lnTo>
                <a:lnTo>
                  <a:pt x="152400" y="304800"/>
                </a:lnTo>
                <a:lnTo>
                  <a:pt x="152400" y="279400"/>
                </a:lnTo>
                <a:lnTo>
                  <a:pt x="152400" y="254000"/>
                </a:lnTo>
                <a:lnTo>
                  <a:pt x="152400" y="237067"/>
                </a:lnTo>
                <a:lnTo>
                  <a:pt x="152400" y="211667"/>
                </a:lnTo>
                <a:lnTo>
                  <a:pt x="152400" y="194734"/>
                </a:lnTo>
                <a:lnTo>
                  <a:pt x="143934" y="177800"/>
                </a:lnTo>
                <a:lnTo>
                  <a:pt x="143934" y="160867"/>
                </a:lnTo>
                <a:lnTo>
                  <a:pt x="143934" y="143934"/>
                </a:lnTo>
                <a:lnTo>
                  <a:pt x="143934" y="127000"/>
                </a:lnTo>
                <a:lnTo>
                  <a:pt x="143934" y="110067"/>
                </a:lnTo>
                <a:lnTo>
                  <a:pt x="143934" y="101600"/>
                </a:lnTo>
                <a:lnTo>
                  <a:pt x="143934" y="84667"/>
                </a:lnTo>
                <a:lnTo>
                  <a:pt x="143934" y="76200"/>
                </a:lnTo>
                <a:lnTo>
                  <a:pt x="143934" y="67734"/>
                </a:lnTo>
                <a:lnTo>
                  <a:pt x="143934" y="59267"/>
                </a:lnTo>
                <a:lnTo>
                  <a:pt x="152400" y="50800"/>
                </a:lnTo>
                <a:lnTo>
                  <a:pt x="152400" y="50800"/>
                </a:lnTo>
                <a:lnTo>
                  <a:pt x="160867" y="42334"/>
                </a:lnTo>
                <a:lnTo>
                  <a:pt x="160867" y="42334"/>
                </a:lnTo>
                <a:lnTo>
                  <a:pt x="169334" y="33867"/>
                </a:lnTo>
                <a:lnTo>
                  <a:pt x="177800" y="33867"/>
                </a:lnTo>
                <a:lnTo>
                  <a:pt x="194734" y="33867"/>
                </a:lnTo>
                <a:lnTo>
                  <a:pt x="203200" y="33867"/>
                </a:lnTo>
                <a:lnTo>
                  <a:pt x="220134" y="25400"/>
                </a:lnTo>
                <a:lnTo>
                  <a:pt x="237067" y="25400"/>
                </a:lnTo>
                <a:lnTo>
                  <a:pt x="254000" y="25400"/>
                </a:lnTo>
                <a:lnTo>
                  <a:pt x="270934" y="25400"/>
                </a:lnTo>
                <a:lnTo>
                  <a:pt x="296334" y="25400"/>
                </a:lnTo>
                <a:lnTo>
                  <a:pt x="313267" y="25400"/>
                </a:lnTo>
                <a:lnTo>
                  <a:pt x="330200" y="25400"/>
                </a:lnTo>
                <a:lnTo>
                  <a:pt x="355600" y="25400"/>
                </a:lnTo>
                <a:lnTo>
                  <a:pt x="381000" y="25400"/>
                </a:lnTo>
                <a:lnTo>
                  <a:pt x="397934" y="25400"/>
                </a:lnTo>
                <a:lnTo>
                  <a:pt x="423334" y="25400"/>
                </a:lnTo>
                <a:lnTo>
                  <a:pt x="448734" y="25400"/>
                </a:lnTo>
                <a:lnTo>
                  <a:pt x="474134" y="16934"/>
                </a:lnTo>
                <a:lnTo>
                  <a:pt x="499534" y="16934"/>
                </a:lnTo>
                <a:lnTo>
                  <a:pt x="524934" y="16934"/>
                </a:lnTo>
                <a:lnTo>
                  <a:pt x="550334" y="16934"/>
                </a:lnTo>
                <a:lnTo>
                  <a:pt x="584200" y="16934"/>
                </a:lnTo>
                <a:lnTo>
                  <a:pt x="609600" y="16934"/>
                </a:lnTo>
                <a:lnTo>
                  <a:pt x="635000" y="16934"/>
                </a:lnTo>
                <a:lnTo>
                  <a:pt x="668867" y="16934"/>
                </a:lnTo>
                <a:lnTo>
                  <a:pt x="694267" y="16934"/>
                </a:lnTo>
                <a:lnTo>
                  <a:pt x="719667" y="16934"/>
                </a:lnTo>
                <a:lnTo>
                  <a:pt x="753534" y="16934"/>
                </a:lnTo>
                <a:lnTo>
                  <a:pt x="778934" y="16934"/>
                </a:lnTo>
                <a:lnTo>
                  <a:pt x="812800" y="16934"/>
                </a:lnTo>
                <a:lnTo>
                  <a:pt x="838200" y="16934"/>
                </a:lnTo>
                <a:lnTo>
                  <a:pt x="872067" y="16934"/>
                </a:lnTo>
                <a:lnTo>
                  <a:pt x="897467" y="16934"/>
                </a:lnTo>
                <a:lnTo>
                  <a:pt x="931334" y="16934"/>
                </a:lnTo>
                <a:lnTo>
                  <a:pt x="956734" y="8467"/>
                </a:lnTo>
                <a:lnTo>
                  <a:pt x="982134" y="8467"/>
                </a:lnTo>
                <a:lnTo>
                  <a:pt x="1016000" y="8467"/>
                </a:lnTo>
                <a:lnTo>
                  <a:pt x="1041400" y="8467"/>
                </a:lnTo>
                <a:lnTo>
                  <a:pt x="1066800" y="8467"/>
                </a:lnTo>
                <a:lnTo>
                  <a:pt x="1100667" y="0"/>
                </a:lnTo>
                <a:lnTo>
                  <a:pt x="1126067" y="0"/>
                </a:lnTo>
                <a:lnTo>
                  <a:pt x="1151467" y="0"/>
                </a:lnTo>
                <a:lnTo>
                  <a:pt x="1176867" y="0"/>
                </a:lnTo>
                <a:lnTo>
                  <a:pt x="1202267" y="8467"/>
                </a:lnTo>
                <a:lnTo>
                  <a:pt x="1219200" y="8467"/>
                </a:lnTo>
                <a:lnTo>
                  <a:pt x="1244600" y="8467"/>
                </a:lnTo>
                <a:lnTo>
                  <a:pt x="1270000" y="0"/>
                </a:lnTo>
                <a:lnTo>
                  <a:pt x="1295400" y="0"/>
                </a:lnTo>
                <a:lnTo>
                  <a:pt x="1320800" y="0"/>
                </a:lnTo>
                <a:lnTo>
                  <a:pt x="1337734" y="0"/>
                </a:lnTo>
                <a:lnTo>
                  <a:pt x="1363134" y="0"/>
                </a:lnTo>
                <a:lnTo>
                  <a:pt x="1388534" y="0"/>
                </a:lnTo>
                <a:lnTo>
                  <a:pt x="1413934" y="0"/>
                </a:lnTo>
                <a:lnTo>
                  <a:pt x="1430867" y="0"/>
                </a:lnTo>
                <a:lnTo>
                  <a:pt x="1447800" y="0"/>
                </a:lnTo>
                <a:lnTo>
                  <a:pt x="1473200" y="0"/>
                </a:lnTo>
                <a:lnTo>
                  <a:pt x="1490134" y="0"/>
                </a:lnTo>
                <a:lnTo>
                  <a:pt x="1507067" y="0"/>
                </a:lnTo>
                <a:lnTo>
                  <a:pt x="1532467" y="0"/>
                </a:lnTo>
                <a:lnTo>
                  <a:pt x="1549400" y="0"/>
                </a:lnTo>
                <a:lnTo>
                  <a:pt x="1566334" y="0"/>
                </a:lnTo>
                <a:lnTo>
                  <a:pt x="1591734" y="0"/>
                </a:lnTo>
                <a:lnTo>
                  <a:pt x="1608667" y="0"/>
                </a:lnTo>
                <a:lnTo>
                  <a:pt x="1634067" y="0"/>
                </a:lnTo>
                <a:lnTo>
                  <a:pt x="1651000" y="0"/>
                </a:lnTo>
                <a:lnTo>
                  <a:pt x="1659467" y="0"/>
                </a:lnTo>
                <a:lnTo>
                  <a:pt x="1684867" y="0"/>
                </a:lnTo>
                <a:lnTo>
                  <a:pt x="1701800" y="0"/>
                </a:lnTo>
                <a:lnTo>
                  <a:pt x="1710267" y="0"/>
                </a:lnTo>
                <a:lnTo>
                  <a:pt x="1727201" y="0"/>
                </a:lnTo>
                <a:lnTo>
                  <a:pt x="1744134" y="0"/>
                </a:lnTo>
                <a:lnTo>
                  <a:pt x="1761067" y="8467"/>
                </a:lnTo>
                <a:lnTo>
                  <a:pt x="1769534" y="8467"/>
                </a:lnTo>
                <a:lnTo>
                  <a:pt x="1786467" y="8467"/>
                </a:lnTo>
                <a:lnTo>
                  <a:pt x="1803401" y="8467"/>
                </a:lnTo>
                <a:lnTo>
                  <a:pt x="1820334" y="8467"/>
                </a:lnTo>
                <a:lnTo>
                  <a:pt x="1828800" y="8467"/>
                </a:lnTo>
                <a:lnTo>
                  <a:pt x="1845734" y="8467"/>
                </a:lnTo>
                <a:lnTo>
                  <a:pt x="1862667" y="8467"/>
                </a:lnTo>
                <a:lnTo>
                  <a:pt x="1871133" y="8467"/>
                </a:lnTo>
                <a:lnTo>
                  <a:pt x="1888067" y="8467"/>
                </a:lnTo>
                <a:lnTo>
                  <a:pt x="1896534" y="8467"/>
                </a:lnTo>
                <a:lnTo>
                  <a:pt x="1913467" y="8467"/>
                </a:lnTo>
                <a:lnTo>
                  <a:pt x="1921934" y="8467"/>
                </a:lnTo>
                <a:lnTo>
                  <a:pt x="1938867" y="8467"/>
                </a:lnTo>
                <a:lnTo>
                  <a:pt x="1947333" y="16934"/>
                </a:lnTo>
                <a:lnTo>
                  <a:pt x="1964267" y="16934"/>
                </a:lnTo>
                <a:lnTo>
                  <a:pt x="1972734" y="16934"/>
                </a:lnTo>
                <a:lnTo>
                  <a:pt x="1989667" y="16934"/>
                </a:lnTo>
                <a:lnTo>
                  <a:pt x="2006600" y="16934"/>
                </a:lnTo>
                <a:lnTo>
                  <a:pt x="2023533" y="16934"/>
                </a:lnTo>
                <a:lnTo>
                  <a:pt x="2032001" y="25400"/>
                </a:lnTo>
                <a:lnTo>
                  <a:pt x="2048934" y="25400"/>
                </a:lnTo>
                <a:lnTo>
                  <a:pt x="2057400" y="25400"/>
                </a:lnTo>
                <a:lnTo>
                  <a:pt x="2074334" y="25400"/>
                </a:lnTo>
                <a:lnTo>
                  <a:pt x="2082800" y="33867"/>
                </a:lnTo>
                <a:lnTo>
                  <a:pt x="2091267" y="33867"/>
                </a:lnTo>
                <a:lnTo>
                  <a:pt x="2108201" y="33867"/>
                </a:lnTo>
                <a:lnTo>
                  <a:pt x="2116667" y="33867"/>
                </a:lnTo>
                <a:lnTo>
                  <a:pt x="2133600" y="33867"/>
                </a:lnTo>
                <a:lnTo>
                  <a:pt x="2142067" y="33867"/>
                </a:lnTo>
                <a:lnTo>
                  <a:pt x="2150534" y="42334"/>
                </a:lnTo>
                <a:lnTo>
                  <a:pt x="2159000" y="42334"/>
                </a:lnTo>
                <a:lnTo>
                  <a:pt x="2175933" y="42334"/>
                </a:lnTo>
                <a:lnTo>
                  <a:pt x="2184401" y="42334"/>
                </a:lnTo>
                <a:lnTo>
                  <a:pt x="2192867" y="42334"/>
                </a:lnTo>
                <a:lnTo>
                  <a:pt x="2201334" y="42334"/>
                </a:lnTo>
                <a:lnTo>
                  <a:pt x="2209800" y="33867"/>
                </a:lnTo>
                <a:lnTo>
                  <a:pt x="2209800" y="33867"/>
                </a:lnTo>
                <a:lnTo>
                  <a:pt x="2218267" y="33867"/>
                </a:lnTo>
                <a:lnTo>
                  <a:pt x="2218267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Freeform 1157"/>
          <p:cNvSpPr/>
          <p:nvPr/>
        </p:nvSpPr>
        <p:spPr>
          <a:xfrm>
            <a:off x="5080000" y="3572933"/>
            <a:ext cx="135468" cy="423335"/>
          </a:xfrm>
          <a:custGeom>
            <a:avLst/>
            <a:gdLst/>
            <a:ahLst/>
            <a:cxnLst/>
            <a:rect l="0" t="0" r="0" b="0"/>
            <a:pathLst>
              <a:path w="135468" h="423335">
                <a:moveTo>
                  <a:pt x="135467" y="0"/>
                </a:move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18533" y="8467"/>
                </a:lnTo>
                <a:lnTo>
                  <a:pt x="118533" y="8467"/>
                </a:lnTo>
                <a:lnTo>
                  <a:pt x="110067" y="16934"/>
                </a:lnTo>
                <a:lnTo>
                  <a:pt x="93133" y="25400"/>
                </a:lnTo>
                <a:lnTo>
                  <a:pt x="84667" y="33867"/>
                </a:lnTo>
                <a:lnTo>
                  <a:pt x="76200" y="50800"/>
                </a:lnTo>
                <a:lnTo>
                  <a:pt x="67733" y="59267"/>
                </a:lnTo>
                <a:lnTo>
                  <a:pt x="59267" y="76200"/>
                </a:lnTo>
                <a:lnTo>
                  <a:pt x="50800" y="93134"/>
                </a:lnTo>
                <a:lnTo>
                  <a:pt x="42333" y="110067"/>
                </a:lnTo>
                <a:lnTo>
                  <a:pt x="25400" y="127000"/>
                </a:lnTo>
                <a:lnTo>
                  <a:pt x="16933" y="143934"/>
                </a:lnTo>
                <a:lnTo>
                  <a:pt x="16933" y="169334"/>
                </a:lnTo>
                <a:lnTo>
                  <a:pt x="8467" y="186267"/>
                </a:lnTo>
                <a:lnTo>
                  <a:pt x="8467" y="211667"/>
                </a:lnTo>
                <a:lnTo>
                  <a:pt x="0" y="228600"/>
                </a:lnTo>
                <a:lnTo>
                  <a:pt x="8467" y="254000"/>
                </a:lnTo>
                <a:lnTo>
                  <a:pt x="8467" y="270934"/>
                </a:lnTo>
                <a:lnTo>
                  <a:pt x="8467" y="287867"/>
                </a:lnTo>
                <a:lnTo>
                  <a:pt x="16933" y="304800"/>
                </a:lnTo>
                <a:lnTo>
                  <a:pt x="16933" y="321734"/>
                </a:lnTo>
                <a:lnTo>
                  <a:pt x="25400" y="347134"/>
                </a:lnTo>
                <a:lnTo>
                  <a:pt x="42333" y="355600"/>
                </a:lnTo>
                <a:lnTo>
                  <a:pt x="50800" y="372534"/>
                </a:lnTo>
                <a:lnTo>
                  <a:pt x="50800" y="389467"/>
                </a:lnTo>
                <a:lnTo>
                  <a:pt x="59267" y="397934"/>
                </a:lnTo>
                <a:lnTo>
                  <a:pt x="67733" y="406400"/>
                </a:lnTo>
                <a:lnTo>
                  <a:pt x="76200" y="414867"/>
                </a:lnTo>
                <a:lnTo>
                  <a:pt x="84667" y="423334"/>
                </a:lnTo>
                <a:lnTo>
                  <a:pt x="93133" y="423334"/>
                </a:lnTo>
                <a:lnTo>
                  <a:pt x="93133" y="423334"/>
                </a:lnTo>
                <a:lnTo>
                  <a:pt x="93133" y="423334"/>
                </a:lnTo>
                <a:lnTo>
                  <a:pt x="93133" y="423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Freeform 1158"/>
          <p:cNvSpPr/>
          <p:nvPr/>
        </p:nvSpPr>
        <p:spPr>
          <a:xfrm>
            <a:off x="5156200" y="3810000"/>
            <a:ext cx="152401" cy="16934"/>
          </a:xfrm>
          <a:custGeom>
            <a:avLst/>
            <a:gdLst/>
            <a:ahLst/>
            <a:cxnLst/>
            <a:rect l="0" t="0" r="0" b="0"/>
            <a:pathLst>
              <a:path w="152401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35467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Freeform 1159"/>
          <p:cNvSpPr/>
          <p:nvPr/>
        </p:nvSpPr>
        <p:spPr>
          <a:xfrm>
            <a:off x="5342467" y="3691467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25400" y="16933"/>
                </a:moveTo>
                <a:lnTo>
                  <a:pt x="33866" y="16933"/>
                </a:lnTo>
                <a:lnTo>
                  <a:pt x="33866" y="8466"/>
                </a:lnTo>
                <a:lnTo>
                  <a:pt x="33866" y="8466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8466"/>
                </a:lnTo>
                <a:lnTo>
                  <a:pt x="84666" y="8466"/>
                </a:lnTo>
                <a:lnTo>
                  <a:pt x="93133" y="16933"/>
                </a:lnTo>
                <a:lnTo>
                  <a:pt x="101600" y="25400"/>
                </a:lnTo>
                <a:lnTo>
                  <a:pt x="110066" y="42333"/>
                </a:lnTo>
                <a:lnTo>
                  <a:pt x="118533" y="59266"/>
                </a:lnTo>
                <a:lnTo>
                  <a:pt x="118533" y="76200"/>
                </a:lnTo>
                <a:lnTo>
                  <a:pt x="127000" y="93133"/>
                </a:lnTo>
                <a:lnTo>
                  <a:pt x="127000" y="118533"/>
                </a:lnTo>
                <a:lnTo>
                  <a:pt x="118533" y="135466"/>
                </a:lnTo>
                <a:lnTo>
                  <a:pt x="118533" y="152400"/>
                </a:lnTo>
                <a:lnTo>
                  <a:pt x="118533" y="177800"/>
                </a:lnTo>
                <a:lnTo>
                  <a:pt x="110066" y="194733"/>
                </a:lnTo>
                <a:lnTo>
                  <a:pt x="110066" y="220133"/>
                </a:lnTo>
                <a:lnTo>
                  <a:pt x="101600" y="228600"/>
                </a:lnTo>
                <a:lnTo>
                  <a:pt x="84666" y="245533"/>
                </a:lnTo>
                <a:lnTo>
                  <a:pt x="76200" y="262466"/>
                </a:lnTo>
                <a:lnTo>
                  <a:pt x="67733" y="270933"/>
                </a:lnTo>
                <a:lnTo>
                  <a:pt x="59266" y="270933"/>
                </a:lnTo>
                <a:lnTo>
                  <a:pt x="42333" y="279400"/>
                </a:lnTo>
                <a:lnTo>
                  <a:pt x="33866" y="279400"/>
                </a:lnTo>
                <a:lnTo>
                  <a:pt x="25400" y="279400"/>
                </a:lnTo>
                <a:lnTo>
                  <a:pt x="16933" y="279400"/>
                </a:lnTo>
                <a:lnTo>
                  <a:pt x="8466" y="270933"/>
                </a:lnTo>
                <a:lnTo>
                  <a:pt x="8466" y="262466"/>
                </a:lnTo>
                <a:lnTo>
                  <a:pt x="0" y="245533"/>
                </a:lnTo>
                <a:lnTo>
                  <a:pt x="0" y="237066"/>
                </a:lnTo>
                <a:lnTo>
                  <a:pt x="0" y="228600"/>
                </a:lnTo>
                <a:lnTo>
                  <a:pt x="0" y="220133"/>
                </a:lnTo>
                <a:lnTo>
                  <a:pt x="8466" y="211666"/>
                </a:lnTo>
                <a:lnTo>
                  <a:pt x="16933" y="203200"/>
                </a:lnTo>
                <a:lnTo>
                  <a:pt x="25400" y="194733"/>
                </a:lnTo>
                <a:lnTo>
                  <a:pt x="33866" y="194733"/>
                </a:lnTo>
                <a:lnTo>
                  <a:pt x="50800" y="194733"/>
                </a:lnTo>
                <a:lnTo>
                  <a:pt x="59266" y="194733"/>
                </a:lnTo>
                <a:lnTo>
                  <a:pt x="67733" y="194733"/>
                </a:lnTo>
                <a:lnTo>
                  <a:pt x="84666" y="203200"/>
                </a:lnTo>
                <a:lnTo>
                  <a:pt x="93133" y="211666"/>
                </a:lnTo>
                <a:lnTo>
                  <a:pt x="110066" y="220133"/>
                </a:lnTo>
                <a:lnTo>
                  <a:pt x="118533" y="228600"/>
                </a:lnTo>
                <a:lnTo>
                  <a:pt x="118533" y="237066"/>
                </a:lnTo>
                <a:lnTo>
                  <a:pt x="127000" y="245533"/>
                </a:lnTo>
                <a:lnTo>
                  <a:pt x="135466" y="254000"/>
                </a:lnTo>
                <a:lnTo>
                  <a:pt x="143933" y="262466"/>
                </a:lnTo>
                <a:lnTo>
                  <a:pt x="143933" y="270933"/>
                </a:lnTo>
                <a:lnTo>
                  <a:pt x="152400" y="270933"/>
                </a:lnTo>
                <a:lnTo>
                  <a:pt x="160866" y="279400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69333" y="279400"/>
                </a:lnTo>
                <a:lnTo>
                  <a:pt x="177800" y="270933"/>
                </a:lnTo>
                <a:lnTo>
                  <a:pt x="17780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Freeform 1160"/>
          <p:cNvSpPr/>
          <p:nvPr/>
        </p:nvSpPr>
        <p:spPr>
          <a:xfrm>
            <a:off x="5588000" y="3818467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Freeform 1161"/>
          <p:cNvSpPr/>
          <p:nvPr/>
        </p:nvSpPr>
        <p:spPr>
          <a:xfrm>
            <a:off x="5765800" y="37253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Freeform 1162"/>
          <p:cNvSpPr/>
          <p:nvPr/>
        </p:nvSpPr>
        <p:spPr>
          <a:xfrm>
            <a:off x="5842000" y="3666067"/>
            <a:ext cx="169334" cy="296334"/>
          </a:xfrm>
          <a:custGeom>
            <a:avLst/>
            <a:gdLst/>
            <a:ahLst/>
            <a:cxnLst/>
            <a:rect l="0" t="0" r="0" b="0"/>
            <a:pathLst>
              <a:path w="169334" h="296334">
                <a:moveTo>
                  <a:pt x="76200" y="0"/>
                </a:move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8466"/>
                </a:lnTo>
                <a:lnTo>
                  <a:pt x="135467" y="8466"/>
                </a:lnTo>
                <a:lnTo>
                  <a:pt x="135467" y="16933"/>
                </a:lnTo>
                <a:lnTo>
                  <a:pt x="143933" y="25400"/>
                </a:lnTo>
                <a:lnTo>
                  <a:pt x="143933" y="33866"/>
                </a:lnTo>
                <a:lnTo>
                  <a:pt x="143933" y="50800"/>
                </a:lnTo>
                <a:lnTo>
                  <a:pt x="135467" y="59266"/>
                </a:lnTo>
                <a:lnTo>
                  <a:pt x="127000" y="67733"/>
                </a:lnTo>
                <a:lnTo>
                  <a:pt x="127000" y="84666"/>
                </a:lnTo>
                <a:lnTo>
                  <a:pt x="110067" y="93133"/>
                </a:lnTo>
                <a:lnTo>
                  <a:pt x="101600" y="93133"/>
                </a:lnTo>
                <a:lnTo>
                  <a:pt x="93133" y="110066"/>
                </a:lnTo>
                <a:lnTo>
                  <a:pt x="93133" y="110066"/>
                </a:lnTo>
                <a:lnTo>
                  <a:pt x="84667" y="110066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84667" y="110066"/>
                </a:lnTo>
                <a:lnTo>
                  <a:pt x="93133" y="110066"/>
                </a:lnTo>
                <a:lnTo>
                  <a:pt x="101600" y="110066"/>
                </a:lnTo>
                <a:lnTo>
                  <a:pt x="118533" y="110066"/>
                </a:lnTo>
                <a:lnTo>
                  <a:pt x="127000" y="118533"/>
                </a:lnTo>
                <a:lnTo>
                  <a:pt x="135467" y="127000"/>
                </a:lnTo>
                <a:lnTo>
                  <a:pt x="152400" y="135466"/>
                </a:lnTo>
                <a:lnTo>
                  <a:pt x="160867" y="143933"/>
                </a:lnTo>
                <a:lnTo>
                  <a:pt x="169333" y="160866"/>
                </a:lnTo>
                <a:lnTo>
                  <a:pt x="169333" y="169333"/>
                </a:lnTo>
                <a:lnTo>
                  <a:pt x="169333" y="186266"/>
                </a:lnTo>
                <a:lnTo>
                  <a:pt x="169333" y="203200"/>
                </a:lnTo>
                <a:lnTo>
                  <a:pt x="169333" y="220133"/>
                </a:lnTo>
                <a:lnTo>
                  <a:pt x="169333" y="237066"/>
                </a:lnTo>
                <a:lnTo>
                  <a:pt x="169333" y="245533"/>
                </a:lnTo>
                <a:lnTo>
                  <a:pt x="160867" y="254000"/>
                </a:lnTo>
                <a:lnTo>
                  <a:pt x="152400" y="270933"/>
                </a:lnTo>
                <a:lnTo>
                  <a:pt x="135467" y="279400"/>
                </a:lnTo>
                <a:lnTo>
                  <a:pt x="127000" y="279400"/>
                </a:lnTo>
                <a:lnTo>
                  <a:pt x="110067" y="287866"/>
                </a:lnTo>
                <a:lnTo>
                  <a:pt x="93133" y="296333"/>
                </a:lnTo>
                <a:lnTo>
                  <a:pt x="76200" y="296333"/>
                </a:lnTo>
                <a:lnTo>
                  <a:pt x="59267" y="296333"/>
                </a:lnTo>
                <a:lnTo>
                  <a:pt x="42333" y="287866"/>
                </a:lnTo>
                <a:lnTo>
                  <a:pt x="25400" y="287866"/>
                </a:lnTo>
                <a:lnTo>
                  <a:pt x="16933" y="279400"/>
                </a:lnTo>
                <a:lnTo>
                  <a:pt x="8467" y="270933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  <a:lnTo>
                  <a:pt x="0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Freeform 1163"/>
          <p:cNvSpPr/>
          <p:nvPr/>
        </p:nvSpPr>
        <p:spPr>
          <a:xfrm>
            <a:off x="5994400" y="3564467"/>
            <a:ext cx="127001" cy="508001"/>
          </a:xfrm>
          <a:custGeom>
            <a:avLst/>
            <a:gdLst/>
            <a:ahLst/>
            <a:cxnLst/>
            <a:rect l="0" t="0" r="0" b="0"/>
            <a:pathLst>
              <a:path w="127001" h="508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16933"/>
                </a:lnTo>
                <a:lnTo>
                  <a:pt x="42333" y="25400"/>
                </a:lnTo>
                <a:lnTo>
                  <a:pt x="59267" y="42333"/>
                </a:lnTo>
                <a:lnTo>
                  <a:pt x="76200" y="59266"/>
                </a:lnTo>
                <a:lnTo>
                  <a:pt x="84667" y="84666"/>
                </a:lnTo>
                <a:lnTo>
                  <a:pt x="101600" y="110066"/>
                </a:lnTo>
                <a:lnTo>
                  <a:pt x="110067" y="135466"/>
                </a:lnTo>
                <a:lnTo>
                  <a:pt x="118533" y="169333"/>
                </a:lnTo>
                <a:lnTo>
                  <a:pt x="127000" y="194733"/>
                </a:lnTo>
                <a:lnTo>
                  <a:pt x="127000" y="228600"/>
                </a:lnTo>
                <a:lnTo>
                  <a:pt x="127000" y="262466"/>
                </a:lnTo>
                <a:lnTo>
                  <a:pt x="127000" y="296333"/>
                </a:lnTo>
                <a:lnTo>
                  <a:pt x="127000" y="330200"/>
                </a:lnTo>
                <a:lnTo>
                  <a:pt x="118533" y="355600"/>
                </a:lnTo>
                <a:lnTo>
                  <a:pt x="110067" y="381000"/>
                </a:lnTo>
                <a:lnTo>
                  <a:pt x="101600" y="406400"/>
                </a:lnTo>
                <a:lnTo>
                  <a:pt x="93133" y="423333"/>
                </a:lnTo>
                <a:lnTo>
                  <a:pt x="84667" y="448733"/>
                </a:lnTo>
                <a:lnTo>
                  <a:pt x="76200" y="457200"/>
                </a:lnTo>
                <a:lnTo>
                  <a:pt x="59267" y="474133"/>
                </a:lnTo>
                <a:lnTo>
                  <a:pt x="50800" y="491066"/>
                </a:lnTo>
                <a:lnTo>
                  <a:pt x="42333" y="499533"/>
                </a:lnTo>
                <a:lnTo>
                  <a:pt x="33867" y="508000"/>
                </a:lnTo>
                <a:lnTo>
                  <a:pt x="33867" y="508000"/>
                </a:lnTo>
                <a:lnTo>
                  <a:pt x="25400" y="508000"/>
                </a:lnTo>
                <a:lnTo>
                  <a:pt x="25400" y="508000"/>
                </a:lnTo>
                <a:lnTo>
                  <a:pt x="25400" y="508000"/>
                </a:lnTo>
                <a:lnTo>
                  <a:pt x="25400" y="499533"/>
                </a:lnTo>
                <a:lnTo>
                  <a:pt x="25400" y="499533"/>
                </a:lnTo>
                <a:lnTo>
                  <a:pt x="25400" y="491066"/>
                </a:lnTo>
                <a:lnTo>
                  <a:pt x="25400" y="491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Freeform 1164"/>
          <p:cNvSpPr/>
          <p:nvPr/>
        </p:nvSpPr>
        <p:spPr>
          <a:xfrm>
            <a:off x="6129867" y="3454400"/>
            <a:ext cx="135467" cy="194734"/>
          </a:xfrm>
          <a:custGeom>
            <a:avLst/>
            <a:gdLst/>
            <a:ahLst/>
            <a:cxnLst/>
            <a:rect l="0" t="0" r="0" b="0"/>
            <a:pathLst>
              <a:path w="135467" h="194734">
                <a:moveTo>
                  <a:pt x="8466" y="25400"/>
                </a:moveTo>
                <a:lnTo>
                  <a:pt x="8466" y="25400"/>
                </a:lnTo>
                <a:lnTo>
                  <a:pt x="8466" y="16933"/>
                </a:lnTo>
                <a:lnTo>
                  <a:pt x="0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9266" y="16933"/>
                </a:lnTo>
                <a:lnTo>
                  <a:pt x="67733" y="25400"/>
                </a:lnTo>
                <a:lnTo>
                  <a:pt x="76200" y="42333"/>
                </a:lnTo>
                <a:lnTo>
                  <a:pt x="84666" y="59267"/>
                </a:lnTo>
                <a:lnTo>
                  <a:pt x="93133" y="76200"/>
                </a:lnTo>
                <a:lnTo>
                  <a:pt x="93133" y="101600"/>
                </a:lnTo>
                <a:lnTo>
                  <a:pt x="93133" y="118533"/>
                </a:lnTo>
                <a:lnTo>
                  <a:pt x="93133" y="135467"/>
                </a:lnTo>
                <a:lnTo>
                  <a:pt x="93133" y="152400"/>
                </a:lnTo>
                <a:lnTo>
                  <a:pt x="84666" y="169333"/>
                </a:lnTo>
                <a:lnTo>
                  <a:pt x="76200" y="177800"/>
                </a:lnTo>
                <a:lnTo>
                  <a:pt x="59266" y="186267"/>
                </a:lnTo>
                <a:lnTo>
                  <a:pt x="50800" y="194733"/>
                </a:lnTo>
                <a:lnTo>
                  <a:pt x="42333" y="194733"/>
                </a:lnTo>
                <a:lnTo>
                  <a:pt x="33866" y="194733"/>
                </a:lnTo>
                <a:lnTo>
                  <a:pt x="25400" y="194733"/>
                </a:lnTo>
                <a:lnTo>
                  <a:pt x="8466" y="186267"/>
                </a:lnTo>
                <a:lnTo>
                  <a:pt x="8466" y="177800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8466" y="143933"/>
                </a:lnTo>
                <a:lnTo>
                  <a:pt x="8466" y="135467"/>
                </a:lnTo>
                <a:lnTo>
                  <a:pt x="16933" y="135467"/>
                </a:lnTo>
                <a:lnTo>
                  <a:pt x="25400" y="135467"/>
                </a:lnTo>
                <a:lnTo>
                  <a:pt x="42333" y="135467"/>
                </a:lnTo>
                <a:lnTo>
                  <a:pt x="50800" y="135467"/>
                </a:lnTo>
                <a:lnTo>
                  <a:pt x="76200" y="135467"/>
                </a:lnTo>
                <a:lnTo>
                  <a:pt x="84666" y="135467"/>
                </a:lnTo>
                <a:lnTo>
                  <a:pt x="93133" y="143933"/>
                </a:lnTo>
                <a:lnTo>
                  <a:pt x="101600" y="143933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27000" y="160867"/>
                </a:lnTo>
                <a:lnTo>
                  <a:pt x="127000" y="160867"/>
                </a:lnTo>
                <a:lnTo>
                  <a:pt x="127000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9333"/>
                </a:lnTo>
                <a:lnTo>
                  <a:pt x="135466" y="160867"/>
                </a:lnTo>
                <a:lnTo>
                  <a:pt x="135466" y="160867"/>
                </a:lnTo>
                <a:lnTo>
                  <a:pt x="127000" y="160867"/>
                </a:lnTo>
                <a:lnTo>
                  <a:pt x="127000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Freeform 1165"/>
          <p:cNvSpPr/>
          <p:nvPr/>
        </p:nvSpPr>
        <p:spPr>
          <a:xfrm>
            <a:off x="6341533" y="3716867"/>
            <a:ext cx="16935" cy="254001"/>
          </a:xfrm>
          <a:custGeom>
            <a:avLst/>
            <a:gdLst/>
            <a:ahLst/>
            <a:cxnLst/>
            <a:rect l="0" t="0" r="0" b="0"/>
            <a:pathLst>
              <a:path w="16935" h="2540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9266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18533"/>
                </a:lnTo>
                <a:lnTo>
                  <a:pt x="16934" y="143933"/>
                </a:lnTo>
                <a:lnTo>
                  <a:pt x="16934" y="160866"/>
                </a:lnTo>
                <a:lnTo>
                  <a:pt x="16934" y="186266"/>
                </a:lnTo>
                <a:lnTo>
                  <a:pt x="16934" y="203200"/>
                </a:lnTo>
                <a:lnTo>
                  <a:pt x="16934" y="220133"/>
                </a:lnTo>
                <a:lnTo>
                  <a:pt x="16934" y="228600"/>
                </a:lnTo>
                <a:lnTo>
                  <a:pt x="16934" y="245533"/>
                </a:lnTo>
                <a:lnTo>
                  <a:pt x="16934" y="254000"/>
                </a:lnTo>
                <a:lnTo>
                  <a:pt x="16934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Freeform 1166"/>
          <p:cNvSpPr/>
          <p:nvPr/>
        </p:nvSpPr>
        <p:spPr>
          <a:xfrm>
            <a:off x="6239933" y="3843867"/>
            <a:ext cx="228601" cy="8467"/>
          </a:xfrm>
          <a:custGeom>
            <a:avLst/>
            <a:gdLst/>
            <a:ahLst/>
            <a:cxnLst/>
            <a:rect l="0" t="0" r="0" b="0"/>
            <a:pathLst>
              <a:path w="228601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18534" y="8466"/>
                </a:lnTo>
                <a:lnTo>
                  <a:pt x="143934" y="8466"/>
                </a:lnTo>
                <a:lnTo>
                  <a:pt x="160867" y="8466"/>
                </a:lnTo>
                <a:lnTo>
                  <a:pt x="186267" y="0"/>
                </a:lnTo>
                <a:lnTo>
                  <a:pt x="211667" y="0"/>
                </a:lnTo>
                <a:lnTo>
                  <a:pt x="211667" y="0"/>
                </a:lnTo>
                <a:lnTo>
                  <a:pt x="228600" y="0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Freeform 1167"/>
          <p:cNvSpPr/>
          <p:nvPr/>
        </p:nvSpPr>
        <p:spPr>
          <a:xfrm>
            <a:off x="6858000" y="3437467"/>
            <a:ext cx="762001" cy="8467"/>
          </a:xfrm>
          <a:custGeom>
            <a:avLst/>
            <a:gdLst/>
            <a:ahLst/>
            <a:cxnLst/>
            <a:rect l="0" t="0" r="0" b="0"/>
            <a:pathLst>
              <a:path w="762001" h="84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4" y="0"/>
                </a:lnTo>
                <a:lnTo>
                  <a:pt x="127000" y="0"/>
                </a:lnTo>
                <a:lnTo>
                  <a:pt x="143933" y="0"/>
                </a:lnTo>
                <a:lnTo>
                  <a:pt x="160867" y="0"/>
                </a:lnTo>
                <a:lnTo>
                  <a:pt x="169333" y="0"/>
                </a:lnTo>
                <a:lnTo>
                  <a:pt x="186266" y="8466"/>
                </a:lnTo>
                <a:lnTo>
                  <a:pt x="203200" y="8466"/>
                </a:lnTo>
                <a:lnTo>
                  <a:pt x="220133" y="8466"/>
                </a:lnTo>
                <a:lnTo>
                  <a:pt x="237067" y="8466"/>
                </a:lnTo>
                <a:lnTo>
                  <a:pt x="245533" y="8466"/>
                </a:lnTo>
                <a:lnTo>
                  <a:pt x="262466" y="8466"/>
                </a:lnTo>
                <a:lnTo>
                  <a:pt x="279400" y="8466"/>
                </a:lnTo>
                <a:lnTo>
                  <a:pt x="296333" y="8466"/>
                </a:lnTo>
                <a:lnTo>
                  <a:pt x="304800" y="8466"/>
                </a:lnTo>
                <a:lnTo>
                  <a:pt x="321733" y="8466"/>
                </a:lnTo>
                <a:lnTo>
                  <a:pt x="338666" y="8466"/>
                </a:lnTo>
                <a:lnTo>
                  <a:pt x="355600" y="8466"/>
                </a:lnTo>
                <a:lnTo>
                  <a:pt x="372533" y="8466"/>
                </a:lnTo>
                <a:lnTo>
                  <a:pt x="389467" y="8466"/>
                </a:lnTo>
                <a:lnTo>
                  <a:pt x="406400" y="8466"/>
                </a:lnTo>
                <a:lnTo>
                  <a:pt x="423334" y="8466"/>
                </a:lnTo>
                <a:lnTo>
                  <a:pt x="440267" y="0"/>
                </a:lnTo>
                <a:lnTo>
                  <a:pt x="465667" y="0"/>
                </a:lnTo>
                <a:lnTo>
                  <a:pt x="482600" y="0"/>
                </a:lnTo>
                <a:lnTo>
                  <a:pt x="499534" y="0"/>
                </a:lnTo>
                <a:lnTo>
                  <a:pt x="516467" y="0"/>
                </a:lnTo>
                <a:lnTo>
                  <a:pt x="541867" y="0"/>
                </a:lnTo>
                <a:lnTo>
                  <a:pt x="558800" y="0"/>
                </a:lnTo>
                <a:lnTo>
                  <a:pt x="584200" y="0"/>
                </a:lnTo>
                <a:lnTo>
                  <a:pt x="609600" y="0"/>
                </a:lnTo>
                <a:lnTo>
                  <a:pt x="626533" y="0"/>
                </a:lnTo>
                <a:lnTo>
                  <a:pt x="643466" y="0"/>
                </a:lnTo>
                <a:lnTo>
                  <a:pt x="668867" y="0"/>
                </a:lnTo>
                <a:lnTo>
                  <a:pt x="694267" y="0"/>
                </a:lnTo>
                <a:lnTo>
                  <a:pt x="719666" y="0"/>
                </a:lnTo>
                <a:lnTo>
                  <a:pt x="736600" y="0"/>
                </a:lnTo>
                <a:lnTo>
                  <a:pt x="736600" y="0"/>
                </a:lnTo>
                <a:lnTo>
                  <a:pt x="762000" y="0"/>
                </a:lnTo>
                <a:lnTo>
                  <a:pt x="7620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Freeform 1168"/>
          <p:cNvSpPr/>
          <p:nvPr/>
        </p:nvSpPr>
        <p:spPr>
          <a:xfrm>
            <a:off x="6578600" y="3564467"/>
            <a:ext cx="93135" cy="491067"/>
          </a:xfrm>
          <a:custGeom>
            <a:avLst/>
            <a:gdLst/>
            <a:ahLst/>
            <a:cxnLst/>
            <a:rect l="0" t="0" r="0" b="0"/>
            <a:pathLst>
              <a:path w="93135" h="491067">
                <a:moveTo>
                  <a:pt x="93134" y="0"/>
                </a:moveTo>
                <a:lnTo>
                  <a:pt x="93134" y="8466"/>
                </a:lnTo>
                <a:lnTo>
                  <a:pt x="84666" y="8466"/>
                </a:lnTo>
                <a:lnTo>
                  <a:pt x="84666" y="16933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7" y="42333"/>
                </a:lnTo>
                <a:lnTo>
                  <a:pt x="50800" y="50800"/>
                </a:lnTo>
                <a:lnTo>
                  <a:pt x="42333" y="67733"/>
                </a:lnTo>
                <a:lnTo>
                  <a:pt x="33867" y="84666"/>
                </a:lnTo>
                <a:lnTo>
                  <a:pt x="25400" y="110066"/>
                </a:lnTo>
                <a:lnTo>
                  <a:pt x="16934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0" y="211666"/>
                </a:lnTo>
                <a:lnTo>
                  <a:pt x="0" y="237066"/>
                </a:lnTo>
                <a:lnTo>
                  <a:pt x="8466" y="262466"/>
                </a:lnTo>
                <a:lnTo>
                  <a:pt x="8466" y="296333"/>
                </a:lnTo>
                <a:lnTo>
                  <a:pt x="8466" y="330200"/>
                </a:lnTo>
                <a:lnTo>
                  <a:pt x="8466" y="364066"/>
                </a:lnTo>
                <a:lnTo>
                  <a:pt x="16934" y="389466"/>
                </a:lnTo>
                <a:lnTo>
                  <a:pt x="16934" y="414866"/>
                </a:lnTo>
                <a:lnTo>
                  <a:pt x="25400" y="440266"/>
                </a:lnTo>
                <a:lnTo>
                  <a:pt x="33867" y="457200"/>
                </a:lnTo>
                <a:lnTo>
                  <a:pt x="42333" y="474133"/>
                </a:lnTo>
                <a:lnTo>
                  <a:pt x="50800" y="482600"/>
                </a:lnTo>
                <a:lnTo>
                  <a:pt x="67733" y="491066"/>
                </a:lnTo>
                <a:lnTo>
                  <a:pt x="67733" y="491066"/>
                </a:lnTo>
                <a:lnTo>
                  <a:pt x="76200" y="491066"/>
                </a:lnTo>
                <a:lnTo>
                  <a:pt x="76200" y="491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Freeform 1169"/>
          <p:cNvSpPr/>
          <p:nvPr/>
        </p:nvSpPr>
        <p:spPr>
          <a:xfrm>
            <a:off x="6663266" y="3716867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0" y="33866"/>
                </a:move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8466"/>
                </a:lnTo>
                <a:lnTo>
                  <a:pt x="16934" y="0"/>
                </a:lnTo>
                <a:lnTo>
                  <a:pt x="33867" y="0"/>
                </a:lnTo>
                <a:lnTo>
                  <a:pt x="42334" y="8466"/>
                </a:lnTo>
                <a:lnTo>
                  <a:pt x="50801" y="8466"/>
                </a:lnTo>
                <a:lnTo>
                  <a:pt x="59267" y="16933"/>
                </a:lnTo>
                <a:lnTo>
                  <a:pt x="67734" y="25400"/>
                </a:lnTo>
                <a:lnTo>
                  <a:pt x="76200" y="33866"/>
                </a:lnTo>
                <a:lnTo>
                  <a:pt x="76200" y="50800"/>
                </a:lnTo>
                <a:lnTo>
                  <a:pt x="84668" y="59266"/>
                </a:lnTo>
                <a:lnTo>
                  <a:pt x="84668" y="76200"/>
                </a:lnTo>
                <a:lnTo>
                  <a:pt x="76200" y="93133"/>
                </a:lnTo>
                <a:lnTo>
                  <a:pt x="67734" y="101600"/>
                </a:lnTo>
                <a:lnTo>
                  <a:pt x="59267" y="118533"/>
                </a:lnTo>
                <a:lnTo>
                  <a:pt x="50801" y="127000"/>
                </a:lnTo>
                <a:lnTo>
                  <a:pt x="42334" y="135466"/>
                </a:lnTo>
                <a:lnTo>
                  <a:pt x="33867" y="143933"/>
                </a:lnTo>
                <a:lnTo>
                  <a:pt x="25401" y="152400"/>
                </a:lnTo>
                <a:lnTo>
                  <a:pt x="16934" y="152400"/>
                </a:lnTo>
                <a:lnTo>
                  <a:pt x="8468" y="160866"/>
                </a:lnTo>
                <a:lnTo>
                  <a:pt x="8468" y="160866"/>
                </a:lnTo>
                <a:lnTo>
                  <a:pt x="8468" y="160866"/>
                </a:lnTo>
                <a:lnTo>
                  <a:pt x="8468" y="160866"/>
                </a:lnTo>
                <a:lnTo>
                  <a:pt x="16934" y="160866"/>
                </a:lnTo>
                <a:lnTo>
                  <a:pt x="16934" y="160866"/>
                </a:lnTo>
                <a:lnTo>
                  <a:pt x="25401" y="152400"/>
                </a:lnTo>
                <a:lnTo>
                  <a:pt x="42334" y="152400"/>
                </a:lnTo>
                <a:lnTo>
                  <a:pt x="59267" y="143933"/>
                </a:lnTo>
                <a:lnTo>
                  <a:pt x="67734" y="143933"/>
                </a:lnTo>
                <a:lnTo>
                  <a:pt x="84668" y="143933"/>
                </a:lnTo>
                <a:lnTo>
                  <a:pt x="101601" y="152400"/>
                </a:lnTo>
                <a:lnTo>
                  <a:pt x="118534" y="152400"/>
                </a:lnTo>
                <a:lnTo>
                  <a:pt x="127001" y="169333"/>
                </a:lnTo>
                <a:lnTo>
                  <a:pt x="135467" y="177800"/>
                </a:lnTo>
                <a:lnTo>
                  <a:pt x="143934" y="186266"/>
                </a:lnTo>
                <a:lnTo>
                  <a:pt x="143934" y="203200"/>
                </a:lnTo>
                <a:lnTo>
                  <a:pt x="143934" y="211666"/>
                </a:lnTo>
                <a:lnTo>
                  <a:pt x="152400" y="228600"/>
                </a:lnTo>
                <a:lnTo>
                  <a:pt x="143934" y="237066"/>
                </a:lnTo>
                <a:lnTo>
                  <a:pt x="143934" y="245533"/>
                </a:lnTo>
                <a:lnTo>
                  <a:pt x="127001" y="254000"/>
                </a:lnTo>
                <a:lnTo>
                  <a:pt x="118534" y="262466"/>
                </a:lnTo>
                <a:lnTo>
                  <a:pt x="110067" y="270933"/>
                </a:lnTo>
                <a:lnTo>
                  <a:pt x="93134" y="279400"/>
                </a:lnTo>
                <a:lnTo>
                  <a:pt x="84668" y="279400"/>
                </a:lnTo>
                <a:lnTo>
                  <a:pt x="67734" y="279400"/>
                </a:lnTo>
                <a:lnTo>
                  <a:pt x="59267" y="279400"/>
                </a:lnTo>
                <a:lnTo>
                  <a:pt x="50801" y="279400"/>
                </a:lnTo>
                <a:lnTo>
                  <a:pt x="42334" y="270933"/>
                </a:lnTo>
                <a:lnTo>
                  <a:pt x="42334" y="262466"/>
                </a:lnTo>
                <a:lnTo>
                  <a:pt x="42334" y="262466"/>
                </a:lnTo>
                <a:lnTo>
                  <a:pt x="42334" y="254000"/>
                </a:lnTo>
                <a:lnTo>
                  <a:pt x="42334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Freeform 1170"/>
          <p:cNvSpPr/>
          <p:nvPr/>
        </p:nvSpPr>
        <p:spPr>
          <a:xfrm>
            <a:off x="6883400" y="3886200"/>
            <a:ext cx="160867" cy="8468"/>
          </a:xfrm>
          <a:custGeom>
            <a:avLst/>
            <a:gdLst/>
            <a:ahLst/>
            <a:cxnLst/>
            <a:rect l="0" t="0" r="0" b="0"/>
            <a:pathLst>
              <a:path w="160867" h="8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Freeform 1171"/>
          <p:cNvSpPr/>
          <p:nvPr/>
        </p:nvSpPr>
        <p:spPr>
          <a:xfrm>
            <a:off x="7001933" y="3759200"/>
            <a:ext cx="110068" cy="8468"/>
          </a:xfrm>
          <a:custGeom>
            <a:avLst/>
            <a:gdLst/>
            <a:ahLst/>
            <a:cxnLst/>
            <a:rect l="0" t="0" r="0" b="0"/>
            <a:pathLst>
              <a:path w="110068" h="8468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50801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Freeform 1172"/>
          <p:cNvSpPr/>
          <p:nvPr/>
        </p:nvSpPr>
        <p:spPr>
          <a:xfrm>
            <a:off x="7239000" y="3623733"/>
            <a:ext cx="16934" cy="372535"/>
          </a:xfrm>
          <a:custGeom>
            <a:avLst/>
            <a:gdLst/>
            <a:ahLst/>
            <a:cxnLst/>
            <a:rect l="0" t="0" r="0" b="0"/>
            <a:pathLst>
              <a:path w="16934" h="372535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8467" y="287867"/>
                </a:lnTo>
                <a:lnTo>
                  <a:pt x="8467" y="304800"/>
                </a:lnTo>
                <a:lnTo>
                  <a:pt x="8467" y="330200"/>
                </a:lnTo>
                <a:lnTo>
                  <a:pt x="16933" y="338667"/>
                </a:lnTo>
                <a:lnTo>
                  <a:pt x="16933" y="355600"/>
                </a:lnTo>
                <a:lnTo>
                  <a:pt x="16933" y="364067"/>
                </a:lnTo>
                <a:lnTo>
                  <a:pt x="16933" y="372534"/>
                </a:lnTo>
                <a:lnTo>
                  <a:pt x="16933" y="372534"/>
                </a:lnTo>
                <a:lnTo>
                  <a:pt x="16933" y="372534"/>
                </a:lnTo>
                <a:lnTo>
                  <a:pt x="16933" y="372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Freeform 1173"/>
          <p:cNvSpPr/>
          <p:nvPr/>
        </p:nvSpPr>
        <p:spPr>
          <a:xfrm>
            <a:off x="7315200" y="3564467"/>
            <a:ext cx="118535" cy="524934"/>
          </a:xfrm>
          <a:custGeom>
            <a:avLst/>
            <a:gdLst/>
            <a:ahLst/>
            <a:cxnLst/>
            <a:rect l="0" t="0" r="0" b="0"/>
            <a:pathLst>
              <a:path w="118535" h="524934">
                <a:moveTo>
                  <a:pt x="0" y="8466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4" y="33866"/>
                </a:lnTo>
                <a:lnTo>
                  <a:pt x="50800" y="50800"/>
                </a:lnTo>
                <a:lnTo>
                  <a:pt x="67733" y="76200"/>
                </a:lnTo>
                <a:lnTo>
                  <a:pt x="76200" y="101600"/>
                </a:lnTo>
                <a:lnTo>
                  <a:pt x="93133" y="127000"/>
                </a:lnTo>
                <a:lnTo>
                  <a:pt x="101600" y="160866"/>
                </a:lnTo>
                <a:lnTo>
                  <a:pt x="101600" y="194733"/>
                </a:lnTo>
                <a:lnTo>
                  <a:pt x="110066" y="228600"/>
                </a:lnTo>
                <a:lnTo>
                  <a:pt x="118534" y="262466"/>
                </a:lnTo>
                <a:lnTo>
                  <a:pt x="118534" y="296333"/>
                </a:lnTo>
                <a:lnTo>
                  <a:pt x="118534" y="330200"/>
                </a:lnTo>
                <a:lnTo>
                  <a:pt x="118534" y="355600"/>
                </a:lnTo>
                <a:lnTo>
                  <a:pt x="118534" y="389466"/>
                </a:lnTo>
                <a:lnTo>
                  <a:pt x="118534" y="414866"/>
                </a:lnTo>
                <a:lnTo>
                  <a:pt x="110066" y="440266"/>
                </a:lnTo>
                <a:lnTo>
                  <a:pt x="110066" y="465666"/>
                </a:lnTo>
                <a:lnTo>
                  <a:pt x="101600" y="482600"/>
                </a:lnTo>
                <a:lnTo>
                  <a:pt x="93133" y="508000"/>
                </a:lnTo>
                <a:lnTo>
                  <a:pt x="84667" y="516466"/>
                </a:lnTo>
                <a:lnTo>
                  <a:pt x="76200" y="524933"/>
                </a:lnTo>
                <a:lnTo>
                  <a:pt x="76200" y="524933"/>
                </a:lnTo>
                <a:lnTo>
                  <a:pt x="67733" y="524933"/>
                </a:lnTo>
                <a:lnTo>
                  <a:pt x="67733" y="524933"/>
                </a:lnTo>
                <a:lnTo>
                  <a:pt x="59267" y="516466"/>
                </a:lnTo>
                <a:lnTo>
                  <a:pt x="59267" y="516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Freeform 1174"/>
          <p:cNvSpPr/>
          <p:nvPr/>
        </p:nvSpPr>
        <p:spPr>
          <a:xfrm>
            <a:off x="7442200" y="3505200"/>
            <a:ext cx="110068" cy="203201"/>
          </a:xfrm>
          <a:custGeom>
            <a:avLst/>
            <a:gdLst/>
            <a:ahLst/>
            <a:cxnLst/>
            <a:rect l="0" t="0" r="0" b="0"/>
            <a:pathLst>
              <a:path w="110068" h="203201">
                <a:moveTo>
                  <a:pt x="8467" y="25400"/>
                </a:move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7"/>
                </a:lnTo>
                <a:lnTo>
                  <a:pt x="67734" y="16933"/>
                </a:lnTo>
                <a:lnTo>
                  <a:pt x="76200" y="33867"/>
                </a:lnTo>
                <a:lnTo>
                  <a:pt x="84667" y="50800"/>
                </a:lnTo>
                <a:lnTo>
                  <a:pt x="84667" y="76200"/>
                </a:lnTo>
                <a:lnTo>
                  <a:pt x="84667" y="93133"/>
                </a:lnTo>
                <a:lnTo>
                  <a:pt x="76200" y="110067"/>
                </a:lnTo>
                <a:lnTo>
                  <a:pt x="76200" y="127000"/>
                </a:lnTo>
                <a:lnTo>
                  <a:pt x="67734" y="143933"/>
                </a:lnTo>
                <a:lnTo>
                  <a:pt x="59266" y="160867"/>
                </a:lnTo>
                <a:lnTo>
                  <a:pt x="50800" y="169333"/>
                </a:lnTo>
                <a:lnTo>
                  <a:pt x="42333" y="177800"/>
                </a:lnTo>
                <a:lnTo>
                  <a:pt x="33867" y="186267"/>
                </a:lnTo>
                <a:lnTo>
                  <a:pt x="33867" y="194733"/>
                </a:lnTo>
                <a:lnTo>
                  <a:pt x="25400" y="194733"/>
                </a:lnTo>
                <a:lnTo>
                  <a:pt x="16933" y="194733"/>
                </a:lnTo>
                <a:lnTo>
                  <a:pt x="8467" y="194733"/>
                </a:lnTo>
                <a:lnTo>
                  <a:pt x="0" y="186267"/>
                </a:lnTo>
                <a:lnTo>
                  <a:pt x="0" y="177800"/>
                </a:lnTo>
                <a:lnTo>
                  <a:pt x="0" y="169333"/>
                </a:lnTo>
                <a:lnTo>
                  <a:pt x="0" y="160867"/>
                </a:lnTo>
                <a:lnTo>
                  <a:pt x="0" y="152400"/>
                </a:lnTo>
                <a:lnTo>
                  <a:pt x="0" y="143933"/>
                </a:lnTo>
                <a:lnTo>
                  <a:pt x="8467" y="135467"/>
                </a:lnTo>
                <a:lnTo>
                  <a:pt x="8467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7" y="127000"/>
                </a:lnTo>
                <a:lnTo>
                  <a:pt x="42333" y="127000"/>
                </a:lnTo>
                <a:lnTo>
                  <a:pt x="59266" y="135467"/>
                </a:lnTo>
                <a:lnTo>
                  <a:pt x="67734" y="135467"/>
                </a:lnTo>
                <a:lnTo>
                  <a:pt x="76200" y="143933"/>
                </a:lnTo>
                <a:lnTo>
                  <a:pt x="84667" y="152400"/>
                </a:lnTo>
                <a:lnTo>
                  <a:pt x="93133" y="160867"/>
                </a:lnTo>
                <a:lnTo>
                  <a:pt x="101600" y="169333"/>
                </a:lnTo>
                <a:lnTo>
                  <a:pt x="101600" y="177800"/>
                </a:lnTo>
                <a:lnTo>
                  <a:pt x="110067" y="186267"/>
                </a:lnTo>
                <a:lnTo>
                  <a:pt x="110067" y="194733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10067" y="203200"/>
                </a:lnTo>
                <a:lnTo>
                  <a:pt x="1100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Freeform 1175"/>
          <p:cNvSpPr/>
          <p:nvPr/>
        </p:nvSpPr>
        <p:spPr>
          <a:xfrm>
            <a:off x="7687733" y="3852333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0"/>
                </a:lnTo>
                <a:lnTo>
                  <a:pt x="25400" y="0"/>
                </a:lnTo>
                <a:lnTo>
                  <a:pt x="42333" y="0"/>
                </a:lnTo>
                <a:lnTo>
                  <a:pt x="50801" y="0"/>
                </a:lnTo>
                <a:lnTo>
                  <a:pt x="67734" y="0"/>
                </a:lnTo>
                <a:lnTo>
                  <a:pt x="76200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Freeform 1176"/>
          <p:cNvSpPr/>
          <p:nvPr/>
        </p:nvSpPr>
        <p:spPr>
          <a:xfrm>
            <a:off x="7662334" y="3937000"/>
            <a:ext cx="110067" cy="16934"/>
          </a:xfrm>
          <a:custGeom>
            <a:avLst/>
            <a:gdLst/>
            <a:ahLst/>
            <a:cxnLst/>
            <a:rect l="0" t="0" r="0" b="0"/>
            <a:pathLst>
              <a:path w="110067" h="16934">
                <a:moveTo>
                  <a:pt x="0" y="8467"/>
                </a:moveTo>
                <a:lnTo>
                  <a:pt x="0" y="8467"/>
                </a:lnTo>
                <a:lnTo>
                  <a:pt x="8466" y="16933"/>
                </a:lnTo>
                <a:lnTo>
                  <a:pt x="16933" y="16933"/>
                </a:lnTo>
                <a:lnTo>
                  <a:pt x="16933" y="16933"/>
                </a:lnTo>
                <a:lnTo>
                  <a:pt x="25399" y="16933"/>
                </a:lnTo>
                <a:lnTo>
                  <a:pt x="42333" y="16933"/>
                </a:lnTo>
                <a:lnTo>
                  <a:pt x="50799" y="8467"/>
                </a:lnTo>
                <a:lnTo>
                  <a:pt x="67732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01599" y="8467"/>
                </a:lnTo>
                <a:lnTo>
                  <a:pt x="101599" y="8467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Freeform 1177"/>
          <p:cNvSpPr/>
          <p:nvPr/>
        </p:nvSpPr>
        <p:spPr>
          <a:xfrm>
            <a:off x="8017933" y="3623733"/>
            <a:ext cx="592668" cy="499535"/>
          </a:xfrm>
          <a:custGeom>
            <a:avLst/>
            <a:gdLst/>
            <a:ahLst/>
            <a:cxnLst/>
            <a:rect l="0" t="0" r="0" b="0"/>
            <a:pathLst>
              <a:path w="592668" h="499535">
                <a:moveTo>
                  <a:pt x="0" y="177800"/>
                </a:move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0" y="186267"/>
                </a:lnTo>
                <a:lnTo>
                  <a:pt x="8467" y="194734"/>
                </a:lnTo>
                <a:lnTo>
                  <a:pt x="8467" y="203200"/>
                </a:lnTo>
                <a:lnTo>
                  <a:pt x="16933" y="211667"/>
                </a:lnTo>
                <a:lnTo>
                  <a:pt x="16933" y="228600"/>
                </a:lnTo>
                <a:lnTo>
                  <a:pt x="25401" y="245534"/>
                </a:lnTo>
                <a:lnTo>
                  <a:pt x="33867" y="262467"/>
                </a:lnTo>
                <a:lnTo>
                  <a:pt x="42334" y="279400"/>
                </a:lnTo>
                <a:lnTo>
                  <a:pt x="42334" y="296334"/>
                </a:lnTo>
                <a:lnTo>
                  <a:pt x="50800" y="321734"/>
                </a:lnTo>
                <a:lnTo>
                  <a:pt x="59267" y="347134"/>
                </a:lnTo>
                <a:lnTo>
                  <a:pt x="59267" y="364067"/>
                </a:lnTo>
                <a:lnTo>
                  <a:pt x="67734" y="389467"/>
                </a:lnTo>
                <a:lnTo>
                  <a:pt x="76200" y="406400"/>
                </a:lnTo>
                <a:lnTo>
                  <a:pt x="76200" y="423334"/>
                </a:lnTo>
                <a:lnTo>
                  <a:pt x="84667" y="440267"/>
                </a:lnTo>
                <a:lnTo>
                  <a:pt x="93133" y="457200"/>
                </a:lnTo>
                <a:lnTo>
                  <a:pt x="101601" y="465667"/>
                </a:lnTo>
                <a:lnTo>
                  <a:pt x="110067" y="474134"/>
                </a:lnTo>
                <a:lnTo>
                  <a:pt x="110067" y="491067"/>
                </a:lnTo>
                <a:lnTo>
                  <a:pt x="118534" y="491067"/>
                </a:lnTo>
                <a:lnTo>
                  <a:pt x="118534" y="499534"/>
                </a:lnTo>
                <a:lnTo>
                  <a:pt x="127000" y="499534"/>
                </a:lnTo>
                <a:lnTo>
                  <a:pt x="127000" y="499534"/>
                </a:lnTo>
                <a:lnTo>
                  <a:pt x="135467" y="491067"/>
                </a:lnTo>
                <a:lnTo>
                  <a:pt x="135467" y="491067"/>
                </a:lnTo>
                <a:lnTo>
                  <a:pt x="135467" y="482600"/>
                </a:lnTo>
                <a:lnTo>
                  <a:pt x="135467" y="465667"/>
                </a:lnTo>
                <a:lnTo>
                  <a:pt x="135467" y="457200"/>
                </a:lnTo>
                <a:lnTo>
                  <a:pt x="135467" y="431800"/>
                </a:lnTo>
                <a:lnTo>
                  <a:pt x="135467" y="414867"/>
                </a:lnTo>
                <a:lnTo>
                  <a:pt x="135467" y="397934"/>
                </a:lnTo>
                <a:lnTo>
                  <a:pt x="135467" y="372534"/>
                </a:lnTo>
                <a:lnTo>
                  <a:pt x="135467" y="355600"/>
                </a:lnTo>
                <a:lnTo>
                  <a:pt x="135467" y="330200"/>
                </a:lnTo>
                <a:lnTo>
                  <a:pt x="127000" y="304800"/>
                </a:lnTo>
                <a:lnTo>
                  <a:pt x="127000" y="279400"/>
                </a:lnTo>
                <a:lnTo>
                  <a:pt x="127000" y="262467"/>
                </a:lnTo>
                <a:lnTo>
                  <a:pt x="127000" y="237067"/>
                </a:lnTo>
                <a:lnTo>
                  <a:pt x="127000" y="211667"/>
                </a:lnTo>
                <a:lnTo>
                  <a:pt x="118534" y="186267"/>
                </a:lnTo>
                <a:lnTo>
                  <a:pt x="118534" y="169334"/>
                </a:lnTo>
                <a:lnTo>
                  <a:pt x="110067" y="143934"/>
                </a:lnTo>
                <a:lnTo>
                  <a:pt x="110067" y="127000"/>
                </a:lnTo>
                <a:lnTo>
                  <a:pt x="101601" y="110067"/>
                </a:lnTo>
                <a:lnTo>
                  <a:pt x="101601" y="101600"/>
                </a:lnTo>
                <a:lnTo>
                  <a:pt x="101601" y="84667"/>
                </a:lnTo>
                <a:lnTo>
                  <a:pt x="93133" y="76200"/>
                </a:lnTo>
                <a:lnTo>
                  <a:pt x="93133" y="59267"/>
                </a:lnTo>
                <a:lnTo>
                  <a:pt x="93133" y="50800"/>
                </a:lnTo>
                <a:lnTo>
                  <a:pt x="101601" y="42334"/>
                </a:lnTo>
                <a:lnTo>
                  <a:pt x="101601" y="33867"/>
                </a:lnTo>
                <a:lnTo>
                  <a:pt x="110067" y="33867"/>
                </a:lnTo>
                <a:lnTo>
                  <a:pt x="118534" y="25400"/>
                </a:lnTo>
                <a:lnTo>
                  <a:pt x="127000" y="25400"/>
                </a:lnTo>
                <a:lnTo>
                  <a:pt x="135467" y="16934"/>
                </a:lnTo>
                <a:lnTo>
                  <a:pt x="160867" y="16934"/>
                </a:lnTo>
                <a:lnTo>
                  <a:pt x="177801" y="8467"/>
                </a:lnTo>
                <a:lnTo>
                  <a:pt x="194734" y="8467"/>
                </a:lnTo>
                <a:lnTo>
                  <a:pt x="220134" y="0"/>
                </a:lnTo>
                <a:lnTo>
                  <a:pt x="245533" y="0"/>
                </a:lnTo>
                <a:lnTo>
                  <a:pt x="270934" y="0"/>
                </a:lnTo>
                <a:lnTo>
                  <a:pt x="296334" y="0"/>
                </a:lnTo>
                <a:lnTo>
                  <a:pt x="321733" y="0"/>
                </a:lnTo>
                <a:lnTo>
                  <a:pt x="347134" y="0"/>
                </a:lnTo>
                <a:lnTo>
                  <a:pt x="381000" y="0"/>
                </a:lnTo>
                <a:lnTo>
                  <a:pt x="406401" y="0"/>
                </a:lnTo>
                <a:lnTo>
                  <a:pt x="431800" y="0"/>
                </a:lnTo>
                <a:lnTo>
                  <a:pt x="457200" y="0"/>
                </a:lnTo>
                <a:lnTo>
                  <a:pt x="482601" y="0"/>
                </a:lnTo>
                <a:lnTo>
                  <a:pt x="508000" y="0"/>
                </a:lnTo>
                <a:lnTo>
                  <a:pt x="524934" y="0"/>
                </a:lnTo>
                <a:lnTo>
                  <a:pt x="541867" y="8467"/>
                </a:lnTo>
                <a:lnTo>
                  <a:pt x="558801" y="8467"/>
                </a:lnTo>
                <a:lnTo>
                  <a:pt x="575734" y="8467"/>
                </a:lnTo>
                <a:lnTo>
                  <a:pt x="584200" y="8467"/>
                </a:lnTo>
                <a:lnTo>
                  <a:pt x="592667" y="8467"/>
                </a:lnTo>
                <a:lnTo>
                  <a:pt x="592667" y="8467"/>
                </a:lnTo>
                <a:lnTo>
                  <a:pt x="592667" y="8467"/>
                </a:lnTo>
                <a:lnTo>
                  <a:pt x="592667" y="8467"/>
                </a:lnTo>
                <a:lnTo>
                  <a:pt x="5926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Freeform 1178"/>
          <p:cNvSpPr/>
          <p:nvPr/>
        </p:nvSpPr>
        <p:spPr>
          <a:xfrm>
            <a:off x="8305800" y="3750733"/>
            <a:ext cx="16934" cy="296335"/>
          </a:xfrm>
          <a:custGeom>
            <a:avLst/>
            <a:gdLst/>
            <a:ahLst/>
            <a:cxnLst/>
            <a:rect l="0" t="0" r="0" b="0"/>
            <a:pathLst>
              <a:path w="16934" h="2963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43934"/>
                </a:lnTo>
                <a:lnTo>
                  <a:pt x="8467" y="169334"/>
                </a:lnTo>
                <a:lnTo>
                  <a:pt x="8467" y="194734"/>
                </a:lnTo>
                <a:lnTo>
                  <a:pt x="8467" y="220134"/>
                </a:lnTo>
                <a:lnTo>
                  <a:pt x="8467" y="245534"/>
                </a:lnTo>
                <a:lnTo>
                  <a:pt x="8467" y="262467"/>
                </a:lnTo>
                <a:lnTo>
                  <a:pt x="8467" y="270934"/>
                </a:lnTo>
                <a:lnTo>
                  <a:pt x="8467" y="287867"/>
                </a:lnTo>
                <a:lnTo>
                  <a:pt x="8467" y="296334"/>
                </a:lnTo>
                <a:lnTo>
                  <a:pt x="8467" y="296334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70934"/>
                </a:lnTo>
                <a:lnTo>
                  <a:pt x="16933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Freeform 1179"/>
          <p:cNvSpPr/>
          <p:nvPr/>
        </p:nvSpPr>
        <p:spPr>
          <a:xfrm>
            <a:off x="8365067" y="3793067"/>
            <a:ext cx="152401" cy="270934"/>
          </a:xfrm>
          <a:custGeom>
            <a:avLst/>
            <a:gdLst/>
            <a:ahLst/>
            <a:cxnLst/>
            <a:rect l="0" t="0" r="0" b="0"/>
            <a:pathLst>
              <a:path w="152401" h="270934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8466"/>
                </a:lnTo>
                <a:lnTo>
                  <a:pt x="50799" y="8466"/>
                </a:lnTo>
                <a:lnTo>
                  <a:pt x="67733" y="8466"/>
                </a:lnTo>
                <a:lnTo>
                  <a:pt x="84666" y="8466"/>
                </a:lnTo>
                <a:lnTo>
                  <a:pt x="93133" y="8466"/>
                </a:lnTo>
                <a:lnTo>
                  <a:pt x="110066" y="8466"/>
                </a:lnTo>
                <a:lnTo>
                  <a:pt x="118533" y="8466"/>
                </a:lnTo>
                <a:lnTo>
                  <a:pt x="126999" y="8466"/>
                </a:lnTo>
                <a:lnTo>
                  <a:pt x="135467" y="8466"/>
                </a:lnTo>
                <a:lnTo>
                  <a:pt x="143933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6"/>
                </a:lnTo>
                <a:lnTo>
                  <a:pt x="152400" y="8466"/>
                </a:lnTo>
                <a:lnTo>
                  <a:pt x="152400" y="16933"/>
                </a:lnTo>
                <a:lnTo>
                  <a:pt x="143933" y="25400"/>
                </a:lnTo>
                <a:lnTo>
                  <a:pt x="143933" y="42333"/>
                </a:lnTo>
                <a:lnTo>
                  <a:pt x="143933" y="59266"/>
                </a:lnTo>
                <a:lnTo>
                  <a:pt x="143933" y="76200"/>
                </a:lnTo>
                <a:lnTo>
                  <a:pt x="135467" y="93133"/>
                </a:lnTo>
                <a:lnTo>
                  <a:pt x="135467" y="118533"/>
                </a:lnTo>
                <a:lnTo>
                  <a:pt x="126999" y="135466"/>
                </a:lnTo>
                <a:lnTo>
                  <a:pt x="126999" y="152400"/>
                </a:lnTo>
                <a:lnTo>
                  <a:pt x="126999" y="169333"/>
                </a:lnTo>
                <a:lnTo>
                  <a:pt x="118533" y="186266"/>
                </a:lnTo>
                <a:lnTo>
                  <a:pt x="118533" y="203200"/>
                </a:lnTo>
                <a:lnTo>
                  <a:pt x="118533" y="220133"/>
                </a:lnTo>
                <a:lnTo>
                  <a:pt x="118533" y="228600"/>
                </a:lnTo>
                <a:lnTo>
                  <a:pt x="118533" y="245533"/>
                </a:lnTo>
                <a:lnTo>
                  <a:pt x="118533" y="254000"/>
                </a:lnTo>
                <a:lnTo>
                  <a:pt x="126999" y="262466"/>
                </a:lnTo>
                <a:lnTo>
                  <a:pt x="126999" y="262466"/>
                </a:lnTo>
                <a:lnTo>
                  <a:pt x="126999" y="270933"/>
                </a:lnTo>
                <a:lnTo>
                  <a:pt x="126999" y="270933"/>
                </a:lnTo>
                <a:lnTo>
                  <a:pt x="126999" y="270933"/>
                </a:lnTo>
                <a:lnTo>
                  <a:pt x="126999" y="270933"/>
                </a:lnTo>
                <a:lnTo>
                  <a:pt x="126999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Freeform 1180"/>
          <p:cNvSpPr/>
          <p:nvPr/>
        </p:nvSpPr>
        <p:spPr>
          <a:xfrm>
            <a:off x="4013200" y="4368800"/>
            <a:ext cx="16934" cy="406401"/>
          </a:xfrm>
          <a:custGeom>
            <a:avLst/>
            <a:gdLst/>
            <a:ahLst/>
            <a:cxnLst/>
            <a:rect l="0" t="0" r="0" b="0"/>
            <a:pathLst>
              <a:path w="16934" h="406401">
                <a:moveTo>
                  <a:pt x="8467" y="0"/>
                </a:moveTo>
                <a:lnTo>
                  <a:pt x="8467" y="0"/>
                </a:lnTo>
                <a:lnTo>
                  <a:pt x="0" y="8467"/>
                </a:lnTo>
                <a:lnTo>
                  <a:pt x="0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84667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9333"/>
                </a:lnTo>
                <a:lnTo>
                  <a:pt x="8467" y="203200"/>
                </a:lnTo>
                <a:lnTo>
                  <a:pt x="8467" y="228600"/>
                </a:lnTo>
                <a:lnTo>
                  <a:pt x="8467" y="262467"/>
                </a:lnTo>
                <a:lnTo>
                  <a:pt x="8467" y="296333"/>
                </a:lnTo>
                <a:lnTo>
                  <a:pt x="8467" y="321733"/>
                </a:lnTo>
                <a:lnTo>
                  <a:pt x="0" y="347133"/>
                </a:lnTo>
                <a:lnTo>
                  <a:pt x="0" y="364067"/>
                </a:lnTo>
                <a:lnTo>
                  <a:pt x="0" y="389467"/>
                </a:lnTo>
                <a:lnTo>
                  <a:pt x="0" y="397933"/>
                </a:lnTo>
                <a:lnTo>
                  <a:pt x="0" y="406400"/>
                </a:lnTo>
                <a:lnTo>
                  <a:pt x="0" y="406400"/>
                </a:lnTo>
                <a:lnTo>
                  <a:pt x="8467" y="397933"/>
                </a:lnTo>
                <a:lnTo>
                  <a:pt x="0" y="389467"/>
                </a:lnTo>
                <a:lnTo>
                  <a:pt x="0" y="389467"/>
                </a:lnTo>
                <a:lnTo>
                  <a:pt x="0" y="381000"/>
                </a:lnTo>
                <a:lnTo>
                  <a:pt x="0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Freeform 1181"/>
          <p:cNvSpPr/>
          <p:nvPr/>
        </p:nvSpPr>
        <p:spPr>
          <a:xfrm>
            <a:off x="3945467" y="4385733"/>
            <a:ext cx="220134" cy="448735"/>
          </a:xfrm>
          <a:custGeom>
            <a:avLst/>
            <a:gdLst/>
            <a:ahLst/>
            <a:cxnLst/>
            <a:rect l="0" t="0" r="0" b="0"/>
            <a:pathLst>
              <a:path w="220134" h="448735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9266" y="8467"/>
                </a:lnTo>
                <a:lnTo>
                  <a:pt x="76200" y="16934"/>
                </a:lnTo>
                <a:lnTo>
                  <a:pt x="93133" y="25400"/>
                </a:lnTo>
                <a:lnTo>
                  <a:pt x="110066" y="42334"/>
                </a:lnTo>
                <a:lnTo>
                  <a:pt x="127000" y="59267"/>
                </a:lnTo>
                <a:lnTo>
                  <a:pt x="152400" y="84667"/>
                </a:lnTo>
                <a:lnTo>
                  <a:pt x="169333" y="110067"/>
                </a:lnTo>
                <a:lnTo>
                  <a:pt x="186266" y="135467"/>
                </a:lnTo>
                <a:lnTo>
                  <a:pt x="203200" y="160867"/>
                </a:lnTo>
                <a:lnTo>
                  <a:pt x="211666" y="186267"/>
                </a:lnTo>
                <a:lnTo>
                  <a:pt x="220133" y="220134"/>
                </a:lnTo>
                <a:lnTo>
                  <a:pt x="220133" y="245534"/>
                </a:lnTo>
                <a:lnTo>
                  <a:pt x="220133" y="279400"/>
                </a:lnTo>
                <a:lnTo>
                  <a:pt x="220133" y="304800"/>
                </a:lnTo>
                <a:lnTo>
                  <a:pt x="220133" y="330200"/>
                </a:lnTo>
                <a:lnTo>
                  <a:pt x="211666" y="355600"/>
                </a:lnTo>
                <a:lnTo>
                  <a:pt x="203200" y="381000"/>
                </a:lnTo>
                <a:lnTo>
                  <a:pt x="186266" y="397934"/>
                </a:lnTo>
                <a:lnTo>
                  <a:pt x="169333" y="414867"/>
                </a:lnTo>
                <a:lnTo>
                  <a:pt x="143933" y="431800"/>
                </a:lnTo>
                <a:lnTo>
                  <a:pt x="118533" y="440267"/>
                </a:lnTo>
                <a:lnTo>
                  <a:pt x="101600" y="448734"/>
                </a:lnTo>
                <a:lnTo>
                  <a:pt x="76200" y="448734"/>
                </a:lnTo>
                <a:lnTo>
                  <a:pt x="59266" y="440267"/>
                </a:lnTo>
                <a:lnTo>
                  <a:pt x="42333" y="423334"/>
                </a:lnTo>
                <a:lnTo>
                  <a:pt x="33866" y="414867"/>
                </a:lnTo>
                <a:lnTo>
                  <a:pt x="16933" y="389467"/>
                </a:lnTo>
                <a:lnTo>
                  <a:pt x="16933" y="372534"/>
                </a:lnTo>
                <a:lnTo>
                  <a:pt x="16933" y="372534"/>
                </a:lnTo>
                <a:lnTo>
                  <a:pt x="16933" y="355600"/>
                </a:lnTo>
                <a:lnTo>
                  <a:pt x="16933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Freeform 1182"/>
          <p:cNvSpPr/>
          <p:nvPr/>
        </p:nvSpPr>
        <p:spPr>
          <a:xfrm>
            <a:off x="4301067" y="4461933"/>
            <a:ext cx="143934" cy="389468"/>
          </a:xfrm>
          <a:custGeom>
            <a:avLst/>
            <a:gdLst/>
            <a:ahLst/>
            <a:cxnLst/>
            <a:rect l="0" t="0" r="0" b="0"/>
            <a:pathLst>
              <a:path w="143934" h="389468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25400" y="42334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11667"/>
                </a:lnTo>
                <a:lnTo>
                  <a:pt x="16933" y="237067"/>
                </a:lnTo>
                <a:lnTo>
                  <a:pt x="8466" y="262467"/>
                </a:lnTo>
                <a:lnTo>
                  <a:pt x="8466" y="287867"/>
                </a:lnTo>
                <a:lnTo>
                  <a:pt x="8466" y="304800"/>
                </a:lnTo>
                <a:lnTo>
                  <a:pt x="0" y="330200"/>
                </a:lnTo>
                <a:lnTo>
                  <a:pt x="0" y="338667"/>
                </a:lnTo>
                <a:lnTo>
                  <a:pt x="0" y="347134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38667"/>
                </a:lnTo>
                <a:lnTo>
                  <a:pt x="0" y="330200"/>
                </a:lnTo>
                <a:lnTo>
                  <a:pt x="0" y="313267"/>
                </a:lnTo>
                <a:lnTo>
                  <a:pt x="0" y="287867"/>
                </a:lnTo>
                <a:lnTo>
                  <a:pt x="0" y="262467"/>
                </a:lnTo>
                <a:lnTo>
                  <a:pt x="0" y="237067"/>
                </a:lnTo>
                <a:lnTo>
                  <a:pt x="0" y="203200"/>
                </a:lnTo>
                <a:lnTo>
                  <a:pt x="0" y="177800"/>
                </a:lnTo>
                <a:lnTo>
                  <a:pt x="0" y="143934"/>
                </a:lnTo>
                <a:lnTo>
                  <a:pt x="8466" y="118534"/>
                </a:lnTo>
                <a:lnTo>
                  <a:pt x="8466" y="101600"/>
                </a:lnTo>
                <a:lnTo>
                  <a:pt x="16933" y="76200"/>
                </a:lnTo>
                <a:lnTo>
                  <a:pt x="16933" y="59267"/>
                </a:lnTo>
                <a:lnTo>
                  <a:pt x="25400" y="50800"/>
                </a:lnTo>
                <a:lnTo>
                  <a:pt x="33866" y="42334"/>
                </a:lnTo>
                <a:lnTo>
                  <a:pt x="42333" y="33867"/>
                </a:lnTo>
                <a:lnTo>
                  <a:pt x="59266" y="33867"/>
                </a:lnTo>
                <a:lnTo>
                  <a:pt x="67733" y="33867"/>
                </a:lnTo>
                <a:lnTo>
                  <a:pt x="76200" y="42334"/>
                </a:lnTo>
                <a:lnTo>
                  <a:pt x="84666" y="50800"/>
                </a:lnTo>
                <a:lnTo>
                  <a:pt x="93133" y="59267"/>
                </a:lnTo>
                <a:lnTo>
                  <a:pt x="101600" y="84667"/>
                </a:lnTo>
                <a:lnTo>
                  <a:pt x="110066" y="101600"/>
                </a:lnTo>
                <a:lnTo>
                  <a:pt x="118533" y="127000"/>
                </a:lnTo>
                <a:lnTo>
                  <a:pt x="127000" y="152400"/>
                </a:lnTo>
                <a:lnTo>
                  <a:pt x="127000" y="177800"/>
                </a:lnTo>
                <a:lnTo>
                  <a:pt x="135466" y="203200"/>
                </a:lnTo>
                <a:lnTo>
                  <a:pt x="135466" y="228600"/>
                </a:lnTo>
                <a:lnTo>
                  <a:pt x="143933" y="262467"/>
                </a:lnTo>
                <a:lnTo>
                  <a:pt x="143933" y="287867"/>
                </a:lnTo>
                <a:lnTo>
                  <a:pt x="143933" y="313267"/>
                </a:lnTo>
                <a:lnTo>
                  <a:pt x="143933" y="338667"/>
                </a:lnTo>
                <a:lnTo>
                  <a:pt x="143933" y="355600"/>
                </a:lnTo>
                <a:lnTo>
                  <a:pt x="143933" y="372534"/>
                </a:lnTo>
                <a:lnTo>
                  <a:pt x="143933" y="381000"/>
                </a:lnTo>
                <a:lnTo>
                  <a:pt x="143933" y="389467"/>
                </a:lnTo>
                <a:lnTo>
                  <a:pt x="143933" y="389467"/>
                </a:lnTo>
                <a:lnTo>
                  <a:pt x="135466" y="381000"/>
                </a:lnTo>
                <a:lnTo>
                  <a:pt x="135466" y="381000"/>
                </a:lnTo>
                <a:lnTo>
                  <a:pt x="135466" y="372534"/>
                </a:lnTo>
                <a:lnTo>
                  <a:pt x="135466" y="372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Freeform 1183"/>
          <p:cNvSpPr/>
          <p:nvPr/>
        </p:nvSpPr>
        <p:spPr>
          <a:xfrm>
            <a:off x="4301067" y="4682067"/>
            <a:ext cx="135467" cy="8467"/>
          </a:xfrm>
          <a:custGeom>
            <a:avLst/>
            <a:gdLst/>
            <a:ahLst/>
            <a:cxnLst/>
            <a:rect l="0" t="0" r="0" b="0"/>
            <a:pathLst>
              <a:path w="135467" h="8467">
                <a:moveTo>
                  <a:pt x="135466" y="8466"/>
                </a:moveTo>
                <a:lnTo>
                  <a:pt x="135466" y="8466"/>
                </a:lnTo>
                <a:lnTo>
                  <a:pt x="127000" y="8466"/>
                </a:lnTo>
                <a:lnTo>
                  <a:pt x="118533" y="8466"/>
                </a:lnTo>
                <a:lnTo>
                  <a:pt x="110066" y="8466"/>
                </a:lnTo>
                <a:lnTo>
                  <a:pt x="93133" y="8466"/>
                </a:lnTo>
                <a:lnTo>
                  <a:pt x="76200" y="8466"/>
                </a:lnTo>
                <a:lnTo>
                  <a:pt x="59266" y="8466"/>
                </a:lnTo>
                <a:lnTo>
                  <a:pt x="50800" y="8466"/>
                </a:lnTo>
                <a:lnTo>
                  <a:pt x="33866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0" y="8466"/>
                </a:lnTo>
                <a:lnTo>
                  <a:pt x="0" y="8466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Freeform 1184"/>
          <p:cNvSpPr/>
          <p:nvPr/>
        </p:nvSpPr>
        <p:spPr>
          <a:xfrm>
            <a:off x="4572000" y="4673600"/>
            <a:ext cx="118534" cy="8468"/>
          </a:xfrm>
          <a:custGeom>
            <a:avLst/>
            <a:gdLst/>
            <a:ahLst/>
            <a:cxnLst/>
            <a:rect l="0" t="0" r="0" b="0"/>
            <a:pathLst>
              <a:path w="118534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Freeform 1185"/>
          <p:cNvSpPr/>
          <p:nvPr/>
        </p:nvSpPr>
        <p:spPr>
          <a:xfrm>
            <a:off x="4597400" y="4732867"/>
            <a:ext cx="93134" cy="16934"/>
          </a:xfrm>
          <a:custGeom>
            <a:avLst/>
            <a:gdLst/>
            <a:ahLst/>
            <a:cxnLst/>
            <a:rect l="0" t="0" r="0" b="0"/>
            <a:pathLst>
              <a:path w="93134" h="16934">
                <a:moveTo>
                  <a:pt x="8467" y="0"/>
                </a:moveTo>
                <a:lnTo>
                  <a:pt x="8467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93133" y="16933"/>
                </a:lnTo>
                <a:lnTo>
                  <a:pt x="931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Freeform 1186"/>
          <p:cNvSpPr/>
          <p:nvPr/>
        </p:nvSpPr>
        <p:spPr>
          <a:xfrm>
            <a:off x="4978400" y="4343400"/>
            <a:ext cx="2777068" cy="685801"/>
          </a:xfrm>
          <a:custGeom>
            <a:avLst/>
            <a:gdLst/>
            <a:ahLst/>
            <a:cxnLst/>
            <a:rect l="0" t="0" r="0" b="0"/>
            <a:pathLst>
              <a:path w="2777068" h="685801">
                <a:moveTo>
                  <a:pt x="0" y="296333"/>
                </a:moveTo>
                <a:lnTo>
                  <a:pt x="0" y="296333"/>
                </a:lnTo>
                <a:lnTo>
                  <a:pt x="0" y="296333"/>
                </a:lnTo>
                <a:lnTo>
                  <a:pt x="0" y="296333"/>
                </a:lnTo>
                <a:lnTo>
                  <a:pt x="8467" y="296333"/>
                </a:lnTo>
                <a:lnTo>
                  <a:pt x="8467" y="296333"/>
                </a:lnTo>
                <a:lnTo>
                  <a:pt x="16933" y="304800"/>
                </a:lnTo>
                <a:lnTo>
                  <a:pt x="16933" y="313267"/>
                </a:lnTo>
                <a:lnTo>
                  <a:pt x="25400" y="321733"/>
                </a:lnTo>
                <a:lnTo>
                  <a:pt x="33867" y="330200"/>
                </a:lnTo>
                <a:lnTo>
                  <a:pt x="33867" y="338667"/>
                </a:lnTo>
                <a:lnTo>
                  <a:pt x="42333" y="355600"/>
                </a:lnTo>
                <a:lnTo>
                  <a:pt x="42333" y="364067"/>
                </a:lnTo>
                <a:lnTo>
                  <a:pt x="42333" y="381000"/>
                </a:lnTo>
                <a:lnTo>
                  <a:pt x="50800" y="397933"/>
                </a:lnTo>
                <a:lnTo>
                  <a:pt x="59267" y="414867"/>
                </a:lnTo>
                <a:lnTo>
                  <a:pt x="59267" y="440267"/>
                </a:lnTo>
                <a:lnTo>
                  <a:pt x="67733" y="457200"/>
                </a:lnTo>
                <a:lnTo>
                  <a:pt x="67733" y="482600"/>
                </a:lnTo>
                <a:lnTo>
                  <a:pt x="76200" y="499533"/>
                </a:lnTo>
                <a:lnTo>
                  <a:pt x="84667" y="524933"/>
                </a:lnTo>
                <a:lnTo>
                  <a:pt x="93133" y="550333"/>
                </a:lnTo>
                <a:lnTo>
                  <a:pt x="101600" y="567267"/>
                </a:lnTo>
                <a:lnTo>
                  <a:pt x="110067" y="584200"/>
                </a:lnTo>
                <a:lnTo>
                  <a:pt x="118533" y="601133"/>
                </a:lnTo>
                <a:lnTo>
                  <a:pt x="118533" y="618067"/>
                </a:lnTo>
                <a:lnTo>
                  <a:pt x="127000" y="635000"/>
                </a:lnTo>
                <a:lnTo>
                  <a:pt x="127000" y="651933"/>
                </a:lnTo>
                <a:lnTo>
                  <a:pt x="135467" y="660400"/>
                </a:lnTo>
                <a:lnTo>
                  <a:pt x="143933" y="668867"/>
                </a:lnTo>
                <a:lnTo>
                  <a:pt x="143933" y="677333"/>
                </a:lnTo>
                <a:lnTo>
                  <a:pt x="143933" y="677333"/>
                </a:lnTo>
                <a:lnTo>
                  <a:pt x="152400" y="677333"/>
                </a:lnTo>
                <a:lnTo>
                  <a:pt x="152400" y="685800"/>
                </a:lnTo>
                <a:lnTo>
                  <a:pt x="152400" y="677333"/>
                </a:lnTo>
                <a:lnTo>
                  <a:pt x="152400" y="677333"/>
                </a:lnTo>
                <a:lnTo>
                  <a:pt x="160867" y="668867"/>
                </a:lnTo>
                <a:lnTo>
                  <a:pt x="160867" y="660400"/>
                </a:lnTo>
                <a:lnTo>
                  <a:pt x="160867" y="643467"/>
                </a:lnTo>
                <a:lnTo>
                  <a:pt x="160867" y="626533"/>
                </a:lnTo>
                <a:lnTo>
                  <a:pt x="160867" y="609600"/>
                </a:lnTo>
                <a:lnTo>
                  <a:pt x="160867" y="592667"/>
                </a:lnTo>
                <a:lnTo>
                  <a:pt x="160867" y="575733"/>
                </a:lnTo>
                <a:lnTo>
                  <a:pt x="169333" y="550333"/>
                </a:lnTo>
                <a:lnTo>
                  <a:pt x="169333" y="524933"/>
                </a:lnTo>
                <a:lnTo>
                  <a:pt x="169333" y="508000"/>
                </a:lnTo>
                <a:lnTo>
                  <a:pt x="169333" y="482600"/>
                </a:lnTo>
                <a:lnTo>
                  <a:pt x="169333" y="448733"/>
                </a:lnTo>
                <a:lnTo>
                  <a:pt x="169333" y="423333"/>
                </a:lnTo>
                <a:lnTo>
                  <a:pt x="177800" y="397933"/>
                </a:lnTo>
                <a:lnTo>
                  <a:pt x="177800" y="372533"/>
                </a:lnTo>
                <a:lnTo>
                  <a:pt x="177800" y="347133"/>
                </a:lnTo>
                <a:lnTo>
                  <a:pt x="177800" y="321733"/>
                </a:lnTo>
                <a:lnTo>
                  <a:pt x="177800" y="296333"/>
                </a:lnTo>
                <a:lnTo>
                  <a:pt x="177800" y="270933"/>
                </a:lnTo>
                <a:lnTo>
                  <a:pt x="177800" y="245533"/>
                </a:lnTo>
                <a:lnTo>
                  <a:pt x="177800" y="220133"/>
                </a:lnTo>
                <a:lnTo>
                  <a:pt x="177800" y="203200"/>
                </a:lnTo>
                <a:lnTo>
                  <a:pt x="177800" y="177800"/>
                </a:lnTo>
                <a:lnTo>
                  <a:pt x="177800" y="152400"/>
                </a:lnTo>
                <a:lnTo>
                  <a:pt x="177800" y="135467"/>
                </a:lnTo>
                <a:lnTo>
                  <a:pt x="177800" y="110067"/>
                </a:lnTo>
                <a:lnTo>
                  <a:pt x="177800" y="93133"/>
                </a:lnTo>
                <a:lnTo>
                  <a:pt x="177800" y="84667"/>
                </a:lnTo>
                <a:lnTo>
                  <a:pt x="169333" y="67733"/>
                </a:lnTo>
                <a:lnTo>
                  <a:pt x="169333" y="50800"/>
                </a:lnTo>
                <a:lnTo>
                  <a:pt x="169333" y="42333"/>
                </a:lnTo>
                <a:lnTo>
                  <a:pt x="169333" y="33867"/>
                </a:lnTo>
                <a:lnTo>
                  <a:pt x="169333" y="33867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16933"/>
                </a:lnTo>
                <a:lnTo>
                  <a:pt x="169333" y="16933"/>
                </a:lnTo>
                <a:lnTo>
                  <a:pt x="177800" y="16933"/>
                </a:lnTo>
                <a:lnTo>
                  <a:pt x="186267" y="16933"/>
                </a:lnTo>
                <a:lnTo>
                  <a:pt x="194733" y="16933"/>
                </a:lnTo>
                <a:lnTo>
                  <a:pt x="203200" y="8467"/>
                </a:lnTo>
                <a:lnTo>
                  <a:pt x="220133" y="8467"/>
                </a:lnTo>
                <a:lnTo>
                  <a:pt x="228600" y="8467"/>
                </a:lnTo>
                <a:lnTo>
                  <a:pt x="254000" y="8467"/>
                </a:lnTo>
                <a:lnTo>
                  <a:pt x="270933" y="8467"/>
                </a:lnTo>
                <a:lnTo>
                  <a:pt x="287867" y="8467"/>
                </a:lnTo>
                <a:lnTo>
                  <a:pt x="313267" y="0"/>
                </a:lnTo>
                <a:lnTo>
                  <a:pt x="330200" y="0"/>
                </a:lnTo>
                <a:lnTo>
                  <a:pt x="355600" y="0"/>
                </a:lnTo>
                <a:lnTo>
                  <a:pt x="381000" y="0"/>
                </a:lnTo>
                <a:lnTo>
                  <a:pt x="406400" y="0"/>
                </a:lnTo>
                <a:lnTo>
                  <a:pt x="431800" y="0"/>
                </a:lnTo>
                <a:lnTo>
                  <a:pt x="457200" y="0"/>
                </a:lnTo>
                <a:lnTo>
                  <a:pt x="482600" y="0"/>
                </a:lnTo>
                <a:lnTo>
                  <a:pt x="508000" y="0"/>
                </a:lnTo>
                <a:lnTo>
                  <a:pt x="541867" y="0"/>
                </a:lnTo>
                <a:lnTo>
                  <a:pt x="575733" y="8467"/>
                </a:lnTo>
                <a:lnTo>
                  <a:pt x="601133" y="8467"/>
                </a:lnTo>
                <a:lnTo>
                  <a:pt x="635000" y="8467"/>
                </a:lnTo>
                <a:lnTo>
                  <a:pt x="660400" y="8467"/>
                </a:lnTo>
                <a:lnTo>
                  <a:pt x="694267" y="8467"/>
                </a:lnTo>
                <a:lnTo>
                  <a:pt x="719667" y="8467"/>
                </a:lnTo>
                <a:lnTo>
                  <a:pt x="762000" y="8467"/>
                </a:lnTo>
                <a:lnTo>
                  <a:pt x="787400" y="8467"/>
                </a:lnTo>
                <a:lnTo>
                  <a:pt x="821267" y="8467"/>
                </a:lnTo>
                <a:lnTo>
                  <a:pt x="855133" y="8467"/>
                </a:lnTo>
                <a:lnTo>
                  <a:pt x="880533" y="8467"/>
                </a:lnTo>
                <a:lnTo>
                  <a:pt x="914400" y="8467"/>
                </a:lnTo>
                <a:lnTo>
                  <a:pt x="956733" y="16933"/>
                </a:lnTo>
                <a:lnTo>
                  <a:pt x="982133" y="16933"/>
                </a:lnTo>
                <a:lnTo>
                  <a:pt x="1016000" y="16933"/>
                </a:lnTo>
                <a:lnTo>
                  <a:pt x="1049867" y="16933"/>
                </a:lnTo>
                <a:lnTo>
                  <a:pt x="1083733" y="16933"/>
                </a:lnTo>
                <a:lnTo>
                  <a:pt x="1117600" y="16933"/>
                </a:lnTo>
                <a:lnTo>
                  <a:pt x="1151467" y="16933"/>
                </a:lnTo>
                <a:lnTo>
                  <a:pt x="1185333" y="16933"/>
                </a:lnTo>
                <a:lnTo>
                  <a:pt x="1219200" y="25400"/>
                </a:lnTo>
                <a:lnTo>
                  <a:pt x="1253067" y="25400"/>
                </a:lnTo>
                <a:lnTo>
                  <a:pt x="1286933" y="25400"/>
                </a:lnTo>
                <a:lnTo>
                  <a:pt x="1320800" y="25400"/>
                </a:lnTo>
                <a:lnTo>
                  <a:pt x="1354667" y="25400"/>
                </a:lnTo>
                <a:lnTo>
                  <a:pt x="1380067" y="25400"/>
                </a:lnTo>
                <a:lnTo>
                  <a:pt x="1413933" y="33867"/>
                </a:lnTo>
                <a:lnTo>
                  <a:pt x="1439333" y="33867"/>
                </a:lnTo>
                <a:lnTo>
                  <a:pt x="1473200" y="33867"/>
                </a:lnTo>
                <a:lnTo>
                  <a:pt x="1498600" y="33867"/>
                </a:lnTo>
                <a:lnTo>
                  <a:pt x="1532466" y="33867"/>
                </a:lnTo>
                <a:lnTo>
                  <a:pt x="1557867" y="33867"/>
                </a:lnTo>
                <a:lnTo>
                  <a:pt x="1591733" y="33867"/>
                </a:lnTo>
                <a:lnTo>
                  <a:pt x="1625600" y="33867"/>
                </a:lnTo>
                <a:lnTo>
                  <a:pt x="1651000" y="33867"/>
                </a:lnTo>
                <a:lnTo>
                  <a:pt x="1676400" y="42333"/>
                </a:lnTo>
                <a:lnTo>
                  <a:pt x="1710267" y="42333"/>
                </a:lnTo>
                <a:lnTo>
                  <a:pt x="1735667" y="42333"/>
                </a:lnTo>
                <a:lnTo>
                  <a:pt x="1761066" y="42333"/>
                </a:lnTo>
                <a:lnTo>
                  <a:pt x="1794933" y="42333"/>
                </a:lnTo>
                <a:lnTo>
                  <a:pt x="1820333" y="42333"/>
                </a:lnTo>
                <a:lnTo>
                  <a:pt x="1845734" y="42333"/>
                </a:lnTo>
                <a:lnTo>
                  <a:pt x="1879600" y="42333"/>
                </a:lnTo>
                <a:lnTo>
                  <a:pt x="1905000" y="42333"/>
                </a:lnTo>
                <a:lnTo>
                  <a:pt x="1930400" y="42333"/>
                </a:lnTo>
                <a:lnTo>
                  <a:pt x="1955800" y="42333"/>
                </a:lnTo>
                <a:lnTo>
                  <a:pt x="1989666" y="42333"/>
                </a:lnTo>
                <a:lnTo>
                  <a:pt x="2015067" y="50800"/>
                </a:lnTo>
                <a:lnTo>
                  <a:pt x="2040467" y="50800"/>
                </a:lnTo>
                <a:lnTo>
                  <a:pt x="2065866" y="50800"/>
                </a:lnTo>
                <a:lnTo>
                  <a:pt x="2091267" y="50800"/>
                </a:lnTo>
                <a:lnTo>
                  <a:pt x="2116667" y="50800"/>
                </a:lnTo>
                <a:lnTo>
                  <a:pt x="2142066" y="50800"/>
                </a:lnTo>
                <a:lnTo>
                  <a:pt x="2167467" y="50800"/>
                </a:lnTo>
                <a:lnTo>
                  <a:pt x="2192867" y="50800"/>
                </a:lnTo>
                <a:lnTo>
                  <a:pt x="2209800" y="50800"/>
                </a:lnTo>
                <a:lnTo>
                  <a:pt x="2235200" y="50800"/>
                </a:lnTo>
                <a:lnTo>
                  <a:pt x="2260600" y="50800"/>
                </a:lnTo>
                <a:lnTo>
                  <a:pt x="2277533" y="50800"/>
                </a:lnTo>
                <a:lnTo>
                  <a:pt x="2302934" y="50800"/>
                </a:lnTo>
                <a:lnTo>
                  <a:pt x="2328333" y="50800"/>
                </a:lnTo>
                <a:lnTo>
                  <a:pt x="2353733" y="50800"/>
                </a:lnTo>
                <a:lnTo>
                  <a:pt x="2370666" y="50800"/>
                </a:lnTo>
                <a:lnTo>
                  <a:pt x="2396067" y="50800"/>
                </a:lnTo>
                <a:lnTo>
                  <a:pt x="2413000" y="50800"/>
                </a:lnTo>
                <a:lnTo>
                  <a:pt x="2438400" y="50800"/>
                </a:lnTo>
                <a:lnTo>
                  <a:pt x="2463800" y="50800"/>
                </a:lnTo>
                <a:lnTo>
                  <a:pt x="2480733" y="50800"/>
                </a:lnTo>
                <a:lnTo>
                  <a:pt x="2506133" y="50800"/>
                </a:lnTo>
                <a:lnTo>
                  <a:pt x="2523066" y="50800"/>
                </a:lnTo>
                <a:lnTo>
                  <a:pt x="2548467" y="50800"/>
                </a:lnTo>
                <a:lnTo>
                  <a:pt x="2573867" y="50800"/>
                </a:lnTo>
                <a:lnTo>
                  <a:pt x="2590800" y="50800"/>
                </a:lnTo>
                <a:lnTo>
                  <a:pt x="2607734" y="50800"/>
                </a:lnTo>
                <a:lnTo>
                  <a:pt x="2624667" y="50800"/>
                </a:lnTo>
                <a:lnTo>
                  <a:pt x="2650067" y="59267"/>
                </a:lnTo>
                <a:lnTo>
                  <a:pt x="2667000" y="59267"/>
                </a:lnTo>
                <a:lnTo>
                  <a:pt x="2683934" y="59267"/>
                </a:lnTo>
                <a:lnTo>
                  <a:pt x="2700867" y="59267"/>
                </a:lnTo>
                <a:lnTo>
                  <a:pt x="2726267" y="67733"/>
                </a:lnTo>
                <a:lnTo>
                  <a:pt x="2734733" y="67733"/>
                </a:lnTo>
                <a:lnTo>
                  <a:pt x="2751666" y="67733"/>
                </a:lnTo>
                <a:lnTo>
                  <a:pt x="2760134" y="76200"/>
                </a:lnTo>
                <a:lnTo>
                  <a:pt x="2768600" y="76200"/>
                </a:lnTo>
                <a:lnTo>
                  <a:pt x="2768600" y="76200"/>
                </a:lnTo>
                <a:lnTo>
                  <a:pt x="2777067" y="76200"/>
                </a:lnTo>
                <a:lnTo>
                  <a:pt x="2777067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Freeform 1187"/>
          <p:cNvSpPr/>
          <p:nvPr/>
        </p:nvSpPr>
        <p:spPr>
          <a:xfrm>
            <a:off x="5384800" y="4563533"/>
            <a:ext cx="84668" cy="389468"/>
          </a:xfrm>
          <a:custGeom>
            <a:avLst/>
            <a:gdLst/>
            <a:ahLst/>
            <a:cxnLst/>
            <a:rect l="0" t="0" r="0" b="0"/>
            <a:pathLst>
              <a:path w="84668" h="389468">
                <a:moveTo>
                  <a:pt x="67733" y="0"/>
                </a:moveTo>
                <a:lnTo>
                  <a:pt x="67733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59267" y="16934"/>
                </a:lnTo>
                <a:lnTo>
                  <a:pt x="59267" y="16934"/>
                </a:lnTo>
                <a:lnTo>
                  <a:pt x="50800" y="25400"/>
                </a:lnTo>
                <a:lnTo>
                  <a:pt x="42333" y="25400"/>
                </a:lnTo>
                <a:lnTo>
                  <a:pt x="33867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0" y="211667"/>
                </a:lnTo>
                <a:lnTo>
                  <a:pt x="8467" y="228600"/>
                </a:lnTo>
                <a:lnTo>
                  <a:pt x="8467" y="254000"/>
                </a:lnTo>
                <a:lnTo>
                  <a:pt x="16933" y="270934"/>
                </a:lnTo>
                <a:lnTo>
                  <a:pt x="16933" y="296334"/>
                </a:lnTo>
                <a:lnTo>
                  <a:pt x="25400" y="313267"/>
                </a:lnTo>
                <a:lnTo>
                  <a:pt x="33867" y="338667"/>
                </a:lnTo>
                <a:lnTo>
                  <a:pt x="42333" y="355600"/>
                </a:lnTo>
                <a:lnTo>
                  <a:pt x="50800" y="364067"/>
                </a:lnTo>
                <a:lnTo>
                  <a:pt x="59267" y="381000"/>
                </a:lnTo>
                <a:lnTo>
                  <a:pt x="67733" y="389467"/>
                </a:lnTo>
                <a:lnTo>
                  <a:pt x="76200" y="389467"/>
                </a:lnTo>
                <a:lnTo>
                  <a:pt x="76200" y="389467"/>
                </a:lnTo>
                <a:lnTo>
                  <a:pt x="84667" y="389467"/>
                </a:lnTo>
                <a:lnTo>
                  <a:pt x="84667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Freeform 1188"/>
          <p:cNvSpPr/>
          <p:nvPr/>
        </p:nvSpPr>
        <p:spPr>
          <a:xfrm>
            <a:off x="5528733" y="4682067"/>
            <a:ext cx="169335" cy="245534"/>
          </a:xfrm>
          <a:custGeom>
            <a:avLst/>
            <a:gdLst/>
            <a:ahLst/>
            <a:cxnLst/>
            <a:rect l="0" t="0" r="0" b="0"/>
            <a:pathLst>
              <a:path w="169335" h="245534">
                <a:moveTo>
                  <a:pt x="101600" y="0"/>
                </a:move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93134" y="8466"/>
                </a:lnTo>
                <a:lnTo>
                  <a:pt x="84667" y="8466"/>
                </a:lnTo>
                <a:lnTo>
                  <a:pt x="67734" y="8466"/>
                </a:lnTo>
                <a:lnTo>
                  <a:pt x="59267" y="8466"/>
                </a:lnTo>
                <a:lnTo>
                  <a:pt x="50800" y="8466"/>
                </a:lnTo>
                <a:lnTo>
                  <a:pt x="42334" y="8466"/>
                </a:lnTo>
                <a:lnTo>
                  <a:pt x="33867" y="16933"/>
                </a:lnTo>
                <a:lnTo>
                  <a:pt x="33867" y="16933"/>
                </a:lnTo>
                <a:lnTo>
                  <a:pt x="25400" y="25400"/>
                </a:lnTo>
                <a:lnTo>
                  <a:pt x="25400" y="33866"/>
                </a:lnTo>
                <a:lnTo>
                  <a:pt x="16934" y="42333"/>
                </a:lnTo>
                <a:lnTo>
                  <a:pt x="8467" y="59266"/>
                </a:lnTo>
                <a:lnTo>
                  <a:pt x="8467" y="67733"/>
                </a:lnTo>
                <a:lnTo>
                  <a:pt x="8467" y="84666"/>
                </a:lnTo>
                <a:lnTo>
                  <a:pt x="8467" y="93133"/>
                </a:lnTo>
                <a:lnTo>
                  <a:pt x="8467" y="101600"/>
                </a:lnTo>
                <a:lnTo>
                  <a:pt x="8467" y="110066"/>
                </a:lnTo>
                <a:lnTo>
                  <a:pt x="0" y="127000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0" y="135466"/>
                </a:lnTo>
                <a:lnTo>
                  <a:pt x="8467" y="143933"/>
                </a:lnTo>
                <a:lnTo>
                  <a:pt x="8467" y="135466"/>
                </a:lnTo>
                <a:lnTo>
                  <a:pt x="8467" y="135466"/>
                </a:lnTo>
                <a:lnTo>
                  <a:pt x="16934" y="135466"/>
                </a:lnTo>
                <a:lnTo>
                  <a:pt x="25400" y="127000"/>
                </a:lnTo>
                <a:lnTo>
                  <a:pt x="33867" y="118533"/>
                </a:lnTo>
                <a:lnTo>
                  <a:pt x="42334" y="118533"/>
                </a:lnTo>
                <a:lnTo>
                  <a:pt x="50800" y="110066"/>
                </a:lnTo>
                <a:lnTo>
                  <a:pt x="59267" y="110066"/>
                </a:lnTo>
                <a:lnTo>
                  <a:pt x="76200" y="110066"/>
                </a:lnTo>
                <a:lnTo>
                  <a:pt x="93134" y="110066"/>
                </a:lnTo>
                <a:lnTo>
                  <a:pt x="101600" y="110066"/>
                </a:lnTo>
                <a:lnTo>
                  <a:pt x="118534" y="118533"/>
                </a:lnTo>
                <a:lnTo>
                  <a:pt x="135467" y="127000"/>
                </a:lnTo>
                <a:lnTo>
                  <a:pt x="143934" y="127000"/>
                </a:lnTo>
                <a:lnTo>
                  <a:pt x="152400" y="135466"/>
                </a:lnTo>
                <a:lnTo>
                  <a:pt x="160867" y="143933"/>
                </a:lnTo>
                <a:lnTo>
                  <a:pt x="169334" y="160866"/>
                </a:lnTo>
                <a:lnTo>
                  <a:pt x="169334" y="169333"/>
                </a:lnTo>
                <a:lnTo>
                  <a:pt x="169334" y="177800"/>
                </a:lnTo>
                <a:lnTo>
                  <a:pt x="169334" y="194733"/>
                </a:lnTo>
                <a:lnTo>
                  <a:pt x="169334" y="203200"/>
                </a:lnTo>
                <a:lnTo>
                  <a:pt x="169334" y="211666"/>
                </a:lnTo>
                <a:lnTo>
                  <a:pt x="160867" y="220133"/>
                </a:lnTo>
                <a:lnTo>
                  <a:pt x="152400" y="228600"/>
                </a:lnTo>
                <a:lnTo>
                  <a:pt x="143934" y="237066"/>
                </a:lnTo>
                <a:lnTo>
                  <a:pt x="135467" y="245533"/>
                </a:lnTo>
                <a:lnTo>
                  <a:pt x="118534" y="245533"/>
                </a:lnTo>
                <a:lnTo>
                  <a:pt x="110067" y="245533"/>
                </a:lnTo>
                <a:lnTo>
                  <a:pt x="101600" y="245533"/>
                </a:lnTo>
                <a:lnTo>
                  <a:pt x="93134" y="245533"/>
                </a:lnTo>
                <a:lnTo>
                  <a:pt x="84667" y="237066"/>
                </a:lnTo>
                <a:lnTo>
                  <a:pt x="84667" y="228600"/>
                </a:lnTo>
                <a:lnTo>
                  <a:pt x="76200" y="220133"/>
                </a:lnTo>
                <a:lnTo>
                  <a:pt x="76200" y="220133"/>
                </a:lnTo>
                <a:lnTo>
                  <a:pt x="76200" y="211666"/>
                </a:lnTo>
                <a:lnTo>
                  <a:pt x="76200" y="2116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Freeform 1189"/>
          <p:cNvSpPr/>
          <p:nvPr/>
        </p:nvSpPr>
        <p:spPr>
          <a:xfrm>
            <a:off x="5748867" y="4809067"/>
            <a:ext cx="93134" cy="25401"/>
          </a:xfrm>
          <a:custGeom>
            <a:avLst/>
            <a:gdLst/>
            <a:ahLst/>
            <a:cxnLst/>
            <a:rect l="0" t="0" r="0" b="0"/>
            <a:pathLst>
              <a:path w="93134" h="254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67733" y="25400"/>
                </a:lnTo>
                <a:lnTo>
                  <a:pt x="76200" y="25400"/>
                </a:lnTo>
                <a:lnTo>
                  <a:pt x="84666" y="16933"/>
                </a:lnTo>
                <a:lnTo>
                  <a:pt x="84666" y="16933"/>
                </a:lnTo>
                <a:lnTo>
                  <a:pt x="84666" y="16933"/>
                </a:lnTo>
                <a:lnTo>
                  <a:pt x="93133" y="8466"/>
                </a:lnTo>
                <a:lnTo>
                  <a:pt x="931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Freeform 1190"/>
          <p:cNvSpPr/>
          <p:nvPr/>
        </p:nvSpPr>
        <p:spPr>
          <a:xfrm>
            <a:off x="5842000" y="4665133"/>
            <a:ext cx="237068" cy="296335"/>
          </a:xfrm>
          <a:custGeom>
            <a:avLst/>
            <a:gdLst/>
            <a:ahLst/>
            <a:cxnLst/>
            <a:rect l="0" t="0" r="0" b="0"/>
            <a:pathLst>
              <a:path w="237068" h="296335">
                <a:moveTo>
                  <a:pt x="0" y="25400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7"/>
                </a:lnTo>
                <a:lnTo>
                  <a:pt x="84667" y="16934"/>
                </a:lnTo>
                <a:lnTo>
                  <a:pt x="93133" y="25400"/>
                </a:lnTo>
                <a:lnTo>
                  <a:pt x="110067" y="42334"/>
                </a:lnTo>
                <a:lnTo>
                  <a:pt x="118533" y="50800"/>
                </a:lnTo>
                <a:lnTo>
                  <a:pt x="127000" y="76200"/>
                </a:lnTo>
                <a:lnTo>
                  <a:pt x="135467" y="93134"/>
                </a:lnTo>
                <a:lnTo>
                  <a:pt x="143933" y="110067"/>
                </a:lnTo>
                <a:lnTo>
                  <a:pt x="152400" y="135467"/>
                </a:lnTo>
                <a:lnTo>
                  <a:pt x="152400" y="160867"/>
                </a:lnTo>
                <a:lnTo>
                  <a:pt x="160867" y="177800"/>
                </a:lnTo>
                <a:lnTo>
                  <a:pt x="160867" y="194734"/>
                </a:lnTo>
                <a:lnTo>
                  <a:pt x="160867" y="211667"/>
                </a:lnTo>
                <a:lnTo>
                  <a:pt x="152400" y="237067"/>
                </a:lnTo>
                <a:lnTo>
                  <a:pt x="152400" y="245534"/>
                </a:lnTo>
                <a:lnTo>
                  <a:pt x="143933" y="262467"/>
                </a:lnTo>
                <a:lnTo>
                  <a:pt x="135467" y="270934"/>
                </a:lnTo>
                <a:lnTo>
                  <a:pt x="127000" y="279400"/>
                </a:lnTo>
                <a:lnTo>
                  <a:pt x="118533" y="279400"/>
                </a:lnTo>
                <a:lnTo>
                  <a:pt x="110067" y="279400"/>
                </a:lnTo>
                <a:lnTo>
                  <a:pt x="101600" y="279400"/>
                </a:lnTo>
                <a:lnTo>
                  <a:pt x="101600" y="270934"/>
                </a:lnTo>
                <a:lnTo>
                  <a:pt x="93133" y="262467"/>
                </a:lnTo>
                <a:lnTo>
                  <a:pt x="84667" y="254000"/>
                </a:lnTo>
                <a:lnTo>
                  <a:pt x="76200" y="245534"/>
                </a:lnTo>
                <a:lnTo>
                  <a:pt x="76200" y="228600"/>
                </a:lnTo>
                <a:lnTo>
                  <a:pt x="76200" y="220134"/>
                </a:lnTo>
                <a:lnTo>
                  <a:pt x="84667" y="211667"/>
                </a:lnTo>
                <a:lnTo>
                  <a:pt x="93133" y="203200"/>
                </a:lnTo>
                <a:lnTo>
                  <a:pt x="93133" y="194734"/>
                </a:lnTo>
                <a:lnTo>
                  <a:pt x="110067" y="194734"/>
                </a:lnTo>
                <a:lnTo>
                  <a:pt x="118533" y="194734"/>
                </a:lnTo>
                <a:lnTo>
                  <a:pt x="135467" y="186267"/>
                </a:lnTo>
                <a:lnTo>
                  <a:pt x="152400" y="186267"/>
                </a:lnTo>
                <a:lnTo>
                  <a:pt x="160867" y="194734"/>
                </a:lnTo>
                <a:lnTo>
                  <a:pt x="177800" y="194734"/>
                </a:lnTo>
                <a:lnTo>
                  <a:pt x="186267" y="203200"/>
                </a:lnTo>
                <a:lnTo>
                  <a:pt x="203200" y="211667"/>
                </a:lnTo>
                <a:lnTo>
                  <a:pt x="211667" y="228600"/>
                </a:lnTo>
                <a:lnTo>
                  <a:pt x="220133" y="237067"/>
                </a:lnTo>
                <a:lnTo>
                  <a:pt x="228600" y="254000"/>
                </a:lnTo>
                <a:lnTo>
                  <a:pt x="228600" y="270934"/>
                </a:lnTo>
                <a:lnTo>
                  <a:pt x="237067" y="279400"/>
                </a:lnTo>
                <a:lnTo>
                  <a:pt x="237067" y="287867"/>
                </a:lnTo>
                <a:lnTo>
                  <a:pt x="237067" y="296334"/>
                </a:lnTo>
                <a:lnTo>
                  <a:pt x="237067" y="296334"/>
                </a:lnTo>
                <a:lnTo>
                  <a:pt x="237067" y="296334"/>
                </a:lnTo>
                <a:lnTo>
                  <a:pt x="237067" y="287867"/>
                </a:lnTo>
                <a:lnTo>
                  <a:pt x="237067" y="287867"/>
                </a:lnTo>
                <a:lnTo>
                  <a:pt x="237067" y="279400"/>
                </a:lnTo>
                <a:lnTo>
                  <a:pt x="237067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Freeform 1191"/>
          <p:cNvSpPr/>
          <p:nvPr/>
        </p:nvSpPr>
        <p:spPr>
          <a:xfrm>
            <a:off x="6036733" y="4572000"/>
            <a:ext cx="177801" cy="508001"/>
          </a:xfrm>
          <a:custGeom>
            <a:avLst/>
            <a:gdLst/>
            <a:ahLst/>
            <a:cxnLst/>
            <a:rect l="0" t="0" r="0" b="0"/>
            <a:pathLst>
              <a:path w="177801" h="508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16933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4" y="50800"/>
                </a:lnTo>
                <a:lnTo>
                  <a:pt x="59267" y="67733"/>
                </a:lnTo>
                <a:lnTo>
                  <a:pt x="76200" y="84667"/>
                </a:lnTo>
                <a:lnTo>
                  <a:pt x="84667" y="110067"/>
                </a:lnTo>
                <a:lnTo>
                  <a:pt x="101600" y="135467"/>
                </a:lnTo>
                <a:lnTo>
                  <a:pt x="118534" y="160867"/>
                </a:lnTo>
                <a:lnTo>
                  <a:pt x="127000" y="186267"/>
                </a:lnTo>
                <a:lnTo>
                  <a:pt x="143934" y="220133"/>
                </a:lnTo>
                <a:lnTo>
                  <a:pt x="152400" y="245533"/>
                </a:lnTo>
                <a:lnTo>
                  <a:pt x="169334" y="279400"/>
                </a:lnTo>
                <a:lnTo>
                  <a:pt x="169334" y="313267"/>
                </a:lnTo>
                <a:lnTo>
                  <a:pt x="177800" y="347133"/>
                </a:lnTo>
                <a:lnTo>
                  <a:pt x="177800" y="372533"/>
                </a:lnTo>
                <a:lnTo>
                  <a:pt x="177800" y="406400"/>
                </a:lnTo>
                <a:lnTo>
                  <a:pt x="177800" y="431800"/>
                </a:lnTo>
                <a:lnTo>
                  <a:pt x="177800" y="457200"/>
                </a:lnTo>
                <a:lnTo>
                  <a:pt x="169334" y="482600"/>
                </a:lnTo>
                <a:lnTo>
                  <a:pt x="169334" y="499533"/>
                </a:lnTo>
                <a:lnTo>
                  <a:pt x="160867" y="508000"/>
                </a:lnTo>
                <a:lnTo>
                  <a:pt x="152400" y="508000"/>
                </a:lnTo>
                <a:lnTo>
                  <a:pt x="152400" y="508000"/>
                </a:lnTo>
                <a:lnTo>
                  <a:pt x="143934" y="499533"/>
                </a:lnTo>
                <a:lnTo>
                  <a:pt x="143934" y="499533"/>
                </a:lnTo>
                <a:lnTo>
                  <a:pt x="143934" y="482600"/>
                </a:lnTo>
                <a:lnTo>
                  <a:pt x="143934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Freeform 1192"/>
          <p:cNvSpPr/>
          <p:nvPr/>
        </p:nvSpPr>
        <p:spPr>
          <a:xfrm>
            <a:off x="6163733" y="4529667"/>
            <a:ext cx="169335" cy="152401"/>
          </a:xfrm>
          <a:custGeom>
            <a:avLst/>
            <a:gdLst/>
            <a:ahLst/>
            <a:cxnLst/>
            <a:rect l="0" t="0" r="0" b="0"/>
            <a:pathLst>
              <a:path w="169335" h="152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8466"/>
                </a:lnTo>
                <a:lnTo>
                  <a:pt x="25400" y="8466"/>
                </a:lnTo>
                <a:lnTo>
                  <a:pt x="25400" y="0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8466"/>
                </a:lnTo>
                <a:lnTo>
                  <a:pt x="84667" y="8466"/>
                </a:lnTo>
                <a:lnTo>
                  <a:pt x="93134" y="25400"/>
                </a:lnTo>
                <a:lnTo>
                  <a:pt x="110067" y="33866"/>
                </a:lnTo>
                <a:lnTo>
                  <a:pt x="110067" y="50800"/>
                </a:lnTo>
                <a:lnTo>
                  <a:pt x="118534" y="67733"/>
                </a:lnTo>
                <a:lnTo>
                  <a:pt x="118534" y="84666"/>
                </a:lnTo>
                <a:lnTo>
                  <a:pt x="118534" y="101600"/>
                </a:lnTo>
                <a:lnTo>
                  <a:pt x="118534" y="118533"/>
                </a:lnTo>
                <a:lnTo>
                  <a:pt x="118534" y="127000"/>
                </a:lnTo>
                <a:lnTo>
                  <a:pt x="110067" y="143933"/>
                </a:lnTo>
                <a:lnTo>
                  <a:pt x="101600" y="152400"/>
                </a:lnTo>
                <a:lnTo>
                  <a:pt x="84667" y="152400"/>
                </a:lnTo>
                <a:lnTo>
                  <a:pt x="76200" y="152400"/>
                </a:lnTo>
                <a:lnTo>
                  <a:pt x="67734" y="152400"/>
                </a:lnTo>
                <a:lnTo>
                  <a:pt x="59267" y="152400"/>
                </a:lnTo>
                <a:lnTo>
                  <a:pt x="50800" y="143933"/>
                </a:lnTo>
                <a:lnTo>
                  <a:pt x="42334" y="135466"/>
                </a:lnTo>
                <a:lnTo>
                  <a:pt x="33867" y="127000"/>
                </a:lnTo>
                <a:lnTo>
                  <a:pt x="33867" y="118533"/>
                </a:lnTo>
                <a:lnTo>
                  <a:pt x="33867" y="110066"/>
                </a:lnTo>
                <a:lnTo>
                  <a:pt x="33867" y="101600"/>
                </a:lnTo>
                <a:lnTo>
                  <a:pt x="42334" y="101600"/>
                </a:lnTo>
                <a:lnTo>
                  <a:pt x="42334" y="93133"/>
                </a:lnTo>
                <a:lnTo>
                  <a:pt x="50800" y="93133"/>
                </a:lnTo>
                <a:lnTo>
                  <a:pt x="59267" y="84666"/>
                </a:lnTo>
                <a:lnTo>
                  <a:pt x="76200" y="84666"/>
                </a:lnTo>
                <a:lnTo>
                  <a:pt x="84667" y="84666"/>
                </a:lnTo>
                <a:lnTo>
                  <a:pt x="93134" y="93133"/>
                </a:lnTo>
                <a:lnTo>
                  <a:pt x="110067" y="93133"/>
                </a:lnTo>
                <a:lnTo>
                  <a:pt x="118534" y="101600"/>
                </a:lnTo>
                <a:lnTo>
                  <a:pt x="127000" y="110066"/>
                </a:lnTo>
                <a:lnTo>
                  <a:pt x="135467" y="118533"/>
                </a:lnTo>
                <a:lnTo>
                  <a:pt x="143934" y="118533"/>
                </a:lnTo>
                <a:lnTo>
                  <a:pt x="152400" y="127000"/>
                </a:lnTo>
                <a:lnTo>
                  <a:pt x="160867" y="127000"/>
                </a:lnTo>
                <a:lnTo>
                  <a:pt x="169334" y="135466"/>
                </a:lnTo>
                <a:lnTo>
                  <a:pt x="169334" y="135466"/>
                </a:lnTo>
                <a:lnTo>
                  <a:pt x="169334" y="135466"/>
                </a:lnTo>
                <a:lnTo>
                  <a:pt x="169334" y="135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Freeform 1193"/>
          <p:cNvSpPr/>
          <p:nvPr/>
        </p:nvSpPr>
        <p:spPr>
          <a:xfrm>
            <a:off x="6485467" y="4724400"/>
            <a:ext cx="42334" cy="220134"/>
          </a:xfrm>
          <a:custGeom>
            <a:avLst/>
            <a:gdLst/>
            <a:ahLst/>
            <a:cxnLst/>
            <a:rect l="0" t="0" r="0" b="0"/>
            <a:pathLst>
              <a:path w="42334" h="2201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25399" y="127000"/>
                </a:lnTo>
                <a:lnTo>
                  <a:pt x="25399" y="143933"/>
                </a:lnTo>
                <a:lnTo>
                  <a:pt x="33867" y="160867"/>
                </a:lnTo>
                <a:lnTo>
                  <a:pt x="33867" y="177800"/>
                </a:lnTo>
                <a:lnTo>
                  <a:pt x="33867" y="186267"/>
                </a:lnTo>
                <a:lnTo>
                  <a:pt x="33867" y="203200"/>
                </a:lnTo>
                <a:lnTo>
                  <a:pt x="42333" y="211667"/>
                </a:lnTo>
                <a:lnTo>
                  <a:pt x="42333" y="211667"/>
                </a:lnTo>
                <a:lnTo>
                  <a:pt x="33867" y="220133"/>
                </a:lnTo>
                <a:lnTo>
                  <a:pt x="33867" y="220133"/>
                </a:lnTo>
                <a:lnTo>
                  <a:pt x="25399" y="211667"/>
                </a:lnTo>
                <a:lnTo>
                  <a:pt x="25399" y="211667"/>
                </a:lnTo>
                <a:lnTo>
                  <a:pt x="25399" y="211667"/>
                </a:lnTo>
                <a:lnTo>
                  <a:pt x="25399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Freeform 1194"/>
          <p:cNvSpPr/>
          <p:nvPr/>
        </p:nvSpPr>
        <p:spPr>
          <a:xfrm>
            <a:off x="6426200" y="4809067"/>
            <a:ext cx="186268" cy="16934"/>
          </a:xfrm>
          <a:custGeom>
            <a:avLst/>
            <a:gdLst/>
            <a:ahLst/>
            <a:cxnLst/>
            <a:rect l="0" t="0" r="0" b="0"/>
            <a:pathLst>
              <a:path w="186268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10067" y="8466"/>
                </a:lnTo>
                <a:lnTo>
                  <a:pt x="118533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60866" y="8466"/>
                </a:lnTo>
                <a:lnTo>
                  <a:pt x="169334" y="8466"/>
                </a:lnTo>
                <a:lnTo>
                  <a:pt x="177800" y="8466"/>
                </a:lnTo>
                <a:lnTo>
                  <a:pt x="177800" y="8466"/>
                </a:lnTo>
                <a:lnTo>
                  <a:pt x="186267" y="0"/>
                </a:lnTo>
                <a:lnTo>
                  <a:pt x="1862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Freeform 1195"/>
          <p:cNvSpPr/>
          <p:nvPr/>
        </p:nvSpPr>
        <p:spPr>
          <a:xfrm>
            <a:off x="6671734" y="4572000"/>
            <a:ext cx="110067" cy="431801"/>
          </a:xfrm>
          <a:custGeom>
            <a:avLst/>
            <a:gdLst/>
            <a:ahLst/>
            <a:cxnLst/>
            <a:rect l="0" t="0" r="0" b="0"/>
            <a:pathLst>
              <a:path w="110067" h="431801">
                <a:moveTo>
                  <a:pt x="110066" y="0"/>
                </a:moveTo>
                <a:lnTo>
                  <a:pt x="110066" y="0"/>
                </a:lnTo>
                <a:lnTo>
                  <a:pt x="101599" y="8467"/>
                </a:lnTo>
                <a:lnTo>
                  <a:pt x="101599" y="8467"/>
                </a:lnTo>
                <a:lnTo>
                  <a:pt x="93133" y="16933"/>
                </a:lnTo>
                <a:lnTo>
                  <a:pt x="84666" y="16933"/>
                </a:lnTo>
                <a:lnTo>
                  <a:pt x="76200" y="25400"/>
                </a:lnTo>
                <a:lnTo>
                  <a:pt x="67732" y="42333"/>
                </a:lnTo>
                <a:lnTo>
                  <a:pt x="59266" y="50800"/>
                </a:lnTo>
                <a:lnTo>
                  <a:pt x="50799" y="59267"/>
                </a:lnTo>
                <a:lnTo>
                  <a:pt x="42333" y="76200"/>
                </a:lnTo>
                <a:lnTo>
                  <a:pt x="33866" y="93133"/>
                </a:lnTo>
                <a:lnTo>
                  <a:pt x="25399" y="110067"/>
                </a:lnTo>
                <a:lnTo>
                  <a:pt x="16933" y="135467"/>
                </a:lnTo>
                <a:lnTo>
                  <a:pt x="8466" y="152400"/>
                </a:lnTo>
                <a:lnTo>
                  <a:pt x="8466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87867"/>
                </a:lnTo>
                <a:lnTo>
                  <a:pt x="0" y="313267"/>
                </a:lnTo>
                <a:lnTo>
                  <a:pt x="8466" y="330200"/>
                </a:lnTo>
                <a:lnTo>
                  <a:pt x="16933" y="347133"/>
                </a:lnTo>
                <a:lnTo>
                  <a:pt x="25399" y="355600"/>
                </a:lnTo>
                <a:lnTo>
                  <a:pt x="33866" y="372533"/>
                </a:lnTo>
                <a:lnTo>
                  <a:pt x="42333" y="381000"/>
                </a:lnTo>
                <a:lnTo>
                  <a:pt x="50799" y="389467"/>
                </a:lnTo>
                <a:lnTo>
                  <a:pt x="59266" y="397933"/>
                </a:lnTo>
                <a:lnTo>
                  <a:pt x="67732" y="406400"/>
                </a:lnTo>
                <a:lnTo>
                  <a:pt x="76200" y="406400"/>
                </a:lnTo>
                <a:lnTo>
                  <a:pt x="84666" y="414867"/>
                </a:lnTo>
                <a:lnTo>
                  <a:pt x="84666" y="423333"/>
                </a:lnTo>
                <a:lnTo>
                  <a:pt x="93133" y="423333"/>
                </a:lnTo>
                <a:lnTo>
                  <a:pt x="93133" y="423333"/>
                </a:lnTo>
                <a:lnTo>
                  <a:pt x="101599" y="423333"/>
                </a:lnTo>
                <a:lnTo>
                  <a:pt x="101599" y="423333"/>
                </a:lnTo>
                <a:lnTo>
                  <a:pt x="101599" y="423333"/>
                </a:lnTo>
                <a:lnTo>
                  <a:pt x="101599" y="431800"/>
                </a:lnTo>
                <a:lnTo>
                  <a:pt x="101599" y="431800"/>
                </a:lnTo>
                <a:lnTo>
                  <a:pt x="101599" y="431800"/>
                </a:lnTo>
                <a:lnTo>
                  <a:pt x="101599" y="423333"/>
                </a:lnTo>
                <a:lnTo>
                  <a:pt x="101599" y="423333"/>
                </a:lnTo>
                <a:lnTo>
                  <a:pt x="101599" y="423333"/>
                </a:lnTo>
                <a:lnTo>
                  <a:pt x="101599" y="414867"/>
                </a:lnTo>
                <a:lnTo>
                  <a:pt x="101599" y="414867"/>
                </a:lnTo>
                <a:lnTo>
                  <a:pt x="101599" y="406400"/>
                </a:lnTo>
                <a:lnTo>
                  <a:pt x="101599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Freeform 1196"/>
          <p:cNvSpPr/>
          <p:nvPr/>
        </p:nvSpPr>
        <p:spPr>
          <a:xfrm>
            <a:off x="6866467" y="4707467"/>
            <a:ext cx="16934" cy="228601"/>
          </a:xfrm>
          <a:custGeom>
            <a:avLst/>
            <a:gdLst/>
            <a:ahLst/>
            <a:cxnLst/>
            <a:rect l="0" t="0" r="0" b="0"/>
            <a:pathLst>
              <a:path w="16934" h="2286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86266"/>
                </a:lnTo>
                <a:lnTo>
                  <a:pt x="8466" y="203200"/>
                </a:lnTo>
                <a:lnTo>
                  <a:pt x="8466" y="211666"/>
                </a:lnTo>
                <a:lnTo>
                  <a:pt x="8466" y="220133"/>
                </a:lnTo>
                <a:lnTo>
                  <a:pt x="8466" y="228600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Freeform 1197"/>
          <p:cNvSpPr/>
          <p:nvPr/>
        </p:nvSpPr>
        <p:spPr>
          <a:xfrm>
            <a:off x="6908800" y="4800600"/>
            <a:ext cx="169334" cy="25401"/>
          </a:xfrm>
          <a:custGeom>
            <a:avLst/>
            <a:gdLst/>
            <a:ahLst/>
            <a:cxnLst/>
            <a:rect l="0" t="0" r="0" b="0"/>
            <a:pathLst>
              <a:path w="169334" h="25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93133" y="25400"/>
                </a:lnTo>
                <a:lnTo>
                  <a:pt x="101600" y="16933"/>
                </a:lnTo>
                <a:lnTo>
                  <a:pt x="118533" y="16933"/>
                </a:lnTo>
                <a:lnTo>
                  <a:pt x="135466" y="16933"/>
                </a:lnTo>
                <a:lnTo>
                  <a:pt x="143934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Freeform 1198"/>
          <p:cNvSpPr/>
          <p:nvPr/>
        </p:nvSpPr>
        <p:spPr>
          <a:xfrm>
            <a:off x="7137400" y="4690533"/>
            <a:ext cx="143935" cy="118535"/>
          </a:xfrm>
          <a:custGeom>
            <a:avLst/>
            <a:gdLst/>
            <a:ahLst/>
            <a:cxnLst/>
            <a:rect l="0" t="0" r="0" b="0"/>
            <a:pathLst>
              <a:path w="143935" h="118535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8467" y="67734"/>
                </a:lnTo>
                <a:lnTo>
                  <a:pt x="16933" y="84667"/>
                </a:lnTo>
                <a:lnTo>
                  <a:pt x="25400" y="84667"/>
                </a:lnTo>
                <a:lnTo>
                  <a:pt x="33867" y="93134"/>
                </a:lnTo>
                <a:lnTo>
                  <a:pt x="42333" y="101600"/>
                </a:lnTo>
                <a:lnTo>
                  <a:pt x="50800" y="110067"/>
                </a:lnTo>
                <a:lnTo>
                  <a:pt x="67734" y="118534"/>
                </a:lnTo>
                <a:lnTo>
                  <a:pt x="76200" y="118534"/>
                </a:lnTo>
                <a:lnTo>
                  <a:pt x="101600" y="118534"/>
                </a:lnTo>
                <a:lnTo>
                  <a:pt x="110067" y="118534"/>
                </a:lnTo>
                <a:lnTo>
                  <a:pt x="127000" y="118534"/>
                </a:lnTo>
                <a:lnTo>
                  <a:pt x="135466" y="110067"/>
                </a:lnTo>
                <a:lnTo>
                  <a:pt x="143934" y="93134"/>
                </a:lnTo>
                <a:lnTo>
                  <a:pt x="143934" y="93134"/>
                </a:lnTo>
                <a:lnTo>
                  <a:pt x="143934" y="84667"/>
                </a:lnTo>
                <a:lnTo>
                  <a:pt x="143934" y="84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Freeform 1199"/>
          <p:cNvSpPr/>
          <p:nvPr/>
        </p:nvSpPr>
        <p:spPr>
          <a:xfrm>
            <a:off x="7264400" y="4656667"/>
            <a:ext cx="42334" cy="330201"/>
          </a:xfrm>
          <a:custGeom>
            <a:avLst/>
            <a:gdLst/>
            <a:ahLst/>
            <a:cxnLst/>
            <a:rect l="0" t="0" r="0" b="0"/>
            <a:pathLst>
              <a:path w="42334" h="330201">
                <a:moveTo>
                  <a:pt x="8466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52400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70933"/>
                </a:lnTo>
                <a:lnTo>
                  <a:pt x="33867" y="287866"/>
                </a:lnTo>
                <a:lnTo>
                  <a:pt x="33867" y="304800"/>
                </a:lnTo>
                <a:lnTo>
                  <a:pt x="33867" y="313266"/>
                </a:lnTo>
                <a:lnTo>
                  <a:pt x="33867" y="321733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0200"/>
                </a:lnTo>
                <a:lnTo>
                  <a:pt x="42333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Freeform 1200"/>
          <p:cNvSpPr/>
          <p:nvPr/>
        </p:nvSpPr>
        <p:spPr>
          <a:xfrm>
            <a:off x="7357534" y="4588933"/>
            <a:ext cx="101600" cy="499535"/>
          </a:xfrm>
          <a:custGeom>
            <a:avLst/>
            <a:gdLst/>
            <a:ahLst/>
            <a:cxnLst/>
            <a:rect l="0" t="0" r="0" b="0"/>
            <a:pathLst>
              <a:path w="101600" h="499535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25399" y="16934"/>
                </a:lnTo>
                <a:lnTo>
                  <a:pt x="33866" y="25400"/>
                </a:lnTo>
                <a:lnTo>
                  <a:pt x="42333" y="33867"/>
                </a:lnTo>
                <a:lnTo>
                  <a:pt x="50799" y="59267"/>
                </a:lnTo>
                <a:lnTo>
                  <a:pt x="67732" y="76200"/>
                </a:lnTo>
                <a:lnTo>
                  <a:pt x="76200" y="101600"/>
                </a:lnTo>
                <a:lnTo>
                  <a:pt x="84666" y="135467"/>
                </a:lnTo>
                <a:lnTo>
                  <a:pt x="84666" y="160867"/>
                </a:lnTo>
                <a:lnTo>
                  <a:pt x="93133" y="194734"/>
                </a:lnTo>
                <a:lnTo>
                  <a:pt x="101599" y="228600"/>
                </a:lnTo>
                <a:lnTo>
                  <a:pt x="101599" y="262467"/>
                </a:lnTo>
                <a:lnTo>
                  <a:pt x="101599" y="296334"/>
                </a:lnTo>
                <a:lnTo>
                  <a:pt x="101599" y="330200"/>
                </a:lnTo>
                <a:lnTo>
                  <a:pt x="101599" y="355600"/>
                </a:lnTo>
                <a:lnTo>
                  <a:pt x="93133" y="389467"/>
                </a:lnTo>
                <a:lnTo>
                  <a:pt x="84666" y="414867"/>
                </a:lnTo>
                <a:lnTo>
                  <a:pt x="76200" y="440267"/>
                </a:lnTo>
                <a:lnTo>
                  <a:pt x="67732" y="465667"/>
                </a:lnTo>
                <a:lnTo>
                  <a:pt x="59266" y="474134"/>
                </a:lnTo>
                <a:lnTo>
                  <a:pt x="50799" y="491067"/>
                </a:lnTo>
                <a:lnTo>
                  <a:pt x="50799" y="499534"/>
                </a:lnTo>
                <a:lnTo>
                  <a:pt x="42333" y="499534"/>
                </a:lnTo>
                <a:lnTo>
                  <a:pt x="33866" y="499534"/>
                </a:lnTo>
                <a:lnTo>
                  <a:pt x="33866" y="491067"/>
                </a:lnTo>
                <a:lnTo>
                  <a:pt x="33866" y="482600"/>
                </a:lnTo>
                <a:lnTo>
                  <a:pt x="33866" y="482600"/>
                </a:lnTo>
                <a:lnTo>
                  <a:pt x="25399" y="474134"/>
                </a:lnTo>
                <a:lnTo>
                  <a:pt x="25399" y="474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Freeform 1201"/>
          <p:cNvSpPr/>
          <p:nvPr/>
        </p:nvSpPr>
        <p:spPr>
          <a:xfrm>
            <a:off x="7459133" y="4512733"/>
            <a:ext cx="169335" cy="152401"/>
          </a:xfrm>
          <a:custGeom>
            <a:avLst/>
            <a:gdLst/>
            <a:ahLst/>
            <a:cxnLst/>
            <a:rect l="0" t="0" r="0" b="0"/>
            <a:pathLst>
              <a:path w="169335" h="152401">
                <a:moveTo>
                  <a:pt x="0" y="16934"/>
                </a:moveTo>
                <a:lnTo>
                  <a:pt x="8467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8467"/>
                </a:lnTo>
                <a:lnTo>
                  <a:pt x="84667" y="16934"/>
                </a:lnTo>
                <a:lnTo>
                  <a:pt x="93134" y="25400"/>
                </a:lnTo>
                <a:lnTo>
                  <a:pt x="101600" y="33867"/>
                </a:lnTo>
                <a:lnTo>
                  <a:pt x="101600" y="50800"/>
                </a:lnTo>
                <a:lnTo>
                  <a:pt x="101600" y="67734"/>
                </a:lnTo>
                <a:lnTo>
                  <a:pt x="101600" y="76200"/>
                </a:lnTo>
                <a:lnTo>
                  <a:pt x="101600" y="93134"/>
                </a:lnTo>
                <a:lnTo>
                  <a:pt x="101600" y="110067"/>
                </a:lnTo>
                <a:lnTo>
                  <a:pt x="93134" y="127000"/>
                </a:lnTo>
                <a:lnTo>
                  <a:pt x="84667" y="135467"/>
                </a:lnTo>
                <a:lnTo>
                  <a:pt x="76200" y="143934"/>
                </a:lnTo>
                <a:lnTo>
                  <a:pt x="59267" y="152400"/>
                </a:lnTo>
                <a:lnTo>
                  <a:pt x="50801" y="152400"/>
                </a:lnTo>
                <a:lnTo>
                  <a:pt x="42333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25400" y="143934"/>
                </a:lnTo>
                <a:lnTo>
                  <a:pt x="25400" y="135467"/>
                </a:lnTo>
                <a:lnTo>
                  <a:pt x="25400" y="135467"/>
                </a:lnTo>
                <a:lnTo>
                  <a:pt x="25400" y="127000"/>
                </a:lnTo>
                <a:lnTo>
                  <a:pt x="25400" y="118534"/>
                </a:lnTo>
                <a:lnTo>
                  <a:pt x="25400" y="118534"/>
                </a:lnTo>
                <a:lnTo>
                  <a:pt x="33867" y="118534"/>
                </a:lnTo>
                <a:lnTo>
                  <a:pt x="42333" y="118534"/>
                </a:lnTo>
                <a:lnTo>
                  <a:pt x="50801" y="118534"/>
                </a:lnTo>
                <a:lnTo>
                  <a:pt x="59267" y="118534"/>
                </a:lnTo>
                <a:lnTo>
                  <a:pt x="76200" y="118534"/>
                </a:lnTo>
                <a:lnTo>
                  <a:pt x="84667" y="127000"/>
                </a:lnTo>
                <a:lnTo>
                  <a:pt x="93134" y="127000"/>
                </a:lnTo>
                <a:lnTo>
                  <a:pt x="110067" y="135467"/>
                </a:lnTo>
                <a:lnTo>
                  <a:pt x="118533" y="143934"/>
                </a:lnTo>
                <a:lnTo>
                  <a:pt x="127001" y="143934"/>
                </a:lnTo>
                <a:lnTo>
                  <a:pt x="143934" y="152400"/>
                </a:lnTo>
                <a:lnTo>
                  <a:pt x="152400" y="152400"/>
                </a:lnTo>
                <a:lnTo>
                  <a:pt x="160867" y="152400"/>
                </a:lnTo>
                <a:lnTo>
                  <a:pt x="160867" y="152400"/>
                </a:lnTo>
                <a:lnTo>
                  <a:pt x="169334" y="152400"/>
                </a:lnTo>
                <a:lnTo>
                  <a:pt x="169334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Freeform 1202"/>
          <p:cNvSpPr/>
          <p:nvPr/>
        </p:nvSpPr>
        <p:spPr>
          <a:xfrm>
            <a:off x="7916333" y="4783667"/>
            <a:ext cx="76201" cy="8467"/>
          </a:xfrm>
          <a:custGeom>
            <a:avLst/>
            <a:gdLst/>
            <a:ahLst/>
            <a:cxnLst/>
            <a:rect l="0" t="0" r="0" b="0"/>
            <a:pathLst>
              <a:path w="76201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0"/>
                </a:lnTo>
                <a:lnTo>
                  <a:pt x="76200" y="8466"/>
                </a:lnTo>
                <a:lnTo>
                  <a:pt x="762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Freeform 1203"/>
          <p:cNvSpPr/>
          <p:nvPr/>
        </p:nvSpPr>
        <p:spPr>
          <a:xfrm>
            <a:off x="7899400" y="4885267"/>
            <a:ext cx="76201" cy="16934"/>
          </a:xfrm>
          <a:custGeom>
            <a:avLst/>
            <a:gdLst/>
            <a:ahLst/>
            <a:cxnLst/>
            <a:rect l="0" t="0" r="0" b="0"/>
            <a:pathLst>
              <a:path w="76201" h="16934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16933"/>
                </a:lnTo>
                <a:lnTo>
                  <a:pt x="59266" y="16933"/>
                </a:lnTo>
                <a:lnTo>
                  <a:pt x="76200" y="16933"/>
                </a:lnTo>
                <a:lnTo>
                  <a:pt x="762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Freeform 1204"/>
          <p:cNvSpPr/>
          <p:nvPr/>
        </p:nvSpPr>
        <p:spPr>
          <a:xfrm>
            <a:off x="8204200" y="4453467"/>
            <a:ext cx="609601" cy="558801"/>
          </a:xfrm>
          <a:custGeom>
            <a:avLst/>
            <a:gdLst/>
            <a:ahLst/>
            <a:cxnLst/>
            <a:rect l="0" t="0" r="0" b="0"/>
            <a:pathLst>
              <a:path w="609601" h="558801">
                <a:moveTo>
                  <a:pt x="0" y="304800"/>
                </a:moveTo>
                <a:lnTo>
                  <a:pt x="8467" y="313266"/>
                </a:lnTo>
                <a:lnTo>
                  <a:pt x="8467" y="313266"/>
                </a:lnTo>
                <a:lnTo>
                  <a:pt x="16933" y="321733"/>
                </a:lnTo>
                <a:lnTo>
                  <a:pt x="16933" y="330200"/>
                </a:lnTo>
                <a:lnTo>
                  <a:pt x="25400" y="338666"/>
                </a:lnTo>
                <a:lnTo>
                  <a:pt x="33867" y="355600"/>
                </a:lnTo>
                <a:lnTo>
                  <a:pt x="42333" y="372533"/>
                </a:lnTo>
                <a:lnTo>
                  <a:pt x="59266" y="381000"/>
                </a:lnTo>
                <a:lnTo>
                  <a:pt x="67734" y="397933"/>
                </a:lnTo>
                <a:lnTo>
                  <a:pt x="76200" y="414866"/>
                </a:lnTo>
                <a:lnTo>
                  <a:pt x="84667" y="440266"/>
                </a:lnTo>
                <a:lnTo>
                  <a:pt x="93133" y="457200"/>
                </a:lnTo>
                <a:lnTo>
                  <a:pt x="101600" y="474133"/>
                </a:lnTo>
                <a:lnTo>
                  <a:pt x="110067" y="491066"/>
                </a:lnTo>
                <a:lnTo>
                  <a:pt x="127000" y="508000"/>
                </a:lnTo>
                <a:lnTo>
                  <a:pt x="127000" y="516466"/>
                </a:lnTo>
                <a:lnTo>
                  <a:pt x="135466" y="533400"/>
                </a:lnTo>
                <a:lnTo>
                  <a:pt x="143934" y="541866"/>
                </a:lnTo>
                <a:lnTo>
                  <a:pt x="152400" y="550333"/>
                </a:lnTo>
                <a:lnTo>
                  <a:pt x="152400" y="550333"/>
                </a:lnTo>
                <a:lnTo>
                  <a:pt x="160867" y="558800"/>
                </a:lnTo>
                <a:lnTo>
                  <a:pt x="160867" y="558800"/>
                </a:lnTo>
                <a:lnTo>
                  <a:pt x="160867" y="558800"/>
                </a:lnTo>
                <a:lnTo>
                  <a:pt x="169333" y="550333"/>
                </a:lnTo>
                <a:lnTo>
                  <a:pt x="169333" y="541866"/>
                </a:lnTo>
                <a:lnTo>
                  <a:pt x="177800" y="533400"/>
                </a:lnTo>
                <a:lnTo>
                  <a:pt x="177800" y="524933"/>
                </a:lnTo>
                <a:lnTo>
                  <a:pt x="177800" y="508000"/>
                </a:lnTo>
                <a:lnTo>
                  <a:pt x="186267" y="491066"/>
                </a:lnTo>
                <a:lnTo>
                  <a:pt x="186267" y="465666"/>
                </a:lnTo>
                <a:lnTo>
                  <a:pt x="186267" y="440266"/>
                </a:lnTo>
                <a:lnTo>
                  <a:pt x="177800" y="423333"/>
                </a:lnTo>
                <a:lnTo>
                  <a:pt x="177800" y="397933"/>
                </a:lnTo>
                <a:lnTo>
                  <a:pt x="177800" y="372533"/>
                </a:lnTo>
                <a:lnTo>
                  <a:pt x="169333" y="347133"/>
                </a:lnTo>
                <a:lnTo>
                  <a:pt x="160867" y="321733"/>
                </a:lnTo>
                <a:lnTo>
                  <a:pt x="160867" y="296333"/>
                </a:lnTo>
                <a:lnTo>
                  <a:pt x="152400" y="262466"/>
                </a:lnTo>
                <a:lnTo>
                  <a:pt x="152400" y="237066"/>
                </a:lnTo>
                <a:lnTo>
                  <a:pt x="143934" y="211666"/>
                </a:lnTo>
                <a:lnTo>
                  <a:pt x="143934" y="186266"/>
                </a:lnTo>
                <a:lnTo>
                  <a:pt x="135466" y="160866"/>
                </a:lnTo>
                <a:lnTo>
                  <a:pt x="127000" y="143933"/>
                </a:lnTo>
                <a:lnTo>
                  <a:pt x="127000" y="118533"/>
                </a:lnTo>
                <a:lnTo>
                  <a:pt x="118533" y="101600"/>
                </a:lnTo>
                <a:lnTo>
                  <a:pt x="118533" y="84666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8533" y="42333"/>
                </a:lnTo>
                <a:lnTo>
                  <a:pt x="127000" y="33866"/>
                </a:lnTo>
                <a:lnTo>
                  <a:pt x="135466" y="25400"/>
                </a:lnTo>
                <a:lnTo>
                  <a:pt x="143934" y="16933"/>
                </a:lnTo>
                <a:lnTo>
                  <a:pt x="152400" y="8466"/>
                </a:lnTo>
                <a:lnTo>
                  <a:pt x="160867" y="8466"/>
                </a:lnTo>
                <a:lnTo>
                  <a:pt x="177800" y="8466"/>
                </a:lnTo>
                <a:lnTo>
                  <a:pt x="203200" y="0"/>
                </a:lnTo>
                <a:lnTo>
                  <a:pt x="220134" y="0"/>
                </a:lnTo>
                <a:lnTo>
                  <a:pt x="245533" y="0"/>
                </a:lnTo>
                <a:lnTo>
                  <a:pt x="262467" y="0"/>
                </a:lnTo>
                <a:lnTo>
                  <a:pt x="296334" y="0"/>
                </a:lnTo>
                <a:lnTo>
                  <a:pt x="313267" y="0"/>
                </a:lnTo>
                <a:lnTo>
                  <a:pt x="347133" y="0"/>
                </a:lnTo>
                <a:lnTo>
                  <a:pt x="364066" y="0"/>
                </a:lnTo>
                <a:lnTo>
                  <a:pt x="397933" y="0"/>
                </a:lnTo>
                <a:lnTo>
                  <a:pt x="423333" y="0"/>
                </a:lnTo>
                <a:lnTo>
                  <a:pt x="440266" y="0"/>
                </a:lnTo>
                <a:lnTo>
                  <a:pt x="474133" y="0"/>
                </a:lnTo>
                <a:lnTo>
                  <a:pt x="499533" y="0"/>
                </a:lnTo>
                <a:lnTo>
                  <a:pt x="524934" y="0"/>
                </a:lnTo>
                <a:lnTo>
                  <a:pt x="541867" y="0"/>
                </a:lnTo>
                <a:lnTo>
                  <a:pt x="567267" y="8466"/>
                </a:lnTo>
                <a:lnTo>
                  <a:pt x="584200" y="8466"/>
                </a:lnTo>
                <a:lnTo>
                  <a:pt x="592666" y="8466"/>
                </a:lnTo>
                <a:lnTo>
                  <a:pt x="609600" y="8466"/>
                </a:lnTo>
                <a:lnTo>
                  <a:pt x="609600" y="8466"/>
                </a:lnTo>
                <a:lnTo>
                  <a:pt x="609600" y="8466"/>
                </a:lnTo>
                <a:lnTo>
                  <a:pt x="6096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Freeform 1205"/>
          <p:cNvSpPr/>
          <p:nvPr/>
        </p:nvSpPr>
        <p:spPr>
          <a:xfrm>
            <a:off x="8492066" y="4563533"/>
            <a:ext cx="33868" cy="304801"/>
          </a:xfrm>
          <a:custGeom>
            <a:avLst/>
            <a:gdLst/>
            <a:ahLst/>
            <a:cxnLst/>
            <a:rect l="0" t="0" r="0" b="0"/>
            <a:pathLst>
              <a:path w="33868" h="3048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8468" y="93134"/>
                </a:lnTo>
                <a:lnTo>
                  <a:pt x="8468" y="118534"/>
                </a:lnTo>
                <a:lnTo>
                  <a:pt x="16934" y="143934"/>
                </a:lnTo>
                <a:lnTo>
                  <a:pt x="16934" y="169334"/>
                </a:lnTo>
                <a:lnTo>
                  <a:pt x="16934" y="194734"/>
                </a:lnTo>
                <a:lnTo>
                  <a:pt x="16934" y="211667"/>
                </a:lnTo>
                <a:lnTo>
                  <a:pt x="25401" y="237067"/>
                </a:lnTo>
                <a:lnTo>
                  <a:pt x="25401" y="262467"/>
                </a:lnTo>
                <a:lnTo>
                  <a:pt x="25401" y="270934"/>
                </a:lnTo>
                <a:lnTo>
                  <a:pt x="25401" y="287867"/>
                </a:lnTo>
                <a:lnTo>
                  <a:pt x="25401" y="296334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304800"/>
                </a:lnTo>
                <a:lnTo>
                  <a:pt x="33867" y="296334"/>
                </a:lnTo>
                <a:lnTo>
                  <a:pt x="33867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Freeform 1207"/>
          <p:cNvSpPr/>
          <p:nvPr/>
        </p:nvSpPr>
        <p:spPr>
          <a:xfrm>
            <a:off x="8610600" y="4588933"/>
            <a:ext cx="245534" cy="355601"/>
          </a:xfrm>
          <a:custGeom>
            <a:avLst/>
            <a:gdLst/>
            <a:ahLst/>
            <a:cxnLst/>
            <a:rect l="0" t="0" r="0" b="0"/>
            <a:pathLst>
              <a:path w="245534" h="355601">
                <a:moveTo>
                  <a:pt x="203200" y="59267"/>
                </a:moveTo>
                <a:lnTo>
                  <a:pt x="203200" y="59267"/>
                </a:lnTo>
                <a:lnTo>
                  <a:pt x="211667" y="59267"/>
                </a:lnTo>
                <a:lnTo>
                  <a:pt x="211667" y="50800"/>
                </a:lnTo>
                <a:lnTo>
                  <a:pt x="211667" y="50800"/>
                </a:lnTo>
                <a:lnTo>
                  <a:pt x="203200" y="42334"/>
                </a:lnTo>
                <a:lnTo>
                  <a:pt x="203200" y="33867"/>
                </a:lnTo>
                <a:lnTo>
                  <a:pt x="203200" y="33867"/>
                </a:lnTo>
                <a:lnTo>
                  <a:pt x="194734" y="25400"/>
                </a:lnTo>
                <a:lnTo>
                  <a:pt x="194734" y="16934"/>
                </a:lnTo>
                <a:lnTo>
                  <a:pt x="186266" y="16934"/>
                </a:lnTo>
                <a:lnTo>
                  <a:pt x="177800" y="8467"/>
                </a:lnTo>
                <a:lnTo>
                  <a:pt x="169333" y="0"/>
                </a:lnTo>
                <a:lnTo>
                  <a:pt x="160867" y="0"/>
                </a:lnTo>
                <a:lnTo>
                  <a:pt x="143933" y="0"/>
                </a:lnTo>
                <a:lnTo>
                  <a:pt x="127000" y="0"/>
                </a:lnTo>
                <a:lnTo>
                  <a:pt x="110066" y="0"/>
                </a:lnTo>
                <a:lnTo>
                  <a:pt x="101600" y="0"/>
                </a:lnTo>
                <a:lnTo>
                  <a:pt x="84667" y="0"/>
                </a:lnTo>
                <a:lnTo>
                  <a:pt x="67733" y="0"/>
                </a:lnTo>
                <a:lnTo>
                  <a:pt x="59267" y="8467"/>
                </a:lnTo>
                <a:lnTo>
                  <a:pt x="42334" y="8467"/>
                </a:lnTo>
                <a:lnTo>
                  <a:pt x="25400" y="16934"/>
                </a:lnTo>
                <a:lnTo>
                  <a:pt x="16933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8467" y="59267"/>
                </a:lnTo>
                <a:lnTo>
                  <a:pt x="16933" y="67734"/>
                </a:lnTo>
                <a:lnTo>
                  <a:pt x="25400" y="76200"/>
                </a:lnTo>
                <a:lnTo>
                  <a:pt x="42334" y="84667"/>
                </a:lnTo>
                <a:lnTo>
                  <a:pt x="59267" y="101600"/>
                </a:lnTo>
                <a:lnTo>
                  <a:pt x="76200" y="110067"/>
                </a:lnTo>
                <a:lnTo>
                  <a:pt x="101600" y="135467"/>
                </a:lnTo>
                <a:lnTo>
                  <a:pt x="127000" y="152400"/>
                </a:lnTo>
                <a:lnTo>
                  <a:pt x="152400" y="169334"/>
                </a:lnTo>
                <a:lnTo>
                  <a:pt x="169333" y="194734"/>
                </a:lnTo>
                <a:lnTo>
                  <a:pt x="194734" y="211667"/>
                </a:lnTo>
                <a:lnTo>
                  <a:pt x="211667" y="237067"/>
                </a:lnTo>
                <a:lnTo>
                  <a:pt x="220133" y="262467"/>
                </a:lnTo>
                <a:lnTo>
                  <a:pt x="237067" y="279400"/>
                </a:lnTo>
                <a:lnTo>
                  <a:pt x="237067" y="304800"/>
                </a:lnTo>
                <a:lnTo>
                  <a:pt x="237067" y="313267"/>
                </a:lnTo>
                <a:lnTo>
                  <a:pt x="237067" y="330200"/>
                </a:lnTo>
                <a:lnTo>
                  <a:pt x="228600" y="338667"/>
                </a:lnTo>
                <a:lnTo>
                  <a:pt x="228600" y="347134"/>
                </a:lnTo>
                <a:lnTo>
                  <a:pt x="211667" y="355600"/>
                </a:lnTo>
                <a:lnTo>
                  <a:pt x="203200" y="355600"/>
                </a:lnTo>
                <a:lnTo>
                  <a:pt x="186266" y="355600"/>
                </a:lnTo>
                <a:lnTo>
                  <a:pt x="169333" y="355600"/>
                </a:lnTo>
                <a:lnTo>
                  <a:pt x="152400" y="347134"/>
                </a:lnTo>
                <a:lnTo>
                  <a:pt x="135467" y="338667"/>
                </a:lnTo>
                <a:lnTo>
                  <a:pt x="118534" y="321734"/>
                </a:lnTo>
                <a:lnTo>
                  <a:pt x="101600" y="313267"/>
                </a:lnTo>
                <a:lnTo>
                  <a:pt x="93133" y="296334"/>
                </a:lnTo>
                <a:lnTo>
                  <a:pt x="84667" y="279400"/>
                </a:lnTo>
                <a:lnTo>
                  <a:pt x="76200" y="270934"/>
                </a:lnTo>
                <a:lnTo>
                  <a:pt x="76200" y="254000"/>
                </a:lnTo>
                <a:lnTo>
                  <a:pt x="76200" y="237067"/>
                </a:lnTo>
                <a:lnTo>
                  <a:pt x="84667" y="220134"/>
                </a:lnTo>
                <a:lnTo>
                  <a:pt x="93133" y="211667"/>
                </a:lnTo>
                <a:lnTo>
                  <a:pt x="110066" y="194734"/>
                </a:lnTo>
                <a:lnTo>
                  <a:pt x="118534" y="177800"/>
                </a:lnTo>
                <a:lnTo>
                  <a:pt x="135467" y="169334"/>
                </a:lnTo>
                <a:lnTo>
                  <a:pt x="152400" y="152400"/>
                </a:lnTo>
                <a:lnTo>
                  <a:pt x="169333" y="135467"/>
                </a:lnTo>
                <a:lnTo>
                  <a:pt x="186266" y="127000"/>
                </a:lnTo>
                <a:lnTo>
                  <a:pt x="203200" y="110067"/>
                </a:lnTo>
                <a:lnTo>
                  <a:pt x="220133" y="93134"/>
                </a:lnTo>
                <a:lnTo>
                  <a:pt x="237067" y="84667"/>
                </a:lnTo>
                <a:lnTo>
                  <a:pt x="245533" y="67734"/>
                </a:lnTo>
                <a:lnTo>
                  <a:pt x="245533" y="67734"/>
                </a:lnTo>
                <a:lnTo>
                  <a:pt x="245533" y="59267"/>
                </a:lnTo>
                <a:lnTo>
                  <a:pt x="245533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Freeform 1208"/>
          <p:cNvSpPr/>
          <p:nvPr/>
        </p:nvSpPr>
        <p:spPr>
          <a:xfrm>
            <a:off x="8830733" y="3886200"/>
            <a:ext cx="381001" cy="1092201"/>
          </a:xfrm>
          <a:custGeom>
            <a:avLst/>
            <a:gdLst/>
            <a:ahLst/>
            <a:cxnLst/>
            <a:rect l="0" t="0" r="0" b="0"/>
            <a:pathLst>
              <a:path w="381001" h="1092201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35467" y="8467"/>
                </a:lnTo>
                <a:lnTo>
                  <a:pt x="160867" y="8467"/>
                </a:lnTo>
                <a:lnTo>
                  <a:pt x="177800" y="16933"/>
                </a:lnTo>
                <a:lnTo>
                  <a:pt x="194733" y="16933"/>
                </a:lnTo>
                <a:lnTo>
                  <a:pt x="220134" y="25400"/>
                </a:lnTo>
                <a:lnTo>
                  <a:pt x="237067" y="33867"/>
                </a:lnTo>
                <a:lnTo>
                  <a:pt x="254000" y="33867"/>
                </a:lnTo>
                <a:lnTo>
                  <a:pt x="270933" y="42333"/>
                </a:lnTo>
                <a:lnTo>
                  <a:pt x="287867" y="50800"/>
                </a:lnTo>
                <a:lnTo>
                  <a:pt x="296334" y="67733"/>
                </a:lnTo>
                <a:lnTo>
                  <a:pt x="304800" y="76200"/>
                </a:lnTo>
                <a:lnTo>
                  <a:pt x="313267" y="84667"/>
                </a:lnTo>
                <a:lnTo>
                  <a:pt x="313267" y="101600"/>
                </a:lnTo>
                <a:lnTo>
                  <a:pt x="313267" y="110067"/>
                </a:lnTo>
                <a:lnTo>
                  <a:pt x="304800" y="118533"/>
                </a:lnTo>
                <a:lnTo>
                  <a:pt x="296334" y="135467"/>
                </a:lnTo>
                <a:lnTo>
                  <a:pt x="287867" y="152400"/>
                </a:lnTo>
                <a:lnTo>
                  <a:pt x="279401" y="169333"/>
                </a:lnTo>
                <a:lnTo>
                  <a:pt x="270933" y="186267"/>
                </a:lnTo>
                <a:lnTo>
                  <a:pt x="254000" y="203200"/>
                </a:lnTo>
                <a:lnTo>
                  <a:pt x="245534" y="228600"/>
                </a:lnTo>
                <a:lnTo>
                  <a:pt x="228600" y="245533"/>
                </a:lnTo>
                <a:lnTo>
                  <a:pt x="220134" y="262467"/>
                </a:lnTo>
                <a:lnTo>
                  <a:pt x="211667" y="287867"/>
                </a:lnTo>
                <a:lnTo>
                  <a:pt x="203201" y="304800"/>
                </a:lnTo>
                <a:lnTo>
                  <a:pt x="194733" y="330200"/>
                </a:lnTo>
                <a:lnTo>
                  <a:pt x="186267" y="355600"/>
                </a:lnTo>
                <a:lnTo>
                  <a:pt x="186267" y="381000"/>
                </a:lnTo>
                <a:lnTo>
                  <a:pt x="177800" y="397933"/>
                </a:lnTo>
                <a:lnTo>
                  <a:pt x="177800" y="423333"/>
                </a:lnTo>
                <a:lnTo>
                  <a:pt x="169334" y="440267"/>
                </a:lnTo>
                <a:lnTo>
                  <a:pt x="169334" y="457200"/>
                </a:lnTo>
                <a:lnTo>
                  <a:pt x="177800" y="482600"/>
                </a:lnTo>
                <a:lnTo>
                  <a:pt x="186267" y="491067"/>
                </a:lnTo>
                <a:lnTo>
                  <a:pt x="186267" y="508000"/>
                </a:lnTo>
                <a:lnTo>
                  <a:pt x="194733" y="524933"/>
                </a:lnTo>
                <a:lnTo>
                  <a:pt x="211667" y="533400"/>
                </a:lnTo>
                <a:lnTo>
                  <a:pt x="228600" y="541867"/>
                </a:lnTo>
                <a:lnTo>
                  <a:pt x="237067" y="550333"/>
                </a:lnTo>
                <a:lnTo>
                  <a:pt x="254000" y="558800"/>
                </a:lnTo>
                <a:lnTo>
                  <a:pt x="270933" y="558800"/>
                </a:lnTo>
                <a:lnTo>
                  <a:pt x="279401" y="558800"/>
                </a:lnTo>
                <a:lnTo>
                  <a:pt x="296334" y="558800"/>
                </a:lnTo>
                <a:lnTo>
                  <a:pt x="304800" y="558800"/>
                </a:lnTo>
                <a:lnTo>
                  <a:pt x="313267" y="558800"/>
                </a:lnTo>
                <a:lnTo>
                  <a:pt x="313267" y="558800"/>
                </a:lnTo>
                <a:lnTo>
                  <a:pt x="313267" y="558800"/>
                </a:lnTo>
                <a:lnTo>
                  <a:pt x="313267" y="558800"/>
                </a:lnTo>
                <a:lnTo>
                  <a:pt x="313267" y="558800"/>
                </a:lnTo>
                <a:lnTo>
                  <a:pt x="313267" y="558800"/>
                </a:lnTo>
                <a:lnTo>
                  <a:pt x="313267" y="558800"/>
                </a:lnTo>
                <a:lnTo>
                  <a:pt x="304800" y="558800"/>
                </a:lnTo>
                <a:lnTo>
                  <a:pt x="296334" y="567267"/>
                </a:lnTo>
                <a:lnTo>
                  <a:pt x="287867" y="567267"/>
                </a:lnTo>
                <a:lnTo>
                  <a:pt x="287867" y="575733"/>
                </a:lnTo>
                <a:lnTo>
                  <a:pt x="279401" y="584200"/>
                </a:lnTo>
                <a:lnTo>
                  <a:pt x="279401" y="601133"/>
                </a:lnTo>
                <a:lnTo>
                  <a:pt x="279401" y="609600"/>
                </a:lnTo>
                <a:lnTo>
                  <a:pt x="279401" y="626533"/>
                </a:lnTo>
                <a:lnTo>
                  <a:pt x="279401" y="643467"/>
                </a:lnTo>
                <a:lnTo>
                  <a:pt x="279401" y="660400"/>
                </a:lnTo>
                <a:lnTo>
                  <a:pt x="296334" y="685800"/>
                </a:lnTo>
                <a:lnTo>
                  <a:pt x="304800" y="711200"/>
                </a:lnTo>
                <a:lnTo>
                  <a:pt x="313267" y="736600"/>
                </a:lnTo>
                <a:lnTo>
                  <a:pt x="321734" y="762000"/>
                </a:lnTo>
                <a:lnTo>
                  <a:pt x="338667" y="787400"/>
                </a:lnTo>
                <a:lnTo>
                  <a:pt x="347133" y="821267"/>
                </a:lnTo>
                <a:lnTo>
                  <a:pt x="355601" y="846667"/>
                </a:lnTo>
                <a:lnTo>
                  <a:pt x="372534" y="880533"/>
                </a:lnTo>
                <a:lnTo>
                  <a:pt x="372534" y="905933"/>
                </a:lnTo>
                <a:lnTo>
                  <a:pt x="372534" y="939800"/>
                </a:lnTo>
                <a:lnTo>
                  <a:pt x="381000" y="965200"/>
                </a:lnTo>
                <a:lnTo>
                  <a:pt x="372534" y="990600"/>
                </a:lnTo>
                <a:lnTo>
                  <a:pt x="364067" y="1016000"/>
                </a:lnTo>
                <a:lnTo>
                  <a:pt x="355601" y="1032933"/>
                </a:lnTo>
                <a:lnTo>
                  <a:pt x="338667" y="1049867"/>
                </a:lnTo>
                <a:lnTo>
                  <a:pt x="321734" y="1066800"/>
                </a:lnTo>
                <a:lnTo>
                  <a:pt x="296334" y="1075267"/>
                </a:lnTo>
                <a:lnTo>
                  <a:pt x="270933" y="1083733"/>
                </a:lnTo>
                <a:lnTo>
                  <a:pt x="245534" y="1092200"/>
                </a:lnTo>
                <a:lnTo>
                  <a:pt x="220134" y="1092200"/>
                </a:lnTo>
                <a:lnTo>
                  <a:pt x="194733" y="1092200"/>
                </a:lnTo>
                <a:lnTo>
                  <a:pt x="177800" y="1092200"/>
                </a:lnTo>
                <a:lnTo>
                  <a:pt x="169334" y="1083733"/>
                </a:lnTo>
                <a:lnTo>
                  <a:pt x="169334" y="1083733"/>
                </a:lnTo>
                <a:lnTo>
                  <a:pt x="160867" y="1075267"/>
                </a:lnTo>
                <a:lnTo>
                  <a:pt x="160867" y="1075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Freeform 1209"/>
          <p:cNvSpPr/>
          <p:nvPr/>
        </p:nvSpPr>
        <p:spPr>
          <a:xfrm>
            <a:off x="9389533" y="4453467"/>
            <a:ext cx="211668" cy="220134"/>
          </a:xfrm>
          <a:custGeom>
            <a:avLst/>
            <a:gdLst/>
            <a:ahLst/>
            <a:cxnLst/>
            <a:rect l="0" t="0" r="0" b="0"/>
            <a:pathLst>
              <a:path w="211668" h="220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16933" y="59266"/>
                </a:lnTo>
                <a:lnTo>
                  <a:pt x="25401" y="76200"/>
                </a:lnTo>
                <a:lnTo>
                  <a:pt x="33867" y="101600"/>
                </a:lnTo>
                <a:lnTo>
                  <a:pt x="33867" y="127000"/>
                </a:lnTo>
                <a:lnTo>
                  <a:pt x="42334" y="143933"/>
                </a:lnTo>
                <a:lnTo>
                  <a:pt x="42334" y="169333"/>
                </a:lnTo>
                <a:lnTo>
                  <a:pt x="42334" y="186266"/>
                </a:lnTo>
                <a:lnTo>
                  <a:pt x="42334" y="194733"/>
                </a:lnTo>
                <a:lnTo>
                  <a:pt x="50800" y="211666"/>
                </a:lnTo>
                <a:lnTo>
                  <a:pt x="50800" y="211666"/>
                </a:lnTo>
                <a:lnTo>
                  <a:pt x="50800" y="220133"/>
                </a:lnTo>
                <a:lnTo>
                  <a:pt x="50800" y="220133"/>
                </a:lnTo>
                <a:lnTo>
                  <a:pt x="42334" y="211666"/>
                </a:lnTo>
                <a:lnTo>
                  <a:pt x="42334" y="211666"/>
                </a:lnTo>
                <a:lnTo>
                  <a:pt x="33867" y="203200"/>
                </a:lnTo>
                <a:lnTo>
                  <a:pt x="33867" y="186266"/>
                </a:lnTo>
                <a:lnTo>
                  <a:pt x="33867" y="169333"/>
                </a:lnTo>
                <a:lnTo>
                  <a:pt x="33867" y="152400"/>
                </a:lnTo>
                <a:lnTo>
                  <a:pt x="33867" y="127000"/>
                </a:lnTo>
                <a:lnTo>
                  <a:pt x="33867" y="110066"/>
                </a:lnTo>
                <a:lnTo>
                  <a:pt x="33867" y="93133"/>
                </a:lnTo>
                <a:lnTo>
                  <a:pt x="42334" y="76200"/>
                </a:lnTo>
                <a:lnTo>
                  <a:pt x="50800" y="67733"/>
                </a:lnTo>
                <a:lnTo>
                  <a:pt x="59267" y="50800"/>
                </a:lnTo>
                <a:lnTo>
                  <a:pt x="76200" y="42333"/>
                </a:lnTo>
                <a:lnTo>
                  <a:pt x="93133" y="33866"/>
                </a:lnTo>
                <a:lnTo>
                  <a:pt x="110067" y="33866"/>
                </a:lnTo>
                <a:lnTo>
                  <a:pt x="118534" y="25400"/>
                </a:lnTo>
                <a:lnTo>
                  <a:pt x="135467" y="33866"/>
                </a:lnTo>
                <a:lnTo>
                  <a:pt x="143934" y="33866"/>
                </a:lnTo>
                <a:lnTo>
                  <a:pt x="160867" y="42333"/>
                </a:lnTo>
                <a:lnTo>
                  <a:pt x="169333" y="50800"/>
                </a:lnTo>
                <a:lnTo>
                  <a:pt x="177801" y="67733"/>
                </a:lnTo>
                <a:lnTo>
                  <a:pt x="177801" y="84666"/>
                </a:lnTo>
                <a:lnTo>
                  <a:pt x="186267" y="101600"/>
                </a:lnTo>
                <a:lnTo>
                  <a:pt x="194734" y="118533"/>
                </a:lnTo>
                <a:lnTo>
                  <a:pt x="203200" y="127000"/>
                </a:lnTo>
                <a:lnTo>
                  <a:pt x="203200" y="143933"/>
                </a:lnTo>
                <a:lnTo>
                  <a:pt x="203200" y="160866"/>
                </a:lnTo>
                <a:lnTo>
                  <a:pt x="203200" y="169333"/>
                </a:lnTo>
                <a:lnTo>
                  <a:pt x="203200" y="186266"/>
                </a:lnTo>
                <a:lnTo>
                  <a:pt x="211667" y="186266"/>
                </a:lnTo>
                <a:lnTo>
                  <a:pt x="211667" y="194733"/>
                </a:lnTo>
                <a:lnTo>
                  <a:pt x="211667" y="194733"/>
                </a:lnTo>
                <a:lnTo>
                  <a:pt x="211667" y="194733"/>
                </a:lnTo>
                <a:lnTo>
                  <a:pt x="211667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Freeform 1210"/>
          <p:cNvSpPr/>
          <p:nvPr/>
        </p:nvSpPr>
        <p:spPr>
          <a:xfrm>
            <a:off x="9643534" y="4504267"/>
            <a:ext cx="143933" cy="160867"/>
          </a:xfrm>
          <a:custGeom>
            <a:avLst/>
            <a:gdLst/>
            <a:ahLst/>
            <a:cxnLst/>
            <a:rect l="0" t="0" r="0" b="0"/>
            <a:pathLst>
              <a:path w="143933" h="160867">
                <a:moveTo>
                  <a:pt x="67732" y="8466"/>
                </a:moveTo>
                <a:lnTo>
                  <a:pt x="67732" y="0"/>
                </a:lnTo>
                <a:lnTo>
                  <a:pt x="59266" y="0"/>
                </a:lnTo>
                <a:lnTo>
                  <a:pt x="59266" y="0"/>
                </a:lnTo>
                <a:lnTo>
                  <a:pt x="50799" y="0"/>
                </a:lnTo>
                <a:lnTo>
                  <a:pt x="50799" y="0"/>
                </a:lnTo>
                <a:lnTo>
                  <a:pt x="33866" y="8466"/>
                </a:lnTo>
                <a:lnTo>
                  <a:pt x="25399" y="8466"/>
                </a:lnTo>
                <a:lnTo>
                  <a:pt x="16933" y="16933"/>
                </a:lnTo>
                <a:lnTo>
                  <a:pt x="16933" y="33866"/>
                </a:lnTo>
                <a:lnTo>
                  <a:pt x="8466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8466" y="110066"/>
                </a:lnTo>
                <a:lnTo>
                  <a:pt x="16933" y="127000"/>
                </a:lnTo>
                <a:lnTo>
                  <a:pt x="33866" y="135466"/>
                </a:lnTo>
                <a:lnTo>
                  <a:pt x="59266" y="143933"/>
                </a:lnTo>
                <a:lnTo>
                  <a:pt x="76200" y="152400"/>
                </a:lnTo>
                <a:lnTo>
                  <a:pt x="93133" y="160866"/>
                </a:lnTo>
                <a:lnTo>
                  <a:pt x="110066" y="160866"/>
                </a:lnTo>
                <a:lnTo>
                  <a:pt x="127000" y="160866"/>
                </a:lnTo>
                <a:lnTo>
                  <a:pt x="135466" y="152400"/>
                </a:lnTo>
                <a:lnTo>
                  <a:pt x="143932" y="143933"/>
                </a:lnTo>
                <a:lnTo>
                  <a:pt x="143932" y="135466"/>
                </a:lnTo>
                <a:lnTo>
                  <a:pt x="143932" y="127000"/>
                </a:lnTo>
                <a:lnTo>
                  <a:pt x="143932" y="110066"/>
                </a:lnTo>
                <a:lnTo>
                  <a:pt x="135466" y="93133"/>
                </a:lnTo>
                <a:lnTo>
                  <a:pt x="127000" y="76200"/>
                </a:lnTo>
                <a:lnTo>
                  <a:pt x="118533" y="59266"/>
                </a:lnTo>
                <a:lnTo>
                  <a:pt x="101599" y="42333"/>
                </a:lnTo>
                <a:lnTo>
                  <a:pt x="93133" y="33866"/>
                </a:lnTo>
                <a:lnTo>
                  <a:pt x="76200" y="25400"/>
                </a:lnTo>
                <a:lnTo>
                  <a:pt x="67732" y="16933"/>
                </a:lnTo>
                <a:lnTo>
                  <a:pt x="59266" y="8466"/>
                </a:lnTo>
                <a:lnTo>
                  <a:pt x="59266" y="8466"/>
                </a:lnTo>
                <a:lnTo>
                  <a:pt x="59266" y="8466"/>
                </a:lnTo>
                <a:lnTo>
                  <a:pt x="59266" y="8466"/>
                </a:lnTo>
                <a:lnTo>
                  <a:pt x="59266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Freeform 1211"/>
          <p:cNvSpPr/>
          <p:nvPr/>
        </p:nvSpPr>
        <p:spPr>
          <a:xfrm>
            <a:off x="9872134" y="4309533"/>
            <a:ext cx="76201" cy="389468"/>
          </a:xfrm>
          <a:custGeom>
            <a:avLst/>
            <a:gdLst/>
            <a:ahLst/>
            <a:cxnLst/>
            <a:rect l="0" t="0" r="0" b="0"/>
            <a:pathLst>
              <a:path w="76201" h="389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50800"/>
                </a:lnTo>
                <a:lnTo>
                  <a:pt x="16932" y="67734"/>
                </a:lnTo>
                <a:lnTo>
                  <a:pt x="16932" y="93134"/>
                </a:lnTo>
                <a:lnTo>
                  <a:pt x="25399" y="127000"/>
                </a:lnTo>
                <a:lnTo>
                  <a:pt x="33866" y="152400"/>
                </a:lnTo>
                <a:lnTo>
                  <a:pt x="42333" y="186267"/>
                </a:lnTo>
                <a:lnTo>
                  <a:pt x="42333" y="211667"/>
                </a:lnTo>
                <a:lnTo>
                  <a:pt x="50800" y="245534"/>
                </a:lnTo>
                <a:lnTo>
                  <a:pt x="50800" y="270934"/>
                </a:lnTo>
                <a:lnTo>
                  <a:pt x="59266" y="304800"/>
                </a:lnTo>
                <a:lnTo>
                  <a:pt x="59266" y="330200"/>
                </a:lnTo>
                <a:lnTo>
                  <a:pt x="67732" y="355600"/>
                </a:lnTo>
                <a:lnTo>
                  <a:pt x="67732" y="372534"/>
                </a:lnTo>
                <a:lnTo>
                  <a:pt x="76200" y="381000"/>
                </a:lnTo>
                <a:lnTo>
                  <a:pt x="76200" y="389467"/>
                </a:lnTo>
                <a:lnTo>
                  <a:pt x="76200" y="389467"/>
                </a:lnTo>
                <a:lnTo>
                  <a:pt x="76200" y="389467"/>
                </a:lnTo>
                <a:lnTo>
                  <a:pt x="76200" y="389467"/>
                </a:lnTo>
                <a:lnTo>
                  <a:pt x="76200" y="389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Freeform 1212"/>
          <p:cNvSpPr/>
          <p:nvPr/>
        </p:nvSpPr>
        <p:spPr>
          <a:xfrm>
            <a:off x="9838267" y="4487333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0" y="8467"/>
                </a:lnTo>
                <a:lnTo>
                  <a:pt x="8467" y="0"/>
                </a:lnTo>
                <a:lnTo>
                  <a:pt x="16933" y="0"/>
                </a:lnTo>
                <a:lnTo>
                  <a:pt x="25399" y="0"/>
                </a:lnTo>
                <a:lnTo>
                  <a:pt x="42333" y="0"/>
                </a:lnTo>
                <a:lnTo>
                  <a:pt x="67733" y="0"/>
                </a:lnTo>
                <a:lnTo>
                  <a:pt x="84667" y="0"/>
                </a:lnTo>
                <a:lnTo>
                  <a:pt x="110067" y="0"/>
                </a:lnTo>
                <a:lnTo>
                  <a:pt x="126999" y="0"/>
                </a:lnTo>
                <a:lnTo>
                  <a:pt x="152400" y="0"/>
                </a:lnTo>
                <a:lnTo>
                  <a:pt x="152400" y="0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Freeform 1213"/>
          <p:cNvSpPr/>
          <p:nvPr/>
        </p:nvSpPr>
        <p:spPr>
          <a:xfrm>
            <a:off x="10244666" y="4301067"/>
            <a:ext cx="237069" cy="169334"/>
          </a:xfrm>
          <a:custGeom>
            <a:avLst/>
            <a:gdLst/>
            <a:ahLst/>
            <a:cxnLst/>
            <a:rect l="0" t="0" r="0" b="0"/>
            <a:pathLst>
              <a:path w="237069" h="169334">
                <a:moveTo>
                  <a:pt x="8468" y="127000"/>
                </a:moveTo>
                <a:lnTo>
                  <a:pt x="8468" y="127000"/>
                </a:lnTo>
                <a:lnTo>
                  <a:pt x="8468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8468" y="110066"/>
                </a:lnTo>
                <a:lnTo>
                  <a:pt x="8468" y="101600"/>
                </a:lnTo>
                <a:lnTo>
                  <a:pt x="8468" y="84666"/>
                </a:lnTo>
                <a:lnTo>
                  <a:pt x="8468" y="76200"/>
                </a:lnTo>
                <a:lnTo>
                  <a:pt x="8468" y="59266"/>
                </a:lnTo>
                <a:lnTo>
                  <a:pt x="8468" y="42333"/>
                </a:lnTo>
                <a:lnTo>
                  <a:pt x="8468" y="33866"/>
                </a:lnTo>
                <a:lnTo>
                  <a:pt x="16934" y="25400"/>
                </a:lnTo>
                <a:lnTo>
                  <a:pt x="16934" y="16933"/>
                </a:lnTo>
                <a:lnTo>
                  <a:pt x="25400" y="8466"/>
                </a:lnTo>
                <a:lnTo>
                  <a:pt x="25400" y="0"/>
                </a:lnTo>
                <a:lnTo>
                  <a:pt x="42334" y="8466"/>
                </a:lnTo>
                <a:lnTo>
                  <a:pt x="42334" y="8466"/>
                </a:lnTo>
                <a:lnTo>
                  <a:pt x="50801" y="16933"/>
                </a:lnTo>
                <a:lnTo>
                  <a:pt x="67734" y="25400"/>
                </a:lnTo>
                <a:lnTo>
                  <a:pt x="76200" y="42333"/>
                </a:lnTo>
                <a:lnTo>
                  <a:pt x="84668" y="50800"/>
                </a:lnTo>
                <a:lnTo>
                  <a:pt x="93134" y="67733"/>
                </a:lnTo>
                <a:lnTo>
                  <a:pt x="101600" y="93133"/>
                </a:lnTo>
                <a:lnTo>
                  <a:pt x="110067" y="110066"/>
                </a:lnTo>
                <a:lnTo>
                  <a:pt x="118534" y="118533"/>
                </a:lnTo>
                <a:lnTo>
                  <a:pt x="127001" y="135466"/>
                </a:lnTo>
                <a:lnTo>
                  <a:pt x="135468" y="152400"/>
                </a:lnTo>
                <a:lnTo>
                  <a:pt x="152400" y="160866"/>
                </a:lnTo>
                <a:lnTo>
                  <a:pt x="152400" y="169333"/>
                </a:lnTo>
                <a:lnTo>
                  <a:pt x="160868" y="169333"/>
                </a:lnTo>
                <a:lnTo>
                  <a:pt x="169334" y="169333"/>
                </a:lnTo>
                <a:lnTo>
                  <a:pt x="177800" y="169333"/>
                </a:lnTo>
                <a:lnTo>
                  <a:pt x="177800" y="169333"/>
                </a:lnTo>
                <a:lnTo>
                  <a:pt x="186267" y="152400"/>
                </a:lnTo>
                <a:lnTo>
                  <a:pt x="203201" y="152400"/>
                </a:lnTo>
                <a:lnTo>
                  <a:pt x="211668" y="135466"/>
                </a:lnTo>
                <a:lnTo>
                  <a:pt x="220134" y="118533"/>
                </a:lnTo>
                <a:lnTo>
                  <a:pt x="228600" y="110066"/>
                </a:lnTo>
                <a:lnTo>
                  <a:pt x="237068" y="93133"/>
                </a:lnTo>
                <a:lnTo>
                  <a:pt x="237068" y="93133"/>
                </a:lnTo>
                <a:lnTo>
                  <a:pt x="237068" y="84666"/>
                </a:lnTo>
                <a:lnTo>
                  <a:pt x="237068" y="84666"/>
                </a:lnTo>
                <a:lnTo>
                  <a:pt x="237068" y="84666"/>
                </a:lnTo>
                <a:lnTo>
                  <a:pt x="237068" y="84666"/>
                </a:lnTo>
                <a:lnTo>
                  <a:pt x="237068" y="84666"/>
                </a:lnTo>
                <a:lnTo>
                  <a:pt x="228600" y="93133"/>
                </a:lnTo>
                <a:lnTo>
                  <a:pt x="228600" y="93133"/>
                </a:lnTo>
                <a:lnTo>
                  <a:pt x="220134" y="93133"/>
                </a:lnTo>
                <a:lnTo>
                  <a:pt x="220134" y="93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Freeform 1214"/>
          <p:cNvSpPr/>
          <p:nvPr/>
        </p:nvSpPr>
        <p:spPr>
          <a:xfrm>
            <a:off x="10270066" y="4555067"/>
            <a:ext cx="220135" cy="16934"/>
          </a:xfrm>
          <a:custGeom>
            <a:avLst/>
            <a:gdLst/>
            <a:ahLst/>
            <a:cxnLst/>
            <a:rect l="0" t="0" r="0" b="0"/>
            <a:pathLst>
              <a:path w="220135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16934" y="0"/>
                </a:lnTo>
                <a:lnTo>
                  <a:pt x="33868" y="0"/>
                </a:lnTo>
                <a:lnTo>
                  <a:pt x="42334" y="0"/>
                </a:lnTo>
                <a:lnTo>
                  <a:pt x="59268" y="0"/>
                </a:lnTo>
                <a:lnTo>
                  <a:pt x="84667" y="0"/>
                </a:lnTo>
                <a:lnTo>
                  <a:pt x="101601" y="0"/>
                </a:lnTo>
                <a:lnTo>
                  <a:pt x="118534" y="0"/>
                </a:lnTo>
                <a:lnTo>
                  <a:pt x="135468" y="0"/>
                </a:lnTo>
                <a:lnTo>
                  <a:pt x="152400" y="0"/>
                </a:lnTo>
                <a:lnTo>
                  <a:pt x="169334" y="0"/>
                </a:lnTo>
                <a:lnTo>
                  <a:pt x="186268" y="8466"/>
                </a:lnTo>
                <a:lnTo>
                  <a:pt x="203200" y="8466"/>
                </a:lnTo>
                <a:lnTo>
                  <a:pt x="211668" y="8466"/>
                </a:lnTo>
                <a:lnTo>
                  <a:pt x="220134" y="8466"/>
                </a:lnTo>
                <a:lnTo>
                  <a:pt x="220134" y="8466"/>
                </a:lnTo>
                <a:lnTo>
                  <a:pt x="220134" y="16933"/>
                </a:lnTo>
                <a:lnTo>
                  <a:pt x="220134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Freeform 1215"/>
          <p:cNvSpPr/>
          <p:nvPr/>
        </p:nvSpPr>
        <p:spPr>
          <a:xfrm>
            <a:off x="10287000" y="4673600"/>
            <a:ext cx="245535" cy="25401"/>
          </a:xfrm>
          <a:custGeom>
            <a:avLst/>
            <a:gdLst/>
            <a:ahLst/>
            <a:cxnLst/>
            <a:rect l="0" t="0" r="0" b="0"/>
            <a:pathLst>
              <a:path w="245535" h="25401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33866" y="8467"/>
                </a:lnTo>
                <a:lnTo>
                  <a:pt x="50800" y="16933"/>
                </a:lnTo>
                <a:lnTo>
                  <a:pt x="76200" y="16933"/>
                </a:lnTo>
                <a:lnTo>
                  <a:pt x="93134" y="25400"/>
                </a:lnTo>
                <a:lnTo>
                  <a:pt x="118534" y="25400"/>
                </a:lnTo>
                <a:lnTo>
                  <a:pt x="143933" y="25400"/>
                </a:lnTo>
                <a:lnTo>
                  <a:pt x="169334" y="25400"/>
                </a:lnTo>
                <a:lnTo>
                  <a:pt x="186266" y="25400"/>
                </a:lnTo>
                <a:lnTo>
                  <a:pt x="211666" y="25400"/>
                </a:lnTo>
                <a:lnTo>
                  <a:pt x="228600" y="25400"/>
                </a:lnTo>
                <a:lnTo>
                  <a:pt x="228600" y="25400"/>
                </a:lnTo>
                <a:lnTo>
                  <a:pt x="245534" y="25400"/>
                </a:lnTo>
                <a:lnTo>
                  <a:pt x="245534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Freeform 1216"/>
          <p:cNvSpPr/>
          <p:nvPr/>
        </p:nvSpPr>
        <p:spPr>
          <a:xfrm>
            <a:off x="9465733" y="5003800"/>
            <a:ext cx="203201" cy="372534"/>
          </a:xfrm>
          <a:custGeom>
            <a:avLst/>
            <a:gdLst/>
            <a:ahLst/>
            <a:cxnLst/>
            <a:rect l="0" t="0" r="0" b="0"/>
            <a:pathLst>
              <a:path w="203201" h="372534">
                <a:moveTo>
                  <a:pt x="152400" y="42333"/>
                </a:moveTo>
                <a:lnTo>
                  <a:pt x="152400" y="33867"/>
                </a:lnTo>
                <a:lnTo>
                  <a:pt x="152400" y="33867"/>
                </a:lnTo>
                <a:lnTo>
                  <a:pt x="143934" y="25400"/>
                </a:lnTo>
                <a:lnTo>
                  <a:pt x="143934" y="16933"/>
                </a:lnTo>
                <a:lnTo>
                  <a:pt x="135467" y="16933"/>
                </a:lnTo>
                <a:lnTo>
                  <a:pt x="127000" y="8467"/>
                </a:lnTo>
                <a:lnTo>
                  <a:pt x="118534" y="0"/>
                </a:lnTo>
                <a:lnTo>
                  <a:pt x="101601" y="0"/>
                </a:lnTo>
                <a:lnTo>
                  <a:pt x="93133" y="0"/>
                </a:lnTo>
                <a:lnTo>
                  <a:pt x="76200" y="0"/>
                </a:lnTo>
                <a:lnTo>
                  <a:pt x="59267" y="8467"/>
                </a:lnTo>
                <a:lnTo>
                  <a:pt x="42334" y="16933"/>
                </a:lnTo>
                <a:lnTo>
                  <a:pt x="25401" y="25400"/>
                </a:lnTo>
                <a:lnTo>
                  <a:pt x="16933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7" y="67733"/>
                </a:lnTo>
                <a:lnTo>
                  <a:pt x="16933" y="76200"/>
                </a:lnTo>
                <a:lnTo>
                  <a:pt x="33867" y="93133"/>
                </a:lnTo>
                <a:lnTo>
                  <a:pt x="59267" y="110067"/>
                </a:lnTo>
                <a:lnTo>
                  <a:pt x="84667" y="135467"/>
                </a:lnTo>
                <a:lnTo>
                  <a:pt x="110067" y="152400"/>
                </a:lnTo>
                <a:lnTo>
                  <a:pt x="135467" y="177800"/>
                </a:lnTo>
                <a:lnTo>
                  <a:pt x="160867" y="203200"/>
                </a:lnTo>
                <a:lnTo>
                  <a:pt x="177801" y="228600"/>
                </a:lnTo>
                <a:lnTo>
                  <a:pt x="186267" y="254000"/>
                </a:lnTo>
                <a:lnTo>
                  <a:pt x="203200" y="279400"/>
                </a:lnTo>
                <a:lnTo>
                  <a:pt x="203200" y="304800"/>
                </a:lnTo>
                <a:lnTo>
                  <a:pt x="194734" y="321733"/>
                </a:lnTo>
                <a:lnTo>
                  <a:pt x="194734" y="338667"/>
                </a:lnTo>
                <a:lnTo>
                  <a:pt x="177801" y="347133"/>
                </a:lnTo>
                <a:lnTo>
                  <a:pt x="160867" y="355600"/>
                </a:lnTo>
                <a:lnTo>
                  <a:pt x="143934" y="364067"/>
                </a:lnTo>
                <a:lnTo>
                  <a:pt x="127000" y="372533"/>
                </a:lnTo>
                <a:lnTo>
                  <a:pt x="101601" y="364067"/>
                </a:lnTo>
                <a:lnTo>
                  <a:pt x="84667" y="355600"/>
                </a:lnTo>
                <a:lnTo>
                  <a:pt x="67734" y="347133"/>
                </a:lnTo>
                <a:lnTo>
                  <a:pt x="50800" y="330200"/>
                </a:lnTo>
                <a:lnTo>
                  <a:pt x="42334" y="304800"/>
                </a:lnTo>
                <a:lnTo>
                  <a:pt x="33867" y="279400"/>
                </a:lnTo>
                <a:lnTo>
                  <a:pt x="33867" y="279400"/>
                </a:lnTo>
                <a:lnTo>
                  <a:pt x="25401" y="254000"/>
                </a:lnTo>
                <a:lnTo>
                  <a:pt x="25401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Freeform 1217"/>
          <p:cNvSpPr/>
          <p:nvPr/>
        </p:nvSpPr>
        <p:spPr>
          <a:xfrm>
            <a:off x="9702800" y="5071533"/>
            <a:ext cx="186267" cy="279401"/>
          </a:xfrm>
          <a:custGeom>
            <a:avLst/>
            <a:gdLst/>
            <a:ahLst/>
            <a:cxnLst/>
            <a:rect l="0" t="0" r="0" b="0"/>
            <a:pathLst>
              <a:path w="186267" h="279401">
                <a:moveTo>
                  <a:pt x="42333" y="25400"/>
                </a:moveTo>
                <a:lnTo>
                  <a:pt x="42333" y="25400"/>
                </a:lnTo>
                <a:lnTo>
                  <a:pt x="42333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33867"/>
                </a:lnTo>
                <a:lnTo>
                  <a:pt x="50800" y="42334"/>
                </a:lnTo>
                <a:lnTo>
                  <a:pt x="42333" y="50800"/>
                </a:lnTo>
                <a:lnTo>
                  <a:pt x="42333" y="59267"/>
                </a:lnTo>
                <a:lnTo>
                  <a:pt x="33867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16934" y="127000"/>
                </a:lnTo>
                <a:lnTo>
                  <a:pt x="8466" y="152400"/>
                </a:lnTo>
                <a:lnTo>
                  <a:pt x="8466" y="169334"/>
                </a:lnTo>
                <a:lnTo>
                  <a:pt x="0" y="194734"/>
                </a:lnTo>
                <a:lnTo>
                  <a:pt x="8466" y="211667"/>
                </a:lnTo>
                <a:lnTo>
                  <a:pt x="16934" y="228600"/>
                </a:lnTo>
                <a:lnTo>
                  <a:pt x="25400" y="245534"/>
                </a:lnTo>
                <a:lnTo>
                  <a:pt x="42333" y="262467"/>
                </a:lnTo>
                <a:lnTo>
                  <a:pt x="59267" y="270934"/>
                </a:lnTo>
                <a:lnTo>
                  <a:pt x="76200" y="279400"/>
                </a:lnTo>
                <a:lnTo>
                  <a:pt x="101600" y="279400"/>
                </a:lnTo>
                <a:lnTo>
                  <a:pt x="118533" y="279400"/>
                </a:lnTo>
                <a:lnTo>
                  <a:pt x="135467" y="270934"/>
                </a:lnTo>
                <a:lnTo>
                  <a:pt x="152400" y="270934"/>
                </a:lnTo>
                <a:lnTo>
                  <a:pt x="160866" y="254000"/>
                </a:lnTo>
                <a:lnTo>
                  <a:pt x="169334" y="245534"/>
                </a:lnTo>
                <a:lnTo>
                  <a:pt x="177800" y="228600"/>
                </a:lnTo>
                <a:lnTo>
                  <a:pt x="186266" y="211667"/>
                </a:lnTo>
                <a:lnTo>
                  <a:pt x="186266" y="186267"/>
                </a:lnTo>
                <a:lnTo>
                  <a:pt x="177800" y="169334"/>
                </a:lnTo>
                <a:lnTo>
                  <a:pt x="177800" y="143934"/>
                </a:lnTo>
                <a:lnTo>
                  <a:pt x="169334" y="118534"/>
                </a:lnTo>
                <a:lnTo>
                  <a:pt x="169334" y="93134"/>
                </a:lnTo>
                <a:lnTo>
                  <a:pt x="152400" y="76200"/>
                </a:lnTo>
                <a:lnTo>
                  <a:pt x="143934" y="59267"/>
                </a:lnTo>
                <a:lnTo>
                  <a:pt x="127000" y="42334"/>
                </a:lnTo>
                <a:lnTo>
                  <a:pt x="118533" y="25400"/>
                </a:lnTo>
                <a:lnTo>
                  <a:pt x="101600" y="16934"/>
                </a:lnTo>
                <a:lnTo>
                  <a:pt x="84666" y="8467"/>
                </a:lnTo>
                <a:lnTo>
                  <a:pt x="67734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Freeform 1218"/>
          <p:cNvSpPr/>
          <p:nvPr/>
        </p:nvSpPr>
        <p:spPr>
          <a:xfrm>
            <a:off x="10295467" y="5088467"/>
            <a:ext cx="177800" cy="262467"/>
          </a:xfrm>
          <a:custGeom>
            <a:avLst/>
            <a:gdLst/>
            <a:ahLst/>
            <a:cxnLst/>
            <a:rect l="0" t="0" r="0" b="0"/>
            <a:pathLst>
              <a:path w="177800" h="262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25400"/>
                </a:lnTo>
                <a:lnTo>
                  <a:pt x="0" y="42333"/>
                </a:lnTo>
                <a:lnTo>
                  <a:pt x="8467" y="67733"/>
                </a:lnTo>
                <a:lnTo>
                  <a:pt x="8467" y="84666"/>
                </a:lnTo>
                <a:lnTo>
                  <a:pt x="16933" y="118533"/>
                </a:lnTo>
                <a:lnTo>
                  <a:pt x="16933" y="135466"/>
                </a:lnTo>
                <a:lnTo>
                  <a:pt x="16933" y="160866"/>
                </a:lnTo>
                <a:lnTo>
                  <a:pt x="25399" y="186266"/>
                </a:lnTo>
                <a:lnTo>
                  <a:pt x="25399" y="203200"/>
                </a:lnTo>
                <a:lnTo>
                  <a:pt x="25399" y="220133"/>
                </a:lnTo>
                <a:lnTo>
                  <a:pt x="25399" y="237066"/>
                </a:lnTo>
                <a:lnTo>
                  <a:pt x="25399" y="245533"/>
                </a:lnTo>
                <a:lnTo>
                  <a:pt x="25399" y="254000"/>
                </a:lnTo>
                <a:lnTo>
                  <a:pt x="25399" y="262466"/>
                </a:lnTo>
                <a:lnTo>
                  <a:pt x="25399" y="262466"/>
                </a:lnTo>
                <a:lnTo>
                  <a:pt x="16933" y="262466"/>
                </a:lnTo>
                <a:lnTo>
                  <a:pt x="16933" y="254000"/>
                </a:lnTo>
                <a:lnTo>
                  <a:pt x="16933" y="245533"/>
                </a:lnTo>
                <a:lnTo>
                  <a:pt x="16933" y="228600"/>
                </a:lnTo>
                <a:lnTo>
                  <a:pt x="8467" y="211666"/>
                </a:lnTo>
                <a:lnTo>
                  <a:pt x="8467" y="194733"/>
                </a:lnTo>
                <a:lnTo>
                  <a:pt x="8467" y="169333"/>
                </a:lnTo>
                <a:lnTo>
                  <a:pt x="0" y="143933"/>
                </a:lnTo>
                <a:lnTo>
                  <a:pt x="0" y="118533"/>
                </a:lnTo>
                <a:lnTo>
                  <a:pt x="0" y="101600"/>
                </a:lnTo>
                <a:lnTo>
                  <a:pt x="8467" y="76200"/>
                </a:lnTo>
                <a:lnTo>
                  <a:pt x="8467" y="59266"/>
                </a:lnTo>
                <a:lnTo>
                  <a:pt x="16933" y="42333"/>
                </a:lnTo>
                <a:lnTo>
                  <a:pt x="16933" y="25400"/>
                </a:lnTo>
                <a:lnTo>
                  <a:pt x="25399" y="16933"/>
                </a:lnTo>
                <a:lnTo>
                  <a:pt x="50799" y="8466"/>
                </a:lnTo>
                <a:lnTo>
                  <a:pt x="59266" y="0"/>
                </a:lnTo>
                <a:lnTo>
                  <a:pt x="76200" y="8466"/>
                </a:lnTo>
                <a:lnTo>
                  <a:pt x="101599" y="8466"/>
                </a:lnTo>
                <a:lnTo>
                  <a:pt x="118533" y="25400"/>
                </a:lnTo>
                <a:lnTo>
                  <a:pt x="135466" y="42333"/>
                </a:lnTo>
                <a:lnTo>
                  <a:pt x="152400" y="59266"/>
                </a:lnTo>
                <a:lnTo>
                  <a:pt x="160867" y="76200"/>
                </a:lnTo>
                <a:lnTo>
                  <a:pt x="169333" y="93133"/>
                </a:lnTo>
                <a:lnTo>
                  <a:pt x="177799" y="118533"/>
                </a:lnTo>
                <a:lnTo>
                  <a:pt x="177799" y="143933"/>
                </a:lnTo>
                <a:lnTo>
                  <a:pt x="169333" y="160866"/>
                </a:lnTo>
                <a:lnTo>
                  <a:pt x="169333" y="186266"/>
                </a:lnTo>
                <a:lnTo>
                  <a:pt x="169333" y="203200"/>
                </a:lnTo>
                <a:lnTo>
                  <a:pt x="160867" y="220133"/>
                </a:lnTo>
                <a:lnTo>
                  <a:pt x="160867" y="237066"/>
                </a:lnTo>
                <a:lnTo>
                  <a:pt x="160867" y="245533"/>
                </a:lnTo>
                <a:lnTo>
                  <a:pt x="169333" y="254000"/>
                </a:lnTo>
                <a:lnTo>
                  <a:pt x="169333" y="254000"/>
                </a:lnTo>
                <a:lnTo>
                  <a:pt x="169333" y="262466"/>
                </a:lnTo>
                <a:lnTo>
                  <a:pt x="169333" y="262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Freeform 1219"/>
          <p:cNvSpPr/>
          <p:nvPr/>
        </p:nvSpPr>
        <p:spPr>
          <a:xfrm>
            <a:off x="10549466" y="5071533"/>
            <a:ext cx="135469" cy="270935"/>
          </a:xfrm>
          <a:custGeom>
            <a:avLst/>
            <a:gdLst/>
            <a:ahLst/>
            <a:cxnLst/>
            <a:rect l="0" t="0" r="0" b="0"/>
            <a:pathLst>
              <a:path w="135469" h="270935">
                <a:moveTo>
                  <a:pt x="59268" y="33867"/>
                </a:moveTo>
                <a:lnTo>
                  <a:pt x="59268" y="33867"/>
                </a:lnTo>
                <a:lnTo>
                  <a:pt x="50801" y="33867"/>
                </a:lnTo>
                <a:lnTo>
                  <a:pt x="50801" y="33867"/>
                </a:lnTo>
                <a:lnTo>
                  <a:pt x="42334" y="33867"/>
                </a:lnTo>
                <a:lnTo>
                  <a:pt x="33867" y="42334"/>
                </a:lnTo>
                <a:lnTo>
                  <a:pt x="25400" y="50800"/>
                </a:lnTo>
                <a:lnTo>
                  <a:pt x="16934" y="59267"/>
                </a:lnTo>
                <a:lnTo>
                  <a:pt x="8468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0" y="186267"/>
                </a:lnTo>
                <a:lnTo>
                  <a:pt x="8468" y="211667"/>
                </a:lnTo>
                <a:lnTo>
                  <a:pt x="16934" y="228600"/>
                </a:lnTo>
                <a:lnTo>
                  <a:pt x="25400" y="245534"/>
                </a:lnTo>
                <a:lnTo>
                  <a:pt x="42334" y="254000"/>
                </a:lnTo>
                <a:lnTo>
                  <a:pt x="50801" y="270934"/>
                </a:lnTo>
                <a:lnTo>
                  <a:pt x="67734" y="270934"/>
                </a:lnTo>
                <a:lnTo>
                  <a:pt x="84668" y="270934"/>
                </a:lnTo>
                <a:lnTo>
                  <a:pt x="93134" y="270934"/>
                </a:lnTo>
                <a:lnTo>
                  <a:pt x="110067" y="262467"/>
                </a:lnTo>
                <a:lnTo>
                  <a:pt x="118534" y="254000"/>
                </a:lnTo>
                <a:lnTo>
                  <a:pt x="127001" y="237067"/>
                </a:lnTo>
                <a:lnTo>
                  <a:pt x="135468" y="211667"/>
                </a:lnTo>
                <a:lnTo>
                  <a:pt x="135468" y="186267"/>
                </a:lnTo>
                <a:lnTo>
                  <a:pt x="135468" y="169334"/>
                </a:lnTo>
                <a:lnTo>
                  <a:pt x="135468" y="143934"/>
                </a:lnTo>
                <a:lnTo>
                  <a:pt x="127001" y="118534"/>
                </a:lnTo>
                <a:lnTo>
                  <a:pt x="110067" y="101600"/>
                </a:lnTo>
                <a:lnTo>
                  <a:pt x="101600" y="76200"/>
                </a:lnTo>
                <a:lnTo>
                  <a:pt x="84668" y="59267"/>
                </a:lnTo>
                <a:lnTo>
                  <a:pt x="67734" y="42334"/>
                </a:lnTo>
                <a:lnTo>
                  <a:pt x="50801" y="25400"/>
                </a:lnTo>
                <a:lnTo>
                  <a:pt x="42334" y="8467"/>
                </a:lnTo>
                <a:lnTo>
                  <a:pt x="42334" y="8467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Freeform 1220"/>
          <p:cNvSpPr/>
          <p:nvPr/>
        </p:nvSpPr>
        <p:spPr>
          <a:xfrm>
            <a:off x="10735733" y="4936067"/>
            <a:ext cx="59268" cy="381001"/>
          </a:xfrm>
          <a:custGeom>
            <a:avLst/>
            <a:gdLst/>
            <a:ahLst/>
            <a:cxnLst/>
            <a:rect l="0" t="0" r="0" b="0"/>
            <a:pathLst>
              <a:path w="59268" h="381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16934" y="169333"/>
                </a:lnTo>
                <a:lnTo>
                  <a:pt x="16934" y="194733"/>
                </a:lnTo>
                <a:lnTo>
                  <a:pt x="16934" y="228600"/>
                </a:lnTo>
                <a:lnTo>
                  <a:pt x="16934" y="254000"/>
                </a:lnTo>
                <a:lnTo>
                  <a:pt x="25401" y="287866"/>
                </a:lnTo>
                <a:lnTo>
                  <a:pt x="25401" y="313266"/>
                </a:lnTo>
                <a:lnTo>
                  <a:pt x="33867" y="338666"/>
                </a:lnTo>
                <a:lnTo>
                  <a:pt x="42333" y="355600"/>
                </a:lnTo>
                <a:lnTo>
                  <a:pt x="50801" y="372533"/>
                </a:lnTo>
                <a:lnTo>
                  <a:pt x="50801" y="381000"/>
                </a:lnTo>
                <a:lnTo>
                  <a:pt x="50801" y="381000"/>
                </a:lnTo>
                <a:lnTo>
                  <a:pt x="59267" y="381000"/>
                </a:lnTo>
                <a:lnTo>
                  <a:pt x="59267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Freeform 1221"/>
          <p:cNvSpPr/>
          <p:nvPr/>
        </p:nvSpPr>
        <p:spPr>
          <a:xfrm>
            <a:off x="10651066" y="5046133"/>
            <a:ext cx="313268" cy="16935"/>
          </a:xfrm>
          <a:custGeom>
            <a:avLst/>
            <a:gdLst/>
            <a:ahLst/>
            <a:cxnLst/>
            <a:rect l="0" t="0" r="0" b="0"/>
            <a:pathLst>
              <a:path w="313268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25401" y="0"/>
                </a:lnTo>
                <a:lnTo>
                  <a:pt x="33868" y="0"/>
                </a:lnTo>
                <a:lnTo>
                  <a:pt x="59268" y="0"/>
                </a:lnTo>
                <a:lnTo>
                  <a:pt x="84667" y="0"/>
                </a:lnTo>
                <a:lnTo>
                  <a:pt x="101601" y="0"/>
                </a:lnTo>
                <a:lnTo>
                  <a:pt x="135468" y="0"/>
                </a:lnTo>
                <a:lnTo>
                  <a:pt x="160867" y="0"/>
                </a:lnTo>
                <a:lnTo>
                  <a:pt x="186268" y="0"/>
                </a:lnTo>
                <a:lnTo>
                  <a:pt x="211668" y="0"/>
                </a:lnTo>
                <a:lnTo>
                  <a:pt x="245534" y="8467"/>
                </a:lnTo>
                <a:lnTo>
                  <a:pt x="262468" y="8467"/>
                </a:lnTo>
                <a:lnTo>
                  <a:pt x="287868" y="8467"/>
                </a:lnTo>
                <a:lnTo>
                  <a:pt x="304800" y="8467"/>
                </a:lnTo>
                <a:lnTo>
                  <a:pt x="304800" y="8467"/>
                </a:lnTo>
                <a:lnTo>
                  <a:pt x="313267" y="16934"/>
                </a:lnTo>
                <a:lnTo>
                  <a:pt x="313267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Freeform 1222"/>
          <p:cNvSpPr/>
          <p:nvPr/>
        </p:nvSpPr>
        <p:spPr>
          <a:xfrm>
            <a:off x="8974667" y="5647267"/>
            <a:ext cx="25401" cy="279401"/>
          </a:xfrm>
          <a:custGeom>
            <a:avLst/>
            <a:gdLst/>
            <a:ahLst/>
            <a:cxnLst/>
            <a:rect l="0" t="0" r="0" b="0"/>
            <a:pathLst>
              <a:path w="25401" h="279401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43933"/>
                </a:lnTo>
                <a:lnTo>
                  <a:pt x="16933" y="169333"/>
                </a:lnTo>
                <a:lnTo>
                  <a:pt x="16933" y="186266"/>
                </a:lnTo>
                <a:lnTo>
                  <a:pt x="16933" y="211666"/>
                </a:lnTo>
                <a:lnTo>
                  <a:pt x="16933" y="228600"/>
                </a:lnTo>
                <a:lnTo>
                  <a:pt x="16933" y="245533"/>
                </a:lnTo>
                <a:lnTo>
                  <a:pt x="25400" y="262466"/>
                </a:lnTo>
                <a:lnTo>
                  <a:pt x="25400" y="270933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Freeform 1223"/>
          <p:cNvSpPr/>
          <p:nvPr/>
        </p:nvSpPr>
        <p:spPr>
          <a:xfrm>
            <a:off x="8881534" y="5494867"/>
            <a:ext cx="33867" cy="8467"/>
          </a:xfrm>
          <a:custGeom>
            <a:avLst/>
            <a:gdLst/>
            <a:ahLst/>
            <a:cxnLst/>
            <a:rect l="0" t="0" r="0" b="0"/>
            <a:pathLst>
              <a:path w="33867" h="8467">
                <a:moveTo>
                  <a:pt x="8466" y="0"/>
                </a:move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25399" y="0"/>
                </a:lnTo>
                <a:lnTo>
                  <a:pt x="33866" y="8466"/>
                </a:lnTo>
                <a:lnTo>
                  <a:pt x="33866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Freeform 1224"/>
          <p:cNvSpPr/>
          <p:nvPr/>
        </p:nvSpPr>
        <p:spPr>
          <a:xfrm>
            <a:off x="9067800" y="5604933"/>
            <a:ext cx="203201" cy="304801"/>
          </a:xfrm>
          <a:custGeom>
            <a:avLst/>
            <a:gdLst/>
            <a:ahLst/>
            <a:cxnLst/>
            <a:rect l="0" t="0" r="0" b="0"/>
            <a:pathLst>
              <a:path w="203201" h="304801">
                <a:moveTo>
                  <a:pt x="127000" y="0"/>
                </a:moveTo>
                <a:lnTo>
                  <a:pt x="127000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0066" y="16934"/>
                </a:lnTo>
                <a:lnTo>
                  <a:pt x="101600" y="16934"/>
                </a:lnTo>
                <a:lnTo>
                  <a:pt x="93133" y="25400"/>
                </a:lnTo>
                <a:lnTo>
                  <a:pt x="76200" y="25400"/>
                </a:lnTo>
                <a:lnTo>
                  <a:pt x="59267" y="33867"/>
                </a:lnTo>
                <a:lnTo>
                  <a:pt x="42334" y="42334"/>
                </a:lnTo>
                <a:lnTo>
                  <a:pt x="33866" y="50800"/>
                </a:lnTo>
                <a:lnTo>
                  <a:pt x="16933" y="59267"/>
                </a:lnTo>
                <a:lnTo>
                  <a:pt x="8467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93134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0067"/>
                </a:lnTo>
                <a:lnTo>
                  <a:pt x="25400" y="110067"/>
                </a:lnTo>
                <a:lnTo>
                  <a:pt x="42334" y="118534"/>
                </a:lnTo>
                <a:lnTo>
                  <a:pt x="50800" y="127000"/>
                </a:lnTo>
                <a:lnTo>
                  <a:pt x="76200" y="127000"/>
                </a:lnTo>
                <a:lnTo>
                  <a:pt x="93133" y="127000"/>
                </a:lnTo>
                <a:lnTo>
                  <a:pt x="110066" y="127000"/>
                </a:lnTo>
                <a:lnTo>
                  <a:pt x="127000" y="135467"/>
                </a:lnTo>
                <a:lnTo>
                  <a:pt x="143933" y="143934"/>
                </a:lnTo>
                <a:lnTo>
                  <a:pt x="160867" y="152400"/>
                </a:lnTo>
                <a:lnTo>
                  <a:pt x="177800" y="169334"/>
                </a:lnTo>
                <a:lnTo>
                  <a:pt x="186266" y="186267"/>
                </a:lnTo>
                <a:lnTo>
                  <a:pt x="194734" y="203200"/>
                </a:lnTo>
                <a:lnTo>
                  <a:pt x="203200" y="220134"/>
                </a:lnTo>
                <a:lnTo>
                  <a:pt x="203200" y="237067"/>
                </a:lnTo>
                <a:lnTo>
                  <a:pt x="194734" y="254000"/>
                </a:lnTo>
                <a:lnTo>
                  <a:pt x="194734" y="262467"/>
                </a:lnTo>
                <a:lnTo>
                  <a:pt x="186266" y="279400"/>
                </a:lnTo>
                <a:lnTo>
                  <a:pt x="169333" y="287867"/>
                </a:lnTo>
                <a:lnTo>
                  <a:pt x="152400" y="296334"/>
                </a:lnTo>
                <a:lnTo>
                  <a:pt x="135467" y="304800"/>
                </a:lnTo>
                <a:lnTo>
                  <a:pt x="118534" y="304800"/>
                </a:lnTo>
                <a:lnTo>
                  <a:pt x="110066" y="304800"/>
                </a:lnTo>
                <a:lnTo>
                  <a:pt x="101600" y="304800"/>
                </a:lnTo>
                <a:lnTo>
                  <a:pt x="93133" y="296334"/>
                </a:lnTo>
                <a:lnTo>
                  <a:pt x="84667" y="287867"/>
                </a:lnTo>
                <a:lnTo>
                  <a:pt x="84667" y="287867"/>
                </a:lnTo>
                <a:lnTo>
                  <a:pt x="84667" y="279400"/>
                </a:lnTo>
                <a:lnTo>
                  <a:pt x="84667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Freeform 1225"/>
          <p:cNvSpPr/>
          <p:nvPr/>
        </p:nvSpPr>
        <p:spPr>
          <a:xfrm>
            <a:off x="9338734" y="5672667"/>
            <a:ext cx="118534" cy="270934"/>
          </a:xfrm>
          <a:custGeom>
            <a:avLst/>
            <a:gdLst/>
            <a:ahLst/>
            <a:cxnLst/>
            <a:rect l="0" t="0" r="0" b="0"/>
            <a:pathLst>
              <a:path w="118534" h="270934">
                <a:moveTo>
                  <a:pt x="42333" y="33866"/>
                </a:moveTo>
                <a:lnTo>
                  <a:pt x="42333" y="33866"/>
                </a:lnTo>
                <a:lnTo>
                  <a:pt x="33866" y="33866"/>
                </a:lnTo>
                <a:lnTo>
                  <a:pt x="33866" y="42333"/>
                </a:lnTo>
                <a:lnTo>
                  <a:pt x="33866" y="42333"/>
                </a:lnTo>
                <a:lnTo>
                  <a:pt x="25399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8466" y="237066"/>
                </a:lnTo>
                <a:lnTo>
                  <a:pt x="8466" y="245533"/>
                </a:lnTo>
                <a:lnTo>
                  <a:pt x="25399" y="262466"/>
                </a:lnTo>
                <a:lnTo>
                  <a:pt x="42333" y="270933"/>
                </a:lnTo>
                <a:lnTo>
                  <a:pt x="50799" y="270933"/>
                </a:lnTo>
                <a:lnTo>
                  <a:pt x="59266" y="270933"/>
                </a:lnTo>
                <a:lnTo>
                  <a:pt x="76200" y="270933"/>
                </a:lnTo>
                <a:lnTo>
                  <a:pt x="84666" y="262466"/>
                </a:lnTo>
                <a:lnTo>
                  <a:pt x="93133" y="245533"/>
                </a:lnTo>
                <a:lnTo>
                  <a:pt x="101599" y="237066"/>
                </a:lnTo>
                <a:lnTo>
                  <a:pt x="110066" y="211666"/>
                </a:lnTo>
                <a:lnTo>
                  <a:pt x="118533" y="194733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18533" y="127000"/>
                </a:lnTo>
                <a:lnTo>
                  <a:pt x="110066" y="110066"/>
                </a:lnTo>
                <a:lnTo>
                  <a:pt x="110066" y="84666"/>
                </a:lnTo>
                <a:lnTo>
                  <a:pt x="101599" y="67733"/>
                </a:lnTo>
                <a:lnTo>
                  <a:pt x="93133" y="50800"/>
                </a:lnTo>
                <a:lnTo>
                  <a:pt x="84666" y="42333"/>
                </a:lnTo>
                <a:lnTo>
                  <a:pt x="84666" y="25400"/>
                </a:lnTo>
                <a:lnTo>
                  <a:pt x="84666" y="8466"/>
                </a:lnTo>
                <a:lnTo>
                  <a:pt x="84666" y="8466"/>
                </a:lnTo>
                <a:lnTo>
                  <a:pt x="84666" y="0"/>
                </a:lnTo>
                <a:lnTo>
                  <a:pt x="846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Freeform 1226"/>
          <p:cNvSpPr/>
          <p:nvPr/>
        </p:nvSpPr>
        <p:spPr>
          <a:xfrm>
            <a:off x="9491134" y="5689600"/>
            <a:ext cx="177800" cy="254001"/>
          </a:xfrm>
          <a:custGeom>
            <a:avLst/>
            <a:gdLst/>
            <a:ahLst/>
            <a:cxnLst/>
            <a:rect l="0" t="0" r="0" b="0"/>
            <a:pathLst>
              <a:path w="177800" h="254001">
                <a:moveTo>
                  <a:pt x="135466" y="8467"/>
                </a:moveTo>
                <a:lnTo>
                  <a:pt x="135466" y="8467"/>
                </a:lnTo>
                <a:lnTo>
                  <a:pt x="135466" y="8467"/>
                </a:lnTo>
                <a:lnTo>
                  <a:pt x="126999" y="8467"/>
                </a:lnTo>
                <a:lnTo>
                  <a:pt x="126999" y="8467"/>
                </a:lnTo>
                <a:lnTo>
                  <a:pt x="118533" y="8467"/>
                </a:lnTo>
                <a:lnTo>
                  <a:pt x="110066" y="0"/>
                </a:lnTo>
                <a:lnTo>
                  <a:pt x="101599" y="0"/>
                </a:lnTo>
                <a:lnTo>
                  <a:pt x="84666" y="0"/>
                </a:lnTo>
                <a:lnTo>
                  <a:pt x="67732" y="0"/>
                </a:lnTo>
                <a:lnTo>
                  <a:pt x="50799" y="0"/>
                </a:lnTo>
                <a:lnTo>
                  <a:pt x="33866" y="0"/>
                </a:lnTo>
                <a:lnTo>
                  <a:pt x="16933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25399" y="50800"/>
                </a:lnTo>
                <a:lnTo>
                  <a:pt x="42333" y="67733"/>
                </a:lnTo>
                <a:lnTo>
                  <a:pt x="59266" y="76200"/>
                </a:lnTo>
                <a:lnTo>
                  <a:pt x="76200" y="84667"/>
                </a:lnTo>
                <a:lnTo>
                  <a:pt x="101599" y="101600"/>
                </a:lnTo>
                <a:lnTo>
                  <a:pt x="118533" y="118533"/>
                </a:lnTo>
                <a:lnTo>
                  <a:pt x="135466" y="135467"/>
                </a:lnTo>
                <a:lnTo>
                  <a:pt x="143932" y="143933"/>
                </a:lnTo>
                <a:lnTo>
                  <a:pt x="160866" y="160867"/>
                </a:lnTo>
                <a:lnTo>
                  <a:pt x="169333" y="177800"/>
                </a:lnTo>
                <a:lnTo>
                  <a:pt x="169333" y="194733"/>
                </a:lnTo>
                <a:lnTo>
                  <a:pt x="177799" y="211667"/>
                </a:lnTo>
                <a:lnTo>
                  <a:pt x="169333" y="220133"/>
                </a:lnTo>
                <a:lnTo>
                  <a:pt x="169333" y="228600"/>
                </a:lnTo>
                <a:lnTo>
                  <a:pt x="160866" y="237067"/>
                </a:lnTo>
                <a:lnTo>
                  <a:pt x="152400" y="245533"/>
                </a:lnTo>
                <a:lnTo>
                  <a:pt x="126999" y="245533"/>
                </a:lnTo>
                <a:lnTo>
                  <a:pt x="118533" y="254000"/>
                </a:lnTo>
                <a:lnTo>
                  <a:pt x="101599" y="245533"/>
                </a:lnTo>
                <a:lnTo>
                  <a:pt x="93133" y="245533"/>
                </a:lnTo>
                <a:lnTo>
                  <a:pt x="76200" y="245533"/>
                </a:lnTo>
                <a:lnTo>
                  <a:pt x="67732" y="237067"/>
                </a:lnTo>
                <a:lnTo>
                  <a:pt x="67732" y="237067"/>
                </a:lnTo>
                <a:lnTo>
                  <a:pt x="59266" y="228600"/>
                </a:lnTo>
                <a:lnTo>
                  <a:pt x="59266" y="228600"/>
                </a:lnTo>
                <a:lnTo>
                  <a:pt x="67732" y="220133"/>
                </a:lnTo>
                <a:lnTo>
                  <a:pt x="67732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Freeform 1227"/>
          <p:cNvSpPr/>
          <p:nvPr/>
        </p:nvSpPr>
        <p:spPr>
          <a:xfrm>
            <a:off x="9677400" y="5731933"/>
            <a:ext cx="127001" cy="194735"/>
          </a:xfrm>
          <a:custGeom>
            <a:avLst/>
            <a:gdLst/>
            <a:ahLst/>
            <a:cxnLst/>
            <a:rect l="0" t="0" r="0" b="0"/>
            <a:pathLst>
              <a:path w="127001" h="194735">
                <a:moveTo>
                  <a:pt x="118534" y="25400"/>
                </a:moveTo>
                <a:lnTo>
                  <a:pt x="118534" y="25400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4" y="16934"/>
                </a:lnTo>
                <a:lnTo>
                  <a:pt x="33866" y="25400"/>
                </a:lnTo>
                <a:lnTo>
                  <a:pt x="25400" y="42334"/>
                </a:lnTo>
                <a:lnTo>
                  <a:pt x="16933" y="59267"/>
                </a:lnTo>
                <a:lnTo>
                  <a:pt x="8467" y="84667"/>
                </a:lnTo>
                <a:lnTo>
                  <a:pt x="0" y="101600"/>
                </a:lnTo>
                <a:lnTo>
                  <a:pt x="8467" y="118534"/>
                </a:lnTo>
                <a:lnTo>
                  <a:pt x="16933" y="143934"/>
                </a:lnTo>
                <a:lnTo>
                  <a:pt x="25400" y="160867"/>
                </a:lnTo>
                <a:lnTo>
                  <a:pt x="33866" y="177800"/>
                </a:lnTo>
                <a:lnTo>
                  <a:pt x="50800" y="186267"/>
                </a:lnTo>
                <a:lnTo>
                  <a:pt x="76200" y="194734"/>
                </a:lnTo>
                <a:lnTo>
                  <a:pt x="93134" y="194734"/>
                </a:lnTo>
                <a:lnTo>
                  <a:pt x="110066" y="194734"/>
                </a:lnTo>
                <a:lnTo>
                  <a:pt x="110066" y="194734"/>
                </a:lnTo>
                <a:lnTo>
                  <a:pt x="127000" y="194734"/>
                </a:lnTo>
                <a:lnTo>
                  <a:pt x="127000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Freeform 1228"/>
          <p:cNvSpPr/>
          <p:nvPr/>
        </p:nvSpPr>
        <p:spPr>
          <a:xfrm>
            <a:off x="9829800" y="5740400"/>
            <a:ext cx="152401" cy="194734"/>
          </a:xfrm>
          <a:custGeom>
            <a:avLst/>
            <a:gdLst/>
            <a:ahLst/>
            <a:cxnLst/>
            <a:rect l="0" t="0" r="0" b="0"/>
            <a:pathLst>
              <a:path w="152401" h="194734">
                <a:moveTo>
                  <a:pt x="16934" y="84667"/>
                </a:moveTo>
                <a:lnTo>
                  <a:pt x="16934" y="84667"/>
                </a:lnTo>
                <a:lnTo>
                  <a:pt x="16934" y="84667"/>
                </a:lnTo>
                <a:lnTo>
                  <a:pt x="25400" y="84667"/>
                </a:lnTo>
                <a:lnTo>
                  <a:pt x="33866" y="84667"/>
                </a:lnTo>
                <a:lnTo>
                  <a:pt x="42334" y="84667"/>
                </a:lnTo>
                <a:lnTo>
                  <a:pt x="50800" y="84667"/>
                </a:lnTo>
                <a:lnTo>
                  <a:pt x="67733" y="84667"/>
                </a:lnTo>
                <a:lnTo>
                  <a:pt x="84667" y="76200"/>
                </a:lnTo>
                <a:lnTo>
                  <a:pt x="101600" y="67733"/>
                </a:lnTo>
                <a:lnTo>
                  <a:pt x="110066" y="59267"/>
                </a:lnTo>
                <a:lnTo>
                  <a:pt x="118534" y="50800"/>
                </a:lnTo>
                <a:lnTo>
                  <a:pt x="118534" y="42333"/>
                </a:lnTo>
                <a:lnTo>
                  <a:pt x="127000" y="33867"/>
                </a:lnTo>
                <a:lnTo>
                  <a:pt x="127000" y="25400"/>
                </a:lnTo>
                <a:lnTo>
                  <a:pt x="118534" y="16933"/>
                </a:lnTo>
                <a:lnTo>
                  <a:pt x="118534" y="8467"/>
                </a:lnTo>
                <a:lnTo>
                  <a:pt x="110066" y="0"/>
                </a:lnTo>
                <a:lnTo>
                  <a:pt x="101600" y="0"/>
                </a:lnTo>
                <a:lnTo>
                  <a:pt x="84667" y="0"/>
                </a:lnTo>
                <a:lnTo>
                  <a:pt x="76200" y="0"/>
                </a:lnTo>
                <a:lnTo>
                  <a:pt x="59266" y="0"/>
                </a:lnTo>
                <a:lnTo>
                  <a:pt x="50800" y="0"/>
                </a:lnTo>
                <a:lnTo>
                  <a:pt x="33866" y="16933"/>
                </a:lnTo>
                <a:lnTo>
                  <a:pt x="25400" y="25400"/>
                </a:lnTo>
                <a:lnTo>
                  <a:pt x="8467" y="42333"/>
                </a:lnTo>
                <a:lnTo>
                  <a:pt x="8467" y="59267"/>
                </a:lnTo>
                <a:lnTo>
                  <a:pt x="0" y="84667"/>
                </a:lnTo>
                <a:lnTo>
                  <a:pt x="0" y="101600"/>
                </a:lnTo>
                <a:lnTo>
                  <a:pt x="8467" y="118533"/>
                </a:lnTo>
                <a:lnTo>
                  <a:pt x="16934" y="143933"/>
                </a:lnTo>
                <a:lnTo>
                  <a:pt x="25400" y="160867"/>
                </a:lnTo>
                <a:lnTo>
                  <a:pt x="42334" y="177800"/>
                </a:lnTo>
                <a:lnTo>
                  <a:pt x="59266" y="186267"/>
                </a:lnTo>
                <a:lnTo>
                  <a:pt x="84667" y="194733"/>
                </a:lnTo>
                <a:lnTo>
                  <a:pt x="101600" y="194733"/>
                </a:lnTo>
                <a:lnTo>
                  <a:pt x="127000" y="186267"/>
                </a:lnTo>
                <a:lnTo>
                  <a:pt x="143933" y="177800"/>
                </a:lnTo>
                <a:lnTo>
                  <a:pt x="143933" y="177800"/>
                </a:lnTo>
                <a:lnTo>
                  <a:pt x="152400" y="169333"/>
                </a:lnTo>
                <a:lnTo>
                  <a:pt x="152400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Freeform 1229"/>
          <p:cNvSpPr/>
          <p:nvPr/>
        </p:nvSpPr>
        <p:spPr>
          <a:xfrm>
            <a:off x="10016066" y="5545667"/>
            <a:ext cx="33868" cy="389467"/>
          </a:xfrm>
          <a:custGeom>
            <a:avLst/>
            <a:gdLst/>
            <a:ahLst/>
            <a:cxnLst/>
            <a:rect l="0" t="0" r="0" b="0"/>
            <a:pathLst>
              <a:path w="33868" h="389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8468" y="50800"/>
                </a:lnTo>
                <a:lnTo>
                  <a:pt x="8468" y="76200"/>
                </a:lnTo>
                <a:lnTo>
                  <a:pt x="8468" y="101600"/>
                </a:lnTo>
                <a:lnTo>
                  <a:pt x="16934" y="135466"/>
                </a:lnTo>
                <a:lnTo>
                  <a:pt x="16934" y="169333"/>
                </a:lnTo>
                <a:lnTo>
                  <a:pt x="16934" y="203200"/>
                </a:lnTo>
                <a:lnTo>
                  <a:pt x="16934" y="237066"/>
                </a:lnTo>
                <a:lnTo>
                  <a:pt x="16934" y="270933"/>
                </a:lnTo>
                <a:lnTo>
                  <a:pt x="8468" y="304800"/>
                </a:lnTo>
                <a:lnTo>
                  <a:pt x="8468" y="330200"/>
                </a:lnTo>
                <a:lnTo>
                  <a:pt x="16934" y="355600"/>
                </a:lnTo>
                <a:lnTo>
                  <a:pt x="16934" y="364066"/>
                </a:lnTo>
                <a:lnTo>
                  <a:pt x="16934" y="381000"/>
                </a:lnTo>
                <a:lnTo>
                  <a:pt x="25400" y="389466"/>
                </a:lnTo>
                <a:lnTo>
                  <a:pt x="25400" y="389466"/>
                </a:lnTo>
                <a:lnTo>
                  <a:pt x="33867" y="389466"/>
                </a:lnTo>
                <a:lnTo>
                  <a:pt x="33867" y="389466"/>
                </a:lnTo>
                <a:lnTo>
                  <a:pt x="33867" y="381000"/>
                </a:lnTo>
                <a:lnTo>
                  <a:pt x="33867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Freeform 1230"/>
          <p:cNvSpPr/>
          <p:nvPr/>
        </p:nvSpPr>
        <p:spPr>
          <a:xfrm>
            <a:off x="10083800" y="5689600"/>
            <a:ext cx="101601" cy="194734"/>
          </a:xfrm>
          <a:custGeom>
            <a:avLst/>
            <a:gdLst/>
            <a:ahLst/>
            <a:cxnLst/>
            <a:rect l="0" t="0" r="0" b="0"/>
            <a:pathLst>
              <a:path w="101601" h="194734">
                <a:moveTo>
                  <a:pt x="25400" y="127000"/>
                </a:moveTo>
                <a:lnTo>
                  <a:pt x="25400" y="127000"/>
                </a:lnTo>
                <a:lnTo>
                  <a:pt x="25400" y="127000"/>
                </a:lnTo>
                <a:lnTo>
                  <a:pt x="33866" y="127000"/>
                </a:lnTo>
                <a:lnTo>
                  <a:pt x="42333" y="118533"/>
                </a:lnTo>
                <a:lnTo>
                  <a:pt x="50800" y="118533"/>
                </a:lnTo>
                <a:lnTo>
                  <a:pt x="67734" y="110067"/>
                </a:lnTo>
                <a:lnTo>
                  <a:pt x="76200" y="101600"/>
                </a:lnTo>
                <a:lnTo>
                  <a:pt x="84666" y="84667"/>
                </a:lnTo>
                <a:lnTo>
                  <a:pt x="93134" y="76200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3"/>
                </a:lnTo>
                <a:lnTo>
                  <a:pt x="93134" y="25400"/>
                </a:lnTo>
                <a:lnTo>
                  <a:pt x="84666" y="16933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0"/>
                </a:lnTo>
                <a:lnTo>
                  <a:pt x="50800" y="8467"/>
                </a:lnTo>
                <a:lnTo>
                  <a:pt x="33866" y="8467"/>
                </a:lnTo>
                <a:lnTo>
                  <a:pt x="25400" y="16933"/>
                </a:lnTo>
                <a:lnTo>
                  <a:pt x="8466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8466" y="152400"/>
                </a:lnTo>
                <a:lnTo>
                  <a:pt x="16934" y="169333"/>
                </a:lnTo>
                <a:lnTo>
                  <a:pt x="33866" y="186267"/>
                </a:lnTo>
                <a:lnTo>
                  <a:pt x="50800" y="186267"/>
                </a:lnTo>
                <a:lnTo>
                  <a:pt x="59267" y="194733"/>
                </a:lnTo>
                <a:lnTo>
                  <a:pt x="59267" y="194733"/>
                </a:lnTo>
                <a:lnTo>
                  <a:pt x="67734" y="194733"/>
                </a:lnTo>
                <a:lnTo>
                  <a:pt x="67734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Freeform 1231"/>
          <p:cNvSpPr/>
          <p:nvPr/>
        </p:nvSpPr>
        <p:spPr>
          <a:xfrm>
            <a:off x="10202333" y="5681133"/>
            <a:ext cx="186268" cy="254001"/>
          </a:xfrm>
          <a:custGeom>
            <a:avLst/>
            <a:gdLst/>
            <a:ahLst/>
            <a:cxnLst/>
            <a:rect l="0" t="0" r="0" b="0"/>
            <a:pathLst>
              <a:path w="186268" h="254001">
                <a:moveTo>
                  <a:pt x="84667" y="33867"/>
                </a:moveTo>
                <a:lnTo>
                  <a:pt x="84667" y="33867"/>
                </a:lnTo>
                <a:lnTo>
                  <a:pt x="84667" y="25400"/>
                </a:lnTo>
                <a:lnTo>
                  <a:pt x="84667" y="16934"/>
                </a:lnTo>
                <a:lnTo>
                  <a:pt x="84667" y="8467"/>
                </a:lnTo>
                <a:lnTo>
                  <a:pt x="84667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1" y="8467"/>
                </a:lnTo>
                <a:lnTo>
                  <a:pt x="33867" y="16934"/>
                </a:lnTo>
                <a:lnTo>
                  <a:pt x="25401" y="16934"/>
                </a:lnTo>
                <a:lnTo>
                  <a:pt x="8467" y="25400"/>
                </a:lnTo>
                <a:lnTo>
                  <a:pt x="0" y="42334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8467" y="76200"/>
                </a:lnTo>
                <a:lnTo>
                  <a:pt x="16934" y="76200"/>
                </a:lnTo>
                <a:lnTo>
                  <a:pt x="33867" y="84667"/>
                </a:lnTo>
                <a:lnTo>
                  <a:pt x="42333" y="93134"/>
                </a:lnTo>
                <a:lnTo>
                  <a:pt x="59267" y="101600"/>
                </a:lnTo>
                <a:lnTo>
                  <a:pt x="76200" y="110067"/>
                </a:lnTo>
                <a:lnTo>
                  <a:pt x="93134" y="118534"/>
                </a:lnTo>
                <a:lnTo>
                  <a:pt x="110067" y="127000"/>
                </a:lnTo>
                <a:lnTo>
                  <a:pt x="127001" y="135467"/>
                </a:lnTo>
                <a:lnTo>
                  <a:pt x="143933" y="143934"/>
                </a:lnTo>
                <a:lnTo>
                  <a:pt x="160867" y="152400"/>
                </a:lnTo>
                <a:lnTo>
                  <a:pt x="169334" y="160867"/>
                </a:lnTo>
                <a:lnTo>
                  <a:pt x="177801" y="169334"/>
                </a:lnTo>
                <a:lnTo>
                  <a:pt x="186267" y="186267"/>
                </a:lnTo>
                <a:lnTo>
                  <a:pt x="186267" y="194734"/>
                </a:lnTo>
                <a:lnTo>
                  <a:pt x="186267" y="211667"/>
                </a:lnTo>
                <a:lnTo>
                  <a:pt x="177801" y="220134"/>
                </a:lnTo>
                <a:lnTo>
                  <a:pt x="169334" y="228600"/>
                </a:lnTo>
                <a:lnTo>
                  <a:pt x="160867" y="237067"/>
                </a:lnTo>
                <a:lnTo>
                  <a:pt x="143933" y="245534"/>
                </a:lnTo>
                <a:lnTo>
                  <a:pt x="127001" y="245534"/>
                </a:lnTo>
                <a:lnTo>
                  <a:pt x="110067" y="254000"/>
                </a:lnTo>
                <a:lnTo>
                  <a:pt x="93134" y="254000"/>
                </a:lnTo>
                <a:lnTo>
                  <a:pt x="84667" y="245534"/>
                </a:lnTo>
                <a:lnTo>
                  <a:pt x="67733" y="245534"/>
                </a:lnTo>
                <a:lnTo>
                  <a:pt x="59267" y="245534"/>
                </a:lnTo>
                <a:lnTo>
                  <a:pt x="59267" y="237067"/>
                </a:lnTo>
                <a:lnTo>
                  <a:pt x="50801" y="237067"/>
                </a:lnTo>
                <a:lnTo>
                  <a:pt x="50801" y="237067"/>
                </a:lnTo>
                <a:lnTo>
                  <a:pt x="50801" y="228600"/>
                </a:lnTo>
                <a:lnTo>
                  <a:pt x="50801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Freeform 1232"/>
          <p:cNvSpPr/>
          <p:nvPr/>
        </p:nvSpPr>
        <p:spPr>
          <a:xfrm>
            <a:off x="10684934" y="5604933"/>
            <a:ext cx="93133" cy="313268"/>
          </a:xfrm>
          <a:custGeom>
            <a:avLst/>
            <a:gdLst/>
            <a:ahLst/>
            <a:cxnLst/>
            <a:rect l="0" t="0" r="0" b="0"/>
            <a:pathLst>
              <a:path w="93133" h="313268">
                <a:moveTo>
                  <a:pt x="93132" y="0"/>
                </a:moveTo>
                <a:lnTo>
                  <a:pt x="93132" y="0"/>
                </a:lnTo>
                <a:lnTo>
                  <a:pt x="93132" y="0"/>
                </a:lnTo>
                <a:lnTo>
                  <a:pt x="93132" y="8467"/>
                </a:lnTo>
                <a:lnTo>
                  <a:pt x="93132" y="8467"/>
                </a:lnTo>
                <a:lnTo>
                  <a:pt x="93132" y="8467"/>
                </a:lnTo>
                <a:lnTo>
                  <a:pt x="93132" y="16934"/>
                </a:lnTo>
                <a:lnTo>
                  <a:pt x="93132" y="33867"/>
                </a:lnTo>
                <a:lnTo>
                  <a:pt x="93132" y="42334"/>
                </a:lnTo>
                <a:lnTo>
                  <a:pt x="93132" y="59267"/>
                </a:lnTo>
                <a:lnTo>
                  <a:pt x="76200" y="84667"/>
                </a:lnTo>
                <a:lnTo>
                  <a:pt x="67733" y="110067"/>
                </a:lnTo>
                <a:lnTo>
                  <a:pt x="59266" y="135467"/>
                </a:lnTo>
                <a:lnTo>
                  <a:pt x="50799" y="160867"/>
                </a:lnTo>
                <a:lnTo>
                  <a:pt x="33866" y="186267"/>
                </a:lnTo>
                <a:lnTo>
                  <a:pt x="16932" y="211667"/>
                </a:lnTo>
                <a:lnTo>
                  <a:pt x="8466" y="237067"/>
                </a:lnTo>
                <a:lnTo>
                  <a:pt x="0" y="254000"/>
                </a:lnTo>
                <a:lnTo>
                  <a:pt x="0" y="279400"/>
                </a:lnTo>
                <a:lnTo>
                  <a:pt x="0" y="287867"/>
                </a:lnTo>
                <a:lnTo>
                  <a:pt x="0" y="304800"/>
                </a:lnTo>
                <a:lnTo>
                  <a:pt x="0" y="313267"/>
                </a:lnTo>
                <a:lnTo>
                  <a:pt x="0" y="313267"/>
                </a:lnTo>
                <a:lnTo>
                  <a:pt x="0" y="313267"/>
                </a:lnTo>
                <a:lnTo>
                  <a:pt x="8466" y="313267"/>
                </a:lnTo>
                <a:lnTo>
                  <a:pt x="8466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Freeform 1233"/>
          <p:cNvSpPr/>
          <p:nvPr/>
        </p:nvSpPr>
        <p:spPr>
          <a:xfrm>
            <a:off x="10591800" y="5554133"/>
            <a:ext cx="313268" cy="50801"/>
          </a:xfrm>
          <a:custGeom>
            <a:avLst/>
            <a:gdLst/>
            <a:ahLst/>
            <a:cxnLst/>
            <a:rect l="0" t="0" r="0" b="0"/>
            <a:pathLst>
              <a:path w="313268" h="50801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8467" y="42334"/>
                </a:lnTo>
                <a:lnTo>
                  <a:pt x="25400" y="42334"/>
                </a:lnTo>
                <a:lnTo>
                  <a:pt x="42334" y="33867"/>
                </a:lnTo>
                <a:lnTo>
                  <a:pt x="67733" y="25400"/>
                </a:lnTo>
                <a:lnTo>
                  <a:pt x="93134" y="25400"/>
                </a:lnTo>
                <a:lnTo>
                  <a:pt x="118534" y="16934"/>
                </a:lnTo>
                <a:lnTo>
                  <a:pt x="143933" y="8467"/>
                </a:lnTo>
                <a:lnTo>
                  <a:pt x="169334" y="8467"/>
                </a:lnTo>
                <a:lnTo>
                  <a:pt x="203200" y="8467"/>
                </a:lnTo>
                <a:lnTo>
                  <a:pt x="228600" y="0"/>
                </a:lnTo>
                <a:lnTo>
                  <a:pt x="254000" y="0"/>
                </a:lnTo>
                <a:lnTo>
                  <a:pt x="270934" y="0"/>
                </a:lnTo>
                <a:lnTo>
                  <a:pt x="287866" y="0"/>
                </a:lnTo>
                <a:lnTo>
                  <a:pt x="296333" y="0"/>
                </a:lnTo>
                <a:lnTo>
                  <a:pt x="304800" y="0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  <a:lnTo>
                  <a:pt x="313267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Freeform 1234"/>
          <p:cNvSpPr/>
          <p:nvPr/>
        </p:nvSpPr>
        <p:spPr>
          <a:xfrm>
            <a:off x="10811933" y="5740400"/>
            <a:ext cx="118534" cy="127001"/>
          </a:xfrm>
          <a:custGeom>
            <a:avLst/>
            <a:gdLst/>
            <a:ahLst/>
            <a:cxnLst/>
            <a:rect l="0" t="0" r="0" b="0"/>
            <a:pathLst>
              <a:path w="118534" h="127001">
                <a:moveTo>
                  <a:pt x="16934" y="0"/>
                </a:moveTo>
                <a:lnTo>
                  <a:pt x="16934" y="8467"/>
                </a:lnTo>
                <a:lnTo>
                  <a:pt x="16934" y="8467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8467" y="127000"/>
                </a:lnTo>
                <a:lnTo>
                  <a:pt x="8467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0" y="110067"/>
                </a:lnTo>
                <a:lnTo>
                  <a:pt x="0" y="93133"/>
                </a:lnTo>
                <a:lnTo>
                  <a:pt x="0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25401" y="33867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1" y="8467"/>
                </a:lnTo>
                <a:lnTo>
                  <a:pt x="67733" y="0"/>
                </a:lnTo>
                <a:lnTo>
                  <a:pt x="76200" y="0"/>
                </a:lnTo>
                <a:lnTo>
                  <a:pt x="93134" y="8467"/>
                </a:lnTo>
                <a:lnTo>
                  <a:pt x="101601" y="8467"/>
                </a:lnTo>
                <a:lnTo>
                  <a:pt x="110067" y="16933"/>
                </a:lnTo>
                <a:lnTo>
                  <a:pt x="110067" y="16933"/>
                </a:lnTo>
                <a:lnTo>
                  <a:pt x="118533" y="16933"/>
                </a:lnTo>
                <a:lnTo>
                  <a:pt x="1185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Freeform 1235"/>
          <p:cNvSpPr/>
          <p:nvPr/>
        </p:nvSpPr>
        <p:spPr>
          <a:xfrm>
            <a:off x="10964333" y="5723467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67733" y="0"/>
                </a:move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801" y="0"/>
                </a:lnTo>
                <a:lnTo>
                  <a:pt x="50801" y="8466"/>
                </a:lnTo>
                <a:lnTo>
                  <a:pt x="42333" y="8466"/>
                </a:lnTo>
                <a:lnTo>
                  <a:pt x="33867" y="16933"/>
                </a:lnTo>
                <a:lnTo>
                  <a:pt x="33867" y="33866"/>
                </a:lnTo>
                <a:lnTo>
                  <a:pt x="16934" y="50800"/>
                </a:lnTo>
                <a:lnTo>
                  <a:pt x="16934" y="59266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0866"/>
                </a:lnTo>
                <a:lnTo>
                  <a:pt x="16934" y="169333"/>
                </a:lnTo>
                <a:lnTo>
                  <a:pt x="25401" y="169333"/>
                </a:lnTo>
                <a:lnTo>
                  <a:pt x="33867" y="169333"/>
                </a:lnTo>
                <a:lnTo>
                  <a:pt x="42333" y="160866"/>
                </a:lnTo>
                <a:lnTo>
                  <a:pt x="50801" y="152400"/>
                </a:lnTo>
                <a:lnTo>
                  <a:pt x="59267" y="143933"/>
                </a:lnTo>
                <a:lnTo>
                  <a:pt x="59267" y="127000"/>
                </a:lnTo>
                <a:lnTo>
                  <a:pt x="67733" y="110066"/>
                </a:lnTo>
                <a:lnTo>
                  <a:pt x="76200" y="93133"/>
                </a:lnTo>
                <a:lnTo>
                  <a:pt x="76200" y="76200"/>
                </a:lnTo>
                <a:lnTo>
                  <a:pt x="84667" y="67733"/>
                </a:lnTo>
                <a:lnTo>
                  <a:pt x="84667" y="50800"/>
                </a:lnTo>
                <a:lnTo>
                  <a:pt x="84667" y="42333"/>
                </a:lnTo>
                <a:lnTo>
                  <a:pt x="84667" y="33866"/>
                </a:lnTo>
                <a:lnTo>
                  <a:pt x="76200" y="33866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25400"/>
                </a:lnTo>
                <a:lnTo>
                  <a:pt x="76200" y="33866"/>
                </a:lnTo>
                <a:lnTo>
                  <a:pt x="76200" y="42333"/>
                </a:lnTo>
                <a:lnTo>
                  <a:pt x="84667" y="50800"/>
                </a:lnTo>
                <a:lnTo>
                  <a:pt x="84667" y="67733"/>
                </a:lnTo>
                <a:lnTo>
                  <a:pt x="84667" y="76200"/>
                </a:lnTo>
                <a:lnTo>
                  <a:pt x="93134" y="93133"/>
                </a:lnTo>
                <a:lnTo>
                  <a:pt x="93134" y="101600"/>
                </a:lnTo>
                <a:lnTo>
                  <a:pt x="101601" y="118533"/>
                </a:lnTo>
                <a:lnTo>
                  <a:pt x="110067" y="135466"/>
                </a:lnTo>
                <a:lnTo>
                  <a:pt x="118533" y="143933"/>
                </a:lnTo>
                <a:lnTo>
                  <a:pt x="127001" y="152400"/>
                </a:lnTo>
                <a:lnTo>
                  <a:pt x="135467" y="160866"/>
                </a:lnTo>
                <a:lnTo>
                  <a:pt x="143933" y="160866"/>
                </a:lnTo>
                <a:lnTo>
                  <a:pt x="143933" y="160866"/>
                </a:lnTo>
                <a:lnTo>
                  <a:pt x="152400" y="160866"/>
                </a:lnTo>
                <a:lnTo>
                  <a:pt x="152400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Freeform 1236"/>
          <p:cNvSpPr/>
          <p:nvPr/>
        </p:nvSpPr>
        <p:spPr>
          <a:xfrm>
            <a:off x="11176000" y="5757333"/>
            <a:ext cx="8467" cy="262468"/>
          </a:xfrm>
          <a:custGeom>
            <a:avLst/>
            <a:gdLst/>
            <a:ahLst/>
            <a:cxnLst/>
            <a:rect l="0" t="0" r="0" b="0"/>
            <a:pathLst>
              <a:path w="8467" h="262468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8466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0" y="254000"/>
                </a:lnTo>
                <a:lnTo>
                  <a:pt x="0" y="262467"/>
                </a:lnTo>
                <a:lnTo>
                  <a:pt x="0" y="262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Freeform 1237"/>
          <p:cNvSpPr/>
          <p:nvPr/>
        </p:nvSpPr>
        <p:spPr>
          <a:xfrm>
            <a:off x="11167534" y="5698067"/>
            <a:ext cx="143933" cy="186267"/>
          </a:xfrm>
          <a:custGeom>
            <a:avLst/>
            <a:gdLst/>
            <a:ahLst/>
            <a:cxnLst/>
            <a:rect l="0" t="0" r="0" b="0"/>
            <a:pathLst>
              <a:path w="143933" h="186267">
                <a:moveTo>
                  <a:pt x="0" y="8466"/>
                </a:move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2" y="8466"/>
                </a:lnTo>
                <a:lnTo>
                  <a:pt x="33866" y="8466"/>
                </a:lnTo>
                <a:lnTo>
                  <a:pt x="50800" y="16933"/>
                </a:lnTo>
                <a:lnTo>
                  <a:pt x="67732" y="25400"/>
                </a:lnTo>
                <a:lnTo>
                  <a:pt x="76200" y="42333"/>
                </a:lnTo>
                <a:lnTo>
                  <a:pt x="93132" y="50800"/>
                </a:lnTo>
                <a:lnTo>
                  <a:pt x="110066" y="67733"/>
                </a:lnTo>
                <a:lnTo>
                  <a:pt x="118533" y="84666"/>
                </a:lnTo>
                <a:lnTo>
                  <a:pt x="135466" y="110066"/>
                </a:lnTo>
                <a:lnTo>
                  <a:pt x="135466" y="127000"/>
                </a:lnTo>
                <a:lnTo>
                  <a:pt x="143932" y="143933"/>
                </a:lnTo>
                <a:lnTo>
                  <a:pt x="143932" y="160866"/>
                </a:lnTo>
                <a:lnTo>
                  <a:pt x="143932" y="169333"/>
                </a:lnTo>
                <a:lnTo>
                  <a:pt x="135466" y="177800"/>
                </a:lnTo>
                <a:lnTo>
                  <a:pt x="127000" y="186266"/>
                </a:lnTo>
                <a:lnTo>
                  <a:pt x="118533" y="186266"/>
                </a:lnTo>
                <a:lnTo>
                  <a:pt x="110066" y="186266"/>
                </a:lnTo>
                <a:lnTo>
                  <a:pt x="93132" y="186266"/>
                </a:lnTo>
                <a:lnTo>
                  <a:pt x="76200" y="186266"/>
                </a:lnTo>
                <a:lnTo>
                  <a:pt x="67732" y="177800"/>
                </a:lnTo>
                <a:lnTo>
                  <a:pt x="50800" y="169333"/>
                </a:lnTo>
                <a:lnTo>
                  <a:pt x="33866" y="169333"/>
                </a:lnTo>
                <a:lnTo>
                  <a:pt x="25399" y="160866"/>
                </a:lnTo>
                <a:lnTo>
                  <a:pt x="16932" y="152400"/>
                </a:lnTo>
                <a:lnTo>
                  <a:pt x="16932" y="152400"/>
                </a:lnTo>
                <a:lnTo>
                  <a:pt x="16932" y="152400"/>
                </a:lnTo>
                <a:lnTo>
                  <a:pt x="16932" y="152400"/>
                </a:lnTo>
                <a:lnTo>
                  <a:pt x="16932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Freeform 1238"/>
          <p:cNvSpPr/>
          <p:nvPr/>
        </p:nvSpPr>
        <p:spPr>
          <a:xfrm>
            <a:off x="11396134" y="5892800"/>
            <a:ext cx="16933" cy="8468"/>
          </a:xfrm>
          <a:custGeom>
            <a:avLst/>
            <a:gdLst/>
            <a:ahLst/>
            <a:cxnLst/>
            <a:rect l="0" t="0" r="0" b="0"/>
            <a:pathLst>
              <a:path w="16933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2" y="8467"/>
                </a:lnTo>
                <a:lnTo>
                  <a:pt x="16932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4 by 14 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2547871"/>
            <a:ext cx="3243122" cy="30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406" t="25132" r="32316" b="63953"/>
          <a:stretch/>
        </p:blipFill>
        <p:spPr>
          <a:xfrm>
            <a:off x="57754" y="573717"/>
            <a:ext cx="8795856" cy="1725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54" y="-11058"/>
            <a:ext cx="538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Guided Practice for Example #1</a:t>
            </a:r>
            <a:endParaRPr lang="en-US" sz="3200" dirty="0"/>
          </a:p>
        </p:txBody>
      </p:sp>
      <p:sp>
        <p:nvSpPr>
          <p:cNvPr id="3" name="Freeform 2"/>
          <p:cNvSpPr/>
          <p:nvPr/>
        </p:nvSpPr>
        <p:spPr>
          <a:xfrm>
            <a:off x="1041400" y="3666067"/>
            <a:ext cx="50801" cy="59267"/>
          </a:xfrm>
          <a:custGeom>
            <a:avLst/>
            <a:gdLst/>
            <a:ahLst/>
            <a:cxnLst/>
            <a:rect l="0" t="0" r="0" b="0"/>
            <a:pathLst>
              <a:path w="50801" h="59267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33867" y="8466"/>
                </a:lnTo>
                <a:lnTo>
                  <a:pt x="33867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33866"/>
                </a:lnTo>
                <a:lnTo>
                  <a:pt x="33867" y="33866"/>
                </a:lnTo>
                <a:lnTo>
                  <a:pt x="33867" y="33866"/>
                </a:lnTo>
                <a:lnTo>
                  <a:pt x="25400" y="33866"/>
                </a:lnTo>
                <a:lnTo>
                  <a:pt x="25400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33866"/>
                </a:lnTo>
                <a:lnTo>
                  <a:pt x="16933" y="33866"/>
                </a:lnTo>
                <a:lnTo>
                  <a:pt x="16933" y="33866"/>
                </a:lnTo>
                <a:lnTo>
                  <a:pt x="16933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8466"/>
                </a:lnTo>
                <a:lnTo>
                  <a:pt x="50800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7" y="33866"/>
                </a:lnTo>
                <a:lnTo>
                  <a:pt x="33867" y="33866"/>
                </a:lnTo>
                <a:lnTo>
                  <a:pt x="25400" y="33866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8467" y="16933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8466"/>
                </a:lnTo>
                <a:lnTo>
                  <a:pt x="42333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0" y="59266"/>
                </a:lnTo>
                <a:lnTo>
                  <a:pt x="25400" y="59266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8467" y="33866"/>
                </a:lnTo>
                <a:lnTo>
                  <a:pt x="8467" y="25400"/>
                </a:lnTo>
                <a:lnTo>
                  <a:pt x="16933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16933"/>
                </a:lnTo>
                <a:lnTo>
                  <a:pt x="42333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09600" y="3225800"/>
            <a:ext cx="186268" cy="211668"/>
          </a:xfrm>
          <a:custGeom>
            <a:avLst/>
            <a:gdLst/>
            <a:ahLst/>
            <a:cxnLst/>
            <a:rect l="0" t="0" r="0" b="0"/>
            <a:pathLst>
              <a:path w="186268" h="211668">
                <a:moveTo>
                  <a:pt x="50800" y="42333"/>
                </a:moveTo>
                <a:lnTo>
                  <a:pt x="50800" y="42333"/>
                </a:lnTo>
                <a:lnTo>
                  <a:pt x="42333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25400" y="59267"/>
                </a:lnTo>
                <a:lnTo>
                  <a:pt x="25400" y="59267"/>
                </a:lnTo>
                <a:lnTo>
                  <a:pt x="16933" y="67733"/>
                </a:lnTo>
                <a:lnTo>
                  <a:pt x="16933" y="67733"/>
                </a:lnTo>
                <a:lnTo>
                  <a:pt x="8467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77800"/>
                </a:lnTo>
                <a:lnTo>
                  <a:pt x="25400" y="186267"/>
                </a:lnTo>
                <a:lnTo>
                  <a:pt x="33867" y="203200"/>
                </a:lnTo>
                <a:lnTo>
                  <a:pt x="50800" y="203200"/>
                </a:lnTo>
                <a:lnTo>
                  <a:pt x="59267" y="211667"/>
                </a:lnTo>
                <a:lnTo>
                  <a:pt x="76200" y="211667"/>
                </a:lnTo>
                <a:lnTo>
                  <a:pt x="93133" y="211667"/>
                </a:lnTo>
                <a:lnTo>
                  <a:pt x="110067" y="211667"/>
                </a:lnTo>
                <a:lnTo>
                  <a:pt x="118533" y="211667"/>
                </a:lnTo>
                <a:lnTo>
                  <a:pt x="135467" y="203200"/>
                </a:lnTo>
                <a:lnTo>
                  <a:pt x="143933" y="194733"/>
                </a:lnTo>
                <a:lnTo>
                  <a:pt x="160867" y="186267"/>
                </a:lnTo>
                <a:lnTo>
                  <a:pt x="169333" y="177800"/>
                </a:lnTo>
                <a:lnTo>
                  <a:pt x="177800" y="169333"/>
                </a:lnTo>
                <a:lnTo>
                  <a:pt x="177800" y="152400"/>
                </a:lnTo>
                <a:lnTo>
                  <a:pt x="186267" y="135467"/>
                </a:lnTo>
                <a:lnTo>
                  <a:pt x="186267" y="118533"/>
                </a:lnTo>
                <a:lnTo>
                  <a:pt x="186267" y="101600"/>
                </a:lnTo>
                <a:lnTo>
                  <a:pt x="186267" y="76200"/>
                </a:lnTo>
                <a:lnTo>
                  <a:pt x="177800" y="59267"/>
                </a:lnTo>
                <a:lnTo>
                  <a:pt x="169333" y="42333"/>
                </a:lnTo>
                <a:lnTo>
                  <a:pt x="160867" y="33867"/>
                </a:lnTo>
                <a:lnTo>
                  <a:pt x="152400" y="16933"/>
                </a:lnTo>
                <a:lnTo>
                  <a:pt x="135467" y="8467"/>
                </a:lnTo>
                <a:lnTo>
                  <a:pt x="127000" y="0"/>
                </a:lnTo>
                <a:lnTo>
                  <a:pt x="110067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8467"/>
                </a:lnTo>
                <a:lnTo>
                  <a:pt x="50800" y="16933"/>
                </a:lnTo>
                <a:lnTo>
                  <a:pt x="50800" y="33867"/>
                </a:lnTo>
                <a:lnTo>
                  <a:pt x="33867" y="50800"/>
                </a:lnTo>
                <a:lnTo>
                  <a:pt x="33867" y="59267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7333" y="3327400"/>
            <a:ext cx="118535" cy="143934"/>
          </a:xfrm>
          <a:custGeom>
            <a:avLst/>
            <a:gdLst/>
            <a:ahLst/>
            <a:cxnLst/>
            <a:rect l="0" t="0" r="0" b="0"/>
            <a:pathLst>
              <a:path w="118535" h="1439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33867"/>
                </a:lnTo>
                <a:lnTo>
                  <a:pt x="42334" y="50800"/>
                </a:lnTo>
                <a:lnTo>
                  <a:pt x="59267" y="67733"/>
                </a:lnTo>
                <a:lnTo>
                  <a:pt x="67734" y="76200"/>
                </a:lnTo>
                <a:lnTo>
                  <a:pt x="84667" y="93133"/>
                </a:lnTo>
                <a:lnTo>
                  <a:pt x="93134" y="110067"/>
                </a:lnTo>
                <a:lnTo>
                  <a:pt x="110067" y="127000"/>
                </a:lnTo>
                <a:lnTo>
                  <a:pt x="110067" y="127000"/>
                </a:lnTo>
                <a:lnTo>
                  <a:pt x="118534" y="143933"/>
                </a:lnTo>
                <a:lnTo>
                  <a:pt x="118534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22400" y="2904067"/>
            <a:ext cx="59268" cy="67734"/>
          </a:xfrm>
          <a:custGeom>
            <a:avLst/>
            <a:gdLst/>
            <a:ahLst/>
            <a:cxnLst/>
            <a:rect l="0" t="0" r="0" b="0"/>
            <a:pathLst>
              <a:path w="59268" h="67734">
                <a:moveTo>
                  <a:pt x="42333" y="25400"/>
                </a:moveTo>
                <a:lnTo>
                  <a:pt x="42333" y="25400"/>
                </a:lnTo>
                <a:lnTo>
                  <a:pt x="42333" y="25400"/>
                </a:lnTo>
                <a:lnTo>
                  <a:pt x="42333" y="33866"/>
                </a:lnTo>
                <a:lnTo>
                  <a:pt x="42333" y="33866"/>
                </a:lnTo>
                <a:lnTo>
                  <a:pt x="42333" y="33866"/>
                </a:lnTo>
                <a:lnTo>
                  <a:pt x="33867" y="33866"/>
                </a:lnTo>
                <a:lnTo>
                  <a:pt x="33867" y="33866"/>
                </a:lnTo>
                <a:lnTo>
                  <a:pt x="33867" y="42333"/>
                </a:lnTo>
                <a:lnTo>
                  <a:pt x="25400" y="42333"/>
                </a:lnTo>
                <a:lnTo>
                  <a:pt x="25400" y="33866"/>
                </a:lnTo>
                <a:lnTo>
                  <a:pt x="16933" y="33866"/>
                </a:lnTo>
                <a:lnTo>
                  <a:pt x="16933" y="33866"/>
                </a:lnTo>
                <a:lnTo>
                  <a:pt x="16933" y="33866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8466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59267" y="42333"/>
                </a:lnTo>
                <a:lnTo>
                  <a:pt x="50800" y="50800"/>
                </a:lnTo>
                <a:lnTo>
                  <a:pt x="50800" y="59266"/>
                </a:lnTo>
                <a:lnTo>
                  <a:pt x="50800" y="59266"/>
                </a:lnTo>
                <a:lnTo>
                  <a:pt x="42333" y="67733"/>
                </a:lnTo>
                <a:lnTo>
                  <a:pt x="33867" y="67733"/>
                </a:lnTo>
                <a:lnTo>
                  <a:pt x="33867" y="67733"/>
                </a:lnTo>
                <a:lnTo>
                  <a:pt x="25400" y="67733"/>
                </a:lnTo>
                <a:lnTo>
                  <a:pt x="16933" y="67733"/>
                </a:lnTo>
                <a:lnTo>
                  <a:pt x="16933" y="59266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8467" y="33866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59267" y="33866"/>
                </a:lnTo>
                <a:lnTo>
                  <a:pt x="50800" y="42333"/>
                </a:lnTo>
                <a:lnTo>
                  <a:pt x="50800" y="42333"/>
                </a:lnTo>
                <a:lnTo>
                  <a:pt x="50800" y="50800"/>
                </a:lnTo>
                <a:lnTo>
                  <a:pt x="42333" y="50800"/>
                </a:lnTo>
                <a:lnTo>
                  <a:pt x="33867" y="59266"/>
                </a:lnTo>
                <a:lnTo>
                  <a:pt x="25400" y="59266"/>
                </a:lnTo>
                <a:lnTo>
                  <a:pt x="16933" y="59266"/>
                </a:lnTo>
                <a:lnTo>
                  <a:pt x="16933" y="59266"/>
                </a:lnTo>
                <a:lnTo>
                  <a:pt x="8467" y="59266"/>
                </a:lnTo>
                <a:lnTo>
                  <a:pt x="0" y="50800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97000" y="2616200"/>
            <a:ext cx="8468" cy="177801"/>
          </a:xfrm>
          <a:custGeom>
            <a:avLst/>
            <a:gdLst/>
            <a:ahLst/>
            <a:cxnLst/>
            <a:rect l="0" t="0" r="0" b="0"/>
            <a:pathLst>
              <a:path w="8468" h="1778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27000"/>
                </a:lnTo>
                <a:lnTo>
                  <a:pt x="8467" y="143933"/>
                </a:lnTo>
                <a:lnTo>
                  <a:pt x="8467" y="152400"/>
                </a:lnTo>
                <a:lnTo>
                  <a:pt x="8467" y="160867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77800"/>
                </a:lnTo>
                <a:lnTo>
                  <a:pt x="8467" y="169333"/>
                </a:lnTo>
                <a:lnTo>
                  <a:pt x="8467" y="169333"/>
                </a:lnTo>
                <a:lnTo>
                  <a:pt x="8467" y="160867"/>
                </a:lnTo>
                <a:lnTo>
                  <a:pt x="8467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71600" y="2565400"/>
            <a:ext cx="169334" cy="211668"/>
          </a:xfrm>
          <a:custGeom>
            <a:avLst/>
            <a:gdLst/>
            <a:ahLst/>
            <a:cxnLst/>
            <a:rect l="0" t="0" r="0" b="0"/>
            <a:pathLst>
              <a:path w="169334" h="211668">
                <a:moveTo>
                  <a:pt x="0" y="33867"/>
                </a:moveTo>
                <a:lnTo>
                  <a:pt x="0" y="33867"/>
                </a:lnTo>
                <a:lnTo>
                  <a:pt x="8467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18533" y="33867"/>
                </a:lnTo>
                <a:lnTo>
                  <a:pt x="127000" y="42333"/>
                </a:lnTo>
                <a:lnTo>
                  <a:pt x="127000" y="50800"/>
                </a:lnTo>
                <a:lnTo>
                  <a:pt x="127000" y="59267"/>
                </a:lnTo>
                <a:lnTo>
                  <a:pt x="118533" y="67733"/>
                </a:lnTo>
                <a:lnTo>
                  <a:pt x="118533" y="76200"/>
                </a:lnTo>
                <a:lnTo>
                  <a:pt x="110067" y="76200"/>
                </a:lnTo>
                <a:lnTo>
                  <a:pt x="101600" y="84667"/>
                </a:lnTo>
                <a:lnTo>
                  <a:pt x="93133" y="84667"/>
                </a:lnTo>
                <a:lnTo>
                  <a:pt x="84667" y="93133"/>
                </a:lnTo>
                <a:lnTo>
                  <a:pt x="76200" y="93133"/>
                </a:lnTo>
                <a:lnTo>
                  <a:pt x="67733" y="93133"/>
                </a:lnTo>
                <a:lnTo>
                  <a:pt x="59267" y="101600"/>
                </a:lnTo>
                <a:lnTo>
                  <a:pt x="50800" y="101600"/>
                </a:lnTo>
                <a:lnTo>
                  <a:pt x="42333" y="110067"/>
                </a:lnTo>
                <a:lnTo>
                  <a:pt x="33867" y="110067"/>
                </a:lnTo>
                <a:lnTo>
                  <a:pt x="33867" y="110067"/>
                </a:lnTo>
                <a:lnTo>
                  <a:pt x="33867" y="110067"/>
                </a:lnTo>
                <a:lnTo>
                  <a:pt x="33867" y="110067"/>
                </a:lnTo>
                <a:lnTo>
                  <a:pt x="33867" y="110067"/>
                </a:lnTo>
                <a:lnTo>
                  <a:pt x="33867" y="118533"/>
                </a:lnTo>
                <a:lnTo>
                  <a:pt x="33867" y="118533"/>
                </a:lnTo>
                <a:lnTo>
                  <a:pt x="42333" y="118533"/>
                </a:lnTo>
                <a:lnTo>
                  <a:pt x="50800" y="118533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35467"/>
                </a:lnTo>
                <a:lnTo>
                  <a:pt x="84667" y="135467"/>
                </a:lnTo>
                <a:lnTo>
                  <a:pt x="93133" y="143933"/>
                </a:lnTo>
                <a:lnTo>
                  <a:pt x="101600" y="152400"/>
                </a:lnTo>
                <a:lnTo>
                  <a:pt x="110067" y="160867"/>
                </a:lnTo>
                <a:lnTo>
                  <a:pt x="118533" y="169333"/>
                </a:lnTo>
                <a:lnTo>
                  <a:pt x="127000" y="177800"/>
                </a:lnTo>
                <a:lnTo>
                  <a:pt x="135467" y="186267"/>
                </a:lnTo>
                <a:lnTo>
                  <a:pt x="143933" y="186267"/>
                </a:lnTo>
                <a:lnTo>
                  <a:pt x="152400" y="194733"/>
                </a:lnTo>
                <a:lnTo>
                  <a:pt x="160867" y="203200"/>
                </a:lnTo>
                <a:lnTo>
                  <a:pt x="160867" y="203200"/>
                </a:lnTo>
                <a:lnTo>
                  <a:pt x="169333" y="211667"/>
                </a:lnTo>
                <a:lnTo>
                  <a:pt x="169333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48933" y="4072467"/>
            <a:ext cx="16935" cy="1"/>
          </a:xfrm>
          <a:custGeom>
            <a:avLst/>
            <a:gdLst/>
            <a:ahLst/>
            <a:cxnLst/>
            <a:rect l="0" t="0" r="0" b="0"/>
            <a:pathLst>
              <a:path w="169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13000" y="2904067"/>
            <a:ext cx="76201" cy="59267"/>
          </a:xfrm>
          <a:custGeom>
            <a:avLst/>
            <a:gdLst/>
            <a:ahLst/>
            <a:cxnLst/>
            <a:rect l="0" t="0" r="0" b="0"/>
            <a:pathLst>
              <a:path w="76201" h="59267">
                <a:moveTo>
                  <a:pt x="42333" y="16933"/>
                </a:move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67733" y="8466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67733" y="25400"/>
                </a:lnTo>
                <a:lnTo>
                  <a:pt x="67733" y="33866"/>
                </a:lnTo>
                <a:lnTo>
                  <a:pt x="67733" y="33866"/>
                </a:lnTo>
                <a:lnTo>
                  <a:pt x="59267" y="33866"/>
                </a:lnTo>
                <a:lnTo>
                  <a:pt x="50800" y="42333"/>
                </a:lnTo>
                <a:lnTo>
                  <a:pt x="50800" y="42333"/>
                </a:lnTo>
                <a:lnTo>
                  <a:pt x="42333" y="42333"/>
                </a:lnTo>
                <a:lnTo>
                  <a:pt x="33867" y="42333"/>
                </a:lnTo>
                <a:lnTo>
                  <a:pt x="25400" y="42333"/>
                </a:lnTo>
                <a:lnTo>
                  <a:pt x="16933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8467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6"/>
                </a:lnTo>
                <a:lnTo>
                  <a:pt x="50800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25400"/>
                </a:lnTo>
                <a:lnTo>
                  <a:pt x="67733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50800"/>
                </a:lnTo>
                <a:lnTo>
                  <a:pt x="50800" y="50800"/>
                </a:lnTo>
                <a:lnTo>
                  <a:pt x="50800" y="59266"/>
                </a:lnTo>
                <a:lnTo>
                  <a:pt x="42333" y="59266"/>
                </a:lnTo>
                <a:lnTo>
                  <a:pt x="42333" y="59266"/>
                </a:lnTo>
                <a:lnTo>
                  <a:pt x="33867" y="59266"/>
                </a:lnTo>
                <a:lnTo>
                  <a:pt x="25400" y="59266"/>
                </a:lnTo>
                <a:lnTo>
                  <a:pt x="16933" y="59266"/>
                </a:lnTo>
                <a:lnTo>
                  <a:pt x="16933" y="59266"/>
                </a:lnTo>
                <a:lnTo>
                  <a:pt x="8467" y="50800"/>
                </a:lnTo>
                <a:lnTo>
                  <a:pt x="8467" y="50800"/>
                </a:lnTo>
                <a:lnTo>
                  <a:pt x="8467" y="42333"/>
                </a:lnTo>
                <a:lnTo>
                  <a:pt x="8467" y="42333"/>
                </a:lnTo>
                <a:lnTo>
                  <a:pt x="8467" y="33866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8466"/>
                </a:lnTo>
                <a:lnTo>
                  <a:pt x="59267" y="8466"/>
                </a:lnTo>
                <a:lnTo>
                  <a:pt x="59267" y="16933"/>
                </a:lnTo>
                <a:lnTo>
                  <a:pt x="59267" y="25400"/>
                </a:lnTo>
                <a:lnTo>
                  <a:pt x="59267" y="25400"/>
                </a:lnTo>
                <a:lnTo>
                  <a:pt x="59267" y="33866"/>
                </a:lnTo>
                <a:lnTo>
                  <a:pt x="59267" y="42333"/>
                </a:lnTo>
                <a:lnTo>
                  <a:pt x="59267" y="42333"/>
                </a:lnTo>
                <a:lnTo>
                  <a:pt x="59267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50800" y="59266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33867" y="42333"/>
                </a:lnTo>
                <a:lnTo>
                  <a:pt x="33867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41600" y="2692400"/>
            <a:ext cx="127001" cy="194734"/>
          </a:xfrm>
          <a:custGeom>
            <a:avLst/>
            <a:gdLst/>
            <a:ahLst/>
            <a:cxnLst/>
            <a:rect l="0" t="0" r="0" b="0"/>
            <a:pathLst>
              <a:path w="127001" h="194734">
                <a:moveTo>
                  <a:pt x="118533" y="42333"/>
                </a:move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42333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0067" y="25400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3" y="16933"/>
                </a:lnTo>
                <a:lnTo>
                  <a:pt x="84667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0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16933" y="8467"/>
                </a:lnTo>
                <a:lnTo>
                  <a:pt x="8467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8467" y="42333"/>
                </a:lnTo>
                <a:lnTo>
                  <a:pt x="16933" y="50800"/>
                </a:lnTo>
                <a:lnTo>
                  <a:pt x="25400" y="59267"/>
                </a:lnTo>
                <a:lnTo>
                  <a:pt x="33867" y="59267"/>
                </a:lnTo>
                <a:lnTo>
                  <a:pt x="42333" y="67733"/>
                </a:lnTo>
                <a:lnTo>
                  <a:pt x="59267" y="76200"/>
                </a:lnTo>
                <a:lnTo>
                  <a:pt x="67733" y="84667"/>
                </a:lnTo>
                <a:lnTo>
                  <a:pt x="76200" y="93133"/>
                </a:lnTo>
                <a:lnTo>
                  <a:pt x="93133" y="101600"/>
                </a:lnTo>
                <a:lnTo>
                  <a:pt x="101600" y="110067"/>
                </a:lnTo>
                <a:lnTo>
                  <a:pt x="110067" y="127000"/>
                </a:lnTo>
                <a:lnTo>
                  <a:pt x="118533" y="135467"/>
                </a:lnTo>
                <a:lnTo>
                  <a:pt x="118533" y="143933"/>
                </a:lnTo>
                <a:lnTo>
                  <a:pt x="127000" y="152400"/>
                </a:lnTo>
                <a:lnTo>
                  <a:pt x="127000" y="160867"/>
                </a:lnTo>
                <a:lnTo>
                  <a:pt x="127000" y="169333"/>
                </a:lnTo>
                <a:lnTo>
                  <a:pt x="118533" y="177800"/>
                </a:lnTo>
                <a:lnTo>
                  <a:pt x="118533" y="177800"/>
                </a:lnTo>
                <a:lnTo>
                  <a:pt x="110067" y="186267"/>
                </a:lnTo>
                <a:lnTo>
                  <a:pt x="110067" y="186267"/>
                </a:lnTo>
                <a:lnTo>
                  <a:pt x="101600" y="186267"/>
                </a:lnTo>
                <a:lnTo>
                  <a:pt x="93133" y="186267"/>
                </a:lnTo>
                <a:lnTo>
                  <a:pt x="76200" y="194733"/>
                </a:lnTo>
                <a:lnTo>
                  <a:pt x="67733" y="186267"/>
                </a:lnTo>
                <a:lnTo>
                  <a:pt x="50800" y="186267"/>
                </a:lnTo>
                <a:lnTo>
                  <a:pt x="42333" y="186267"/>
                </a:lnTo>
                <a:lnTo>
                  <a:pt x="33867" y="177800"/>
                </a:lnTo>
                <a:lnTo>
                  <a:pt x="25400" y="177800"/>
                </a:lnTo>
                <a:lnTo>
                  <a:pt x="8467" y="169333"/>
                </a:lnTo>
                <a:lnTo>
                  <a:pt x="8467" y="169333"/>
                </a:lnTo>
                <a:lnTo>
                  <a:pt x="0" y="160867"/>
                </a:lnTo>
                <a:lnTo>
                  <a:pt x="0" y="160867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21467" y="3657600"/>
            <a:ext cx="67734" cy="76201"/>
          </a:xfrm>
          <a:custGeom>
            <a:avLst/>
            <a:gdLst/>
            <a:ahLst/>
            <a:cxnLst/>
            <a:rect l="0" t="0" r="0" b="0"/>
            <a:pathLst>
              <a:path w="67734" h="76201">
                <a:moveTo>
                  <a:pt x="16933" y="33867"/>
                </a:move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25400" y="59267"/>
                </a:lnTo>
                <a:lnTo>
                  <a:pt x="16933" y="50800"/>
                </a:lnTo>
                <a:lnTo>
                  <a:pt x="16933" y="50800"/>
                </a:lnTo>
                <a:lnTo>
                  <a:pt x="8466" y="50800"/>
                </a:lnTo>
                <a:lnTo>
                  <a:pt x="8466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8466" y="25400"/>
                </a:lnTo>
                <a:lnTo>
                  <a:pt x="8466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33866" y="16933"/>
                </a:lnTo>
                <a:lnTo>
                  <a:pt x="33866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3"/>
                </a:lnTo>
                <a:lnTo>
                  <a:pt x="67733" y="50800"/>
                </a:lnTo>
                <a:lnTo>
                  <a:pt x="59266" y="59267"/>
                </a:lnTo>
                <a:lnTo>
                  <a:pt x="59266" y="67733"/>
                </a:lnTo>
                <a:lnTo>
                  <a:pt x="50800" y="67733"/>
                </a:lnTo>
                <a:lnTo>
                  <a:pt x="42333" y="76200"/>
                </a:lnTo>
                <a:lnTo>
                  <a:pt x="42333" y="76200"/>
                </a:lnTo>
                <a:lnTo>
                  <a:pt x="33866" y="76200"/>
                </a:lnTo>
                <a:lnTo>
                  <a:pt x="33866" y="76200"/>
                </a:lnTo>
                <a:lnTo>
                  <a:pt x="25400" y="67733"/>
                </a:lnTo>
                <a:lnTo>
                  <a:pt x="16933" y="67733"/>
                </a:lnTo>
                <a:lnTo>
                  <a:pt x="8466" y="59267"/>
                </a:lnTo>
                <a:lnTo>
                  <a:pt x="8466" y="59267"/>
                </a:lnTo>
                <a:lnTo>
                  <a:pt x="8466" y="50800"/>
                </a:lnTo>
                <a:lnTo>
                  <a:pt x="0" y="42333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0" y="8467"/>
                </a:lnTo>
                <a:lnTo>
                  <a:pt x="8466" y="8467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8467"/>
                </a:lnTo>
                <a:lnTo>
                  <a:pt x="50800" y="16933"/>
                </a:lnTo>
                <a:lnTo>
                  <a:pt x="50800" y="16933"/>
                </a:lnTo>
                <a:lnTo>
                  <a:pt x="50800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33866" y="42333"/>
                </a:lnTo>
                <a:lnTo>
                  <a:pt x="33866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16933" y="33867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17800" y="3632200"/>
            <a:ext cx="25401" cy="211668"/>
          </a:xfrm>
          <a:custGeom>
            <a:avLst/>
            <a:gdLst/>
            <a:ahLst/>
            <a:cxnLst/>
            <a:rect l="0" t="0" r="0" b="0"/>
            <a:pathLst>
              <a:path w="25401" h="211668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25400" y="50800"/>
                </a:lnTo>
                <a:lnTo>
                  <a:pt x="25400" y="67733"/>
                </a:lnTo>
                <a:lnTo>
                  <a:pt x="25400" y="84667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86267"/>
                </a:lnTo>
                <a:lnTo>
                  <a:pt x="0" y="194733"/>
                </a:lnTo>
                <a:lnTo>
                  <a:pt x="0" y="203200"/>
                </a:lnTo>
                <a:lnTo>
                  <a:pt x="0" y="211667"/>
                </a:lnTo>
                <a:lnTo>
                  <a:pt x="8467" y="211667"/>
                </a:lnTo>
                <a:lnTo>
                  <a:pt x="8467" y="211667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50067" y="3615267"/>
            <a:ext cx="254001" cy="16934"/>
          </a:xfrm>
          <a:custGeom>
            <a:avLst/>
            <a:gdLst/>
            <a:ahLst/>
            <a:cxnLst/>
            <a:rect l="0" t="0" r="0" b="0"/>
            <a:pathLst>
              <a:path w="254001" h="16934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6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0066" y="0"/>
                </a:lnTo>
                <a:lnTo>
                  <a:pt x="135466" y="8466"/>
                </a:lnTo>
                <a:lnTo>
                  <a:pt x="152400" y="8466"/>
                </a:lnTo>
                <a:lnTo>
                  <a:pt x="177800" y="8466"/>
                </a:lnTo>
                <a:lnTo>
                  <a:pt x="203200" y="16933"/>
                </a:lnTo>
                <a:lnTo>
                  <a:pt x="220133" y="16933"/>
                </a:lnTo>
                <a:lnTo>
                  <a:pt x="245533" y="16933"/>
                </a:lnTo>
                <a:lnTo>
                  <a:pt x="245533" y="16933"/>
                </a:lnTo>
                <a:lnTo>
                  <a:pt x="254000" y="16933"/>
                </a:lnTo>
                <a:lnTo>
                  <a:pt x="2540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41400" y="2929467"/>
            <a:ext cx="414868" cy="753534"/>
          </a:xfrm>
          <a:custGeom>
            <a:avLst/>
            <a:gdLst/>
            <a:ahLst/>
            <a:cxnLst/>
            <a:rect l="0" t="0" r="0" b="0"/>
            <a:pathLst>
              <a:path w="414868" h="753534">
                <a:moveTo>
                  <a:pt x="414867" y="0"/>
                </a:moveTo>
                <a:lnTo>
                  <a:pt x="414867" y="0"/>
                </a:lnTo>
                <a:lnTo>
                  <a:pt x="414867" y="0"/>
                </a:lnTo>
                <a:lnTo>
                  <a:pt x="414867" y="8466"/>
                </a:lnTo>
                <a:lnTo>
                  <a:pt x="414867" y="8466"/>
                </a:lnTo>
                <a:lnTo>
                  <a:pt x="414867" y="8466"/>
                </a:lnTo>
                <a:lnTo>
                  <a:pt x="414867" y="8466"/>
                </a:lnTo>
                <a:lnTo>
                  <a:pt x="414867" y="16933"/>
                </a:lnTo>
                <a:lnTo>
                  <a:pt x="406400" y="25400"/>
                </a:lnTo>
                <a:lnTo>
                  <a:pt x="406400" y="25400"/>
                </a:lnTo>
                <a:lnTo>
                  <a:pt x="406400" y="33866"/>
                </a:lnTo>
                <a:lnTo>
                  <a:pt x="397933" y="42333"/>
                </a:lnTo>
                <a:lnTo>
                  <a:pt x="397933" y="50800"/>
                </a:lnTo>
                <a:lnTo>
                  <a:pt x="389467" y="59266"/>
                </a:lnTo>
                <a:lnTo>
                  <a:pt x="389467" y="67733"/>
                </a:lnTo>
                <a:lnTo>
                  <a:pt x="381000" y="76200"/>
                </a:lnTo>
                <a:lnTo>
                  <a:pt x="381000" y="84666"/>
                </a:lnTo>
                <a:lnTo>
                  <a:pt x="364067" y="93133"/>
                </a:lnTo>
                <a:lnTo>
                  <a:pt x="364067" y="101600"/>
                </a:lnTo>
                <a:lnTo>
                  <a:pt x="355600" y="118533"/>
                </a:lnTo>
                <a:lnTo>
                  <a:pt x="347133" y="127000"/>
                </a:lnTo>
                <a:lnTo>
                  <a:pt x="338667" y="143933"/>
                </a:lnTo>
                <a:lnTo>
                  <a:pt x="330200" y="152400"/>
                </a:lnTo>
                <a:lnTo>
                  <a:pt x="330200" y="160866"/>
                </a:lnTo>
                <a:lnTo>
                  <a:pt x="321733" y="177800"/>
                </a:lnTo>
                <a:lnTo>
                  <a:pt x="313267" y="186266"/>
                </a:lnTo>
                <a:lnTo>
                  <a:pt x="304800" y="203200"/>
                </a:lnTo>
                <a:lnTo>
                  <a:pt x="296333" y="211666"/>
                </a:lnTo>
                <a:lnTo>
                  <a:pt x="287867" y="228600"/>
                </a:lnTo>
                <a:lnTo>
                  <a:pt x="279400" y="245533"/>
                </a:lnTo>
                <a:lnTo>
                  <a:pt x="270933" y="254000"/>
                </a:lnTo>
                <a:lnTo>
                  <a:pt x="262467" y="270933"/>
                </a:lnTo>
                <a:lnTo>
                  <a:pt x="254000" y="287866"/>
                </a:lnTo>
                <a:lnTo>
                  <a:pt x="245533" y="296333"/>
                </a:lnTo>
                <a:lnTo>
                  <a:pt x="237067" y="313266"/>
                </a:lnTo>
                <a:lnTo>
                  <a:pt x="228600" y="330200"/>
                </a:lnTo>
                <a:lnTo>
                  <a:pt x="220133" y="338666"/>
                </a:lnTo>
                <a:lnTo>
                  <a:pt x="211667" y="355600"/>
                </a:lnTo>
                <a:lnTo>
                  <a:pt x="203200" y="372533"/>
                </a:lnTo>
                <a:lnTo>
                  <a:pt x="194733" y="389466"/>
                </a:lnTo>
                <a:lnTo>
                  <a:pt x="186267" y="406400"/>
                </a:lnTo>
                <a:lnTo>
                  <a:pt x="177800" y="423333"/>
                </a:lnTo>
                <a:lnTo>
                  <a:pt x="169333" y="431800"/>
                </a:lnTo>
                <a:lnTo>
                  <a:pt x="160867" y="448733"/>
                </a:lnTo>
                <a:lnTo>
                  <a:pt x="152400" y="465666"/>
                </a:lnTo>
                <a:lnTo>
                  <a:pt x="143933" y="482600"/>
                </a:lnTo>
                <a:lnTo>
                  <a:pt x="135467" y="499533"/>
                </a:lnTo>
                <a:lnTo>
                  <a:pt x="127000" y="508000"/>
                </a:lnTo>
                <a:lnTo>
                  <a:pt x="118533" y="524933"/>
                </a:lnTo>
                <a:lnTo>
                  <a:pt x="110067" y="541866"/>
                </a:lnTo>
                <a:lnTo>
                  <a:pt x="101600" y="550333"/>
                </a:lnTo>
                <a:lnTo>
                  <a:pt x="93133" y="567266"/>
                </a:lnTo>
                <a:lnTo>
                  <a:pt x="84667" y="584200"/>
                </a:lnTo>
                <a:lnTo>
                  <a:pt x="76200" y="592666"/>
                </a:lnTo>
                <a:lnTo>
                  <a:pt x="67733" y="609600"/>
                </a:lnTo>
                <a:lnTo>
                  <a:pt x="59267" y="618066"/>
                </a:lnTo>
                <a:lnTo>
                  <a:pt x="50800" y="635000"/>
                </a:lnTo>
                <a:lnTo>
                  <a:pt x="50800" y="651933"/>
                </a:lnTo>
                <a:lnTo>
                  <a:pt x="50800" y="660400"/>
                </a:lnTo>
                <a:lnTo>
                  <a:pt x="42333" y="677333"/>
                </a:lnTo>
                <a:lnTo>
                  <a:pt x="33867" y="685800"/>
                </a:lnTo>
                <a:lnTo>
                  <a:pt x="33867" y="694266"/>
                </a:lnTo>
                <a:lnTo>
                  <a:pt x="25400" y="711200"/>
                </a:lnTo>
                <a:lnTo>
                  <a:pt x="25400" y="719666"/>
                </a:lnTo>
                <a:lnTo>
                  <a:pt x="16933" y="728133"/>
                </a:lnTo>
                <a:lnTo>
                  <a:pt x="8467" y="736600"/>
                </a:lnTo>
                <a:lnTo>
                  <a:pt x="8467" y="745066"/>
                </a:lnTo>
                <a:lnTo>
                  <a:pt x="8467" y="745066"/>
                </a:lnTo>
                <a:lnTo>
                  <a:pt x="8467" y="745066"/>
                </a:lnTo>
                <a:lnTo>
                  <a:pt x="0" y="753533"/>
                </a:lnTo>
                <a:lnTo>
                  <a:pt x="0" y="753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58333" y="3666067"/>
            <a:ext cx="1380068" cy="25401"/>
          </a:xfrm>
          <a:custGeom>
            <a:avLst/>
            <a:gdLst/>
            <a:ahLst/>
            <a:cxnLst/>
            <a:rect l="0" t="0" r="0" b="0"/>
            <a:pathLst>
              <a:path w="1380068" h="25401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4" y="16933"/>
                </a:lnTo>
                <a:lnTo>
                  <a:pt x="84667" y="16933"/>
                </a:lnTo>
                <a:lnTo>
                  <a:pt x="93134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60867" y="16933"/>
                </a:lnTo>
                <a:lnTo>
                  <a:pt x="177800" y="16933"/>
                </a:lnTo>
                <a:lnTo>
                  <a:pt x="194734" y="16933"/>
                </a:lnTo>
                <a:lnTo>
                  <a:pt x="203200" y="16933"/>
                </a:lnTo>
                <a:lnTo>
                  <a:pt x="220134" y="16933"/>
                </a:lnTo>
                <a:lnTo>
                  <a:pt x="237067" y="16933"/>
                </a:lnTo>
                <a:lnTo>
                  <a:pt x="254000" y="16933"/>
                </a:lnTo>
                <a:lnTo>
                  <a:pt x="270934" y="16933"/>
                </a:lnTo>
                <a:lnTo>
                  <a:pt x="279400" y="16933"/>
                </a:lnTo>
                <a:lnTo>
                  <a:pt x="304800" y="16933"/>
                </a:lnTo>
                <a:lnTo>
                  <a:pt x="313267" y="16933"/>
                </a:lnTo>
                <a:lnTo>
                  <a:pt x="330200" y="16933"/>
                </a:lnTo>
                <a:lnTo>
                  <a:pt x="347134" y="16933"/>
                </a:lnTo>
                <a:lnTo>
                  <a:pt x="364067" y="16933"/>
                </a:lnTo>
                <a:lnTo>
                  <a:pt x="381000" y="8466"/>
                </a:lnTo>
                <a:lnTo>
                  <a:pt x="406400" y="8466"/>
                </a:lnTo>
                <a:lnTo>
                  <a:pt x="423334" y="8466"/>
                </a:lnTo>
                <a:lnTo>
                  <a:pt x="440267" y="8466"/>
                </a:lnTo>
                <a:lnTo>
                  <a:pt x="457200" y="8466"/>
                </a:lnTo>
                <a:lnTo>
                  <a:pt x="482600" y="8466"/>
                </a:lnTo>
                <a:lnTo>
                  <a:pt x="499534" y="8466"/>
                </a:lnTo>
                <a:lnTo>
                  <a:pt x="516467" y="8466"/>
                </a:lnTo>
                <a:lnTo>
                  <a:pt x="533400" y="8466"/>
                </a:lnTo>
                <a:lnTo>
                  <a:pt x="550334" y="8466"/>
                </a:lnTo>
                <a:lnTo>
                  <a:pt x="567267" y="8466"/>
                </a:lnTo>
                <a:lnTo>
                  <a:pt x="592667" y="8466"/>
                </a:lnTo>
                <a:lnTo>
                  <a:pt x="609600" y="8466"/>
                </a:lnTo>
                <a:lnTo>
                  <a:pt x="626534" y="8466"/>
                </a:lnTo>
                <a:lnTo>
                  <a:pt x="643467" y="8466"/>
                </a:lnTo>
                <a:lnTo>
                  <a:pt x="660400" y="8466"/>
                </a:lnTo>
                <a:lnTo>
                  <a:pt x="677334" y="8466"/>
                </a:lnTo>
                <a:lnTo>
                  <a:pt x="702734" y="8466"/>
                </a:lnTo>
                <a:lnTo>
                  <a:pt x="719667" y="8466"/>
                </a:lnTo>
                <a:lnTo>
                  <a:pt x="736600" y="8466"/>
                </a:lnTo>
                <a:lnTo>
                  <a:pt x="753534" y="8466"/>
                </a:lnTo>
                <a:lnTo>
                  <a:pt x="770467" y="8466"/>
                </a:lnTo>
                <a:lnTo>
                  <a:pt x="795867" y="8466"/>
                </a:lnTo>
                <a:lnTo>
                  <a:pt x="812800" y="0"/>
                </a:lnTo>
                <a:lnTo>
                  <a:pt x="829734" y="0"/>
                </a:lnTo>
                <a:lnTo>
                  <a:pt x="846667" y="0"/>
                </a:lnTo>
                <a:lnTo>
                  <a:pt x="863600" y="0"/>
                </a:lnTo>
                <a:lnTo>
                  <a:pt x="880534" y="0"/>
                </a:lnTo>
                <a:lnTo>
                  <a:pt x="897467" y="0"/>
                </a:lnTo>
                <a:lnTo>
                  <a:pt x="914400" y="0"/>
                </a:lnTo>
                <a:lnTo>
                  <a:pt x="931334" y="8466"/>
                </a:lnTo>
                <a:lnTo>
                  <a:pt x="948267" y="8466"/>
                </a:lnTo>
                <a:lnTo>
                  <a:pt x="965200" y="8466"/>
                </a:lnTo>
                <a:lnTo>
                  <a:pt x="982134" y="8466"/>
                </a:lnTo>
                <a:lnTo>
                  <a:pt x="999067" y="8466"/>
                </a:lnTo>
                <a:lnTo>
                  <a:pt x="1016000" y="8466"/>
                </a:lnTo>
                <a:lnTo>
                  <a:pt x="1032934" y="8466"/>
                </a:lnTo>
                <a:lnTo>
                  <a:pt x="1049867" y="8466"/>
                </a:lnTo>
                <a:lnTo>
                  <a:pt x="1066800" y="8466"/>
                </a:lnTo>
                <a:lnTo>
                  <a:pt x="1083734" y="8466"/>
                </a:lnTo>
                <a:lnTo>
                  <a:pt x="1092200" y="8466"/>
                </a:lnTo>
                <a:lnTo>
                  <a:pt x="1109134" y="8466"/>
                </a:lnTo>
                <a:lnTo>
                  <a:pt x="1126067" y="16933"/>
                </a:lnTo>
                <a:lnTo>
                  <a:pt x="1143000" y="16933"/>
                </a:lnTo>
                <a:lnTo>
                  <a:pt x="1159934" y="16933"/>
                </a:lnTo>
                <a:lnTo>
                  <a:pt x="1176867" y="16933"/>
                </a:lnTo>
                <a:lnTo>
                  <a:pt x="1193800" y="16933"/>
                </a:lnTo>
                <a:lnTo>
                  <a:pt x="1202267" y="16933"/>
                </a:lnTo>
                <a:lnTo>
                  <a:pt x="1219200" y="16933"/>
                </a:lnTo>
                <a:lnTo>
                  <a:pt x="1236134" y="16933"/>
                </a:lnTo>
                <a:lnTo>
                  <a:pt x="1253067" y="16933"/>
                </a:lnTo>
                <a:lnTo>
                  <a:pt x="1261534" y="16933"/>
                </a:lnTo>
                <a:lnTo>
                  <a:pt x="1278467" y="25400"/>
                </a:lnTo>
                <a:lnTo>
                  <a:pt x="1295400" y="25400"/>
                </a:lnTo>
                <a:lnTo>
                  <a:pt x="1312334" y="25400"/>
                </a:lnTo>
                <a:lnTo>
                  <a:pt x="1320800" y="25400"/>
                </a:lnTo>
                <a:lnTo>
                  <a:pt x="1337734" y="25400"/>
                </a:lnTo>
                <a:lnTo>
                  <a:pt x="1346200" y="25400"/>
                </a:lnTo>
                <a:lnTo>
                  <a:pt x="1354667" y="25400"/>
                </a:lnTo>
                <a:lnTo>
                  <a:pt x="1363134" y="16933"/>
                </a:lnTo>
                <a:lnTo>
                  <a:pt x="1371600" y="16933"/>
                </a:lnTo>
                <a:lnTo>
                  <a:pt x="1371600" y="16933"/>
                </a:lnTo>
                <a:lnTo>
                  <a:pt x="1380067" y="8466"/>
                </a:lnTo>
                <a:lnTo>
                  <a:pt x="13800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38400" y="2937933"/>
            <a:ext cx="50801" cy="762001"/>
          </a:xfrm>
          <a:custGeom>
            <a:avLst/>
            <a:gdLst/>
            <a:ahLst/>
            <a:cxnLst/>
            <a:rect l="0" t="0" r="0" b="0"/>
            <a:pathLst>
              <a:path w="50801" h="762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4"/>
                </a:lnTo>
                <a:lnTo>
                  <a:pt x="8467" y="177800"/>
                </a:lnTo>
                <a:lnTo>
                  <a:pt x="8467" y="194734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45534"/>
                </a:lnTo>
                <a:lnTo>
                  <a:pt x="8467" y="254000"/>
                </a:lnTo>
                <a:lnTo>
                  <a:pt x="8467" y="270934"/>
                </a:lnTo>
                <a:lnTo>
                  <a:pt x="16933" y="287867"/>
                </a:lnTo>
                <a:lnTo>
                  <a:pt x="16933" y="304800"/>
                </a:lnTo>
                <a:lnTo>
                  <a:pt x="16933" y="321734"/>
                </a:lnTo>
                <a:lnTo>
                  <a:pt x="16933" y="338667"/>
                </a:lnTo>
                <a:lnTo>
                  <a:pt x="16933" y="355600"/>
                </a:lnTo>
                <a:lnTo>
                  <a:pt x="16933" y="372534"/>
                </a:lnTo>
                <a:lnTo>
                  <a:pt x="16933" y="389467"/>
                </a:lnTo>
                <a:lnTo>
                  <a:pt x="16933" y="406400"/>
                </a:lnTo>
                <a:lnTo>
                  <a:pt x="16933" y="423334"/>
                </a:lnTo>
                <a:lnTo>
                  <a:pt x="16933" y="440267"/>
                </a:lnTo>
                <a:lnTo>
                  <a:pt x="25400" y="457200"/>
                </a:lnTo>
                <a:lnTo>
                  <a:pt x="25400" y="474134"/>
                </a:lnTo>
                <a:lnTo>
                  <a:pt x="25400" y="491067"/>
                </a:lnTo>
                <a:lnTo>
                  <a:pt x="25400" y="508000"/>
                </a:lnTo>
                <a:lnTo>
                  <a:pt x="25400" y="524934"/>
                </a:lnTo>
                <a:lnTo>
                  <a:pt x="25400" y="541867"/>
                </a:lnTo>
                <a:lnTo>
                  <a:pt x="33867" y="550334"/>
                </a:lnTo>
                <a:lnTo>
                  <a:pt x="33867" y="567267"/>
                </a:lnTo>
                <a:lnTo>
                  <a:pt x="33867" y="584200"/>
                </a:lnTo>
                <a:lnTo>
                  <a:pt x="33867" y="601134"/>
                </a:lnTo>
                <a:lnTo>
                  <a:pt x="33867" y="609600"/>
                </a:lnTo>
                <a:lnTo>
                  <a:pt x="42333" y="626534"/>
                </a:lnTo>
                <a:lnTo>
                  <a:pt x="42333" y="643467"/>
                </a:lnTo>
                <a:lnTo>
                  <a:pt x="42333" y="651934"/>
                </a:lnTo>
                <a:lnTo>
                  <a:pt x="42333" y="668867"/>
                </a:lnTo>
                <a:lnTo>
                  <a:pt x="42333" y="685800"/>
                </a:lnTo>
                <a:lnTo>
                  <a:pt x="42333" y="702734"/>
                </a:lnTo>
                <a:lnTo>
                  <a:pt x="42333" y="711200"/>
                </a:lnTo>
                <a:lnTo>
                  <a:pt x="42333" y="719667"/>
                </a:lnTo>
                <a:lnTo>
                  <a:pt x="42333" y="736600"/>
                </a:lnTo>
                <a:lnTo>
                  <a:pt x="50800" y="745067"/>
                </a:lnTo>
                <a:lnTo>
                  <a:pt x="50800" y="753534"/>
                </a:lnTo>
                <a:lnTo>
                  <a:pt x="50800" y="762000"/>
                </a:lnTo>
                <a:lnTo>
                  <a:pt x="50800" y="762000"/>
                </a:lnTo>
                <a:lnTo>
                  <a:pt x="50800" y="762000"/>
                </a:lnTo>
                <a:lnTo>
                  <a:pt x="50800" y="762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81667" y="2929467"/>
            <a:ext cx="1016001" cy="16934"/>
          </a:xfrm>
          <a:custGeom>
            <a:avLst/>
            <a:gdLst/>
            <a:ahLst/>
            <a:cxnLst/>
            <a:rect l="0" t="0" r="0" b="0"/>
            <a:pathLst>
              <a:path w="1016001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6"/>
                </a:lnTo>
                <a:lnTo>
                  <a:pt x="67733" y="8466"/>
                </a:lnTo>
                <a:lnTo>
                  <a:pt x="84666" y="8466"/>
                </a:lnTo>
                <a:lnTo>
                  <a:pt x="101600" y="8466"/>
                </a:lnTo>
                <a:lnTo>
                  <a:pt x="110066" y="8466"/>
                </a:lnTo>
                <a:lnTo>
                  <a:pt x="127000" y="8466"/>
                </a:lnTo>
                <a:lnTo>
                  <a:pt x="135466" y="8466"/>
                </a:lnTo>
                <a:lnTo>
                  <a:pt x="152400" y="8466"/>
                </a:lnTo>
                <a:lnTo>
                  <a:pt x="169333" y="8466"/>
                </a:lnTo>
                <a:lnTo>
                  <a:pt x="186266" y="8466"/>
                </a:lnTo>
                <a:lnTo>
                  <a:pt x="203200" y="8466"/>
                </a:lnTo>
                <a:lnTo>
                  <a:pt x="220133" y="16933"/>
                </a:lnTo>
                <a:lnTo>
                  <a:pt x="237066" y="16933"/>
                </a:lnTo>
                <a:lnTo>
                  <a:pt x="254000" y="16933"/>
                </a:lnTo>
                <a:lnTo>
                  <a:pt x="270933" y="16933"/>
                </a:lnTo>
                <a:lnTo>
                  <a:pt x="287866" y="16933"/>
                </a:lnTo>
                <a:lnTo>
                  <a:pt x="304800" y="16933"/>
                </a:lnTo>
                <a:lnTo>
                  <a:pt x="330200" y="16933"/>
                </a:lnTo>
                <a:lnTo>
                  <a:pt x="347133" y="16933"/>
                </a:lnTo>
                <a:lnTo>
                  <a:pt x="364066" y="16933"/>
                </a:lnTo>
                <a:lnTo>
                  <a:pt x="381000" y="16933"/>
                </a:lnTo>
                <a:lnTo>
                  <a:pt x="397933" y="16933"/>
                </a:lnTo>
                <a:lnTo>
                  <a:pt x="423333" y="16933"/>
                </a:lnTo>
                <a:lnTo>
                  <a:pt x="440266" y="16933"/>
                </a:lnTo>
                <a:lnTo>
                  <a:pt x="457200" y="16933"/>
                </a:lnTo>
                <a:lnTo>
                  <a:pt x="474133" y="16933"/>
                </a:lnTo>
                <a:lnTo>
                  <a:pt x="491066" y="16933"/>
                </a:lnTo>
                <a:lnTo>
                  <a:pt x="508000" y="16933"/>
                </a:lnTo>
                <a:lnTo>
                  <a:pt x="533400" y="16933"/>
                </a:lnTo>
                <a:lnTo>
                  <a:pt x="550333" y="16933"/>
                </a:lnTo>
                <a:lnTo>
                  <a:pt x="558800" y="16933"/>
                </a:lnTo>
                <a:lnTo>
                  <a:pt x="575733" y="16933"/>
                </a:lnTo>
                <a:lnTo>
                  <a:pt x="601133" y="16933"/>
                </a:lnTo>
                <a:lnTo>
                  <a:pt x="618066" y="16933"/>
                </a:lnTo>
                <a:lnTo>
                  <a:pt x="635000" y="16933"/>
                </a:lnTo>
                <a:lnTo>
                  <a:pt x="651933" y="16933"/>
                </a:lnTo>
                <a:lnTo>
                  <a:pt x="668866" y="16933"/>
                </a:lnTo>
                <a:lnTo>
                  <a:pt x="685800" y="16933"/>
                </a:lnTo>
                <a:lnTo>
                  <a:pt x="702733" y="16933"/>
                </a:lnTo>
                <a:lnTo>
                  <a:pt x="719666" y="16933"/>
                </a:lnTo>
                <a:lnTo>
                  <a:pt x="736600" y="16933"/>
                </a:lnTo>
                <a:lnTo>
                  <a:pt x="753533" y="16933"/>
                </a:lnTo>
                <a:lnTo>
                  <a:pt x="770466" y="16933"/>
                </a:lnTo>
                <a:lnTo>
                  <a:pt x="787400" y="16933"/>
                </a:lnTo>
                <a:lnTo>
                  <a:pt x="804333" y="16933"/>
                </a:lnTo>
                <a:lnTo>
                  <a:pt x="821266" y="16933"/>
                </a:lnTo>
                <a:lnTo>
                  <a:pt x="838200" y="16933"/>
                </a:lnTo>
                <a:lnTo>
                  <a:pt x="855133" y="16933"/>
                </a:lnTo>
                <a:lnTo>
                  <a:pt x="872066" y="8466"/>
                </a:lnTo>
                <a:lnTo>
                  <a:pt x="889000" y="8466"/>
                </a:lnTo>
                <a:lnTo>
                  <a:pt x="905933" y="8466"/>
                </a:lnTo>
                <a:lnTo>
                  <a:pt x="922866" y="8466"/>
                </a:lnTo>
                <a:lnTo>
                  <a:pt x="939800" y="0"/>
                </a:lnTo>
                <a:lnTo>
                  <a:pt x="956733" y="0"/>
                </a:lnTo>
                <a:lnTo>
                  <a:pt x="973666" y="0"/>
                </a:lnTo>
                <a:lnTo>
                  <a:pt x="990600" y="0"/>
                </a:lnTo>
                <a:lnTo>
                  <a:pt x="1007533" y="0"/>
                </a:lnTo>
                <a:lnTo>
                  <a:pt x="1007533" y="0"/>
                </a:lnTo>
                <a:lnTo>
                  <a:pt x="1016000" y="0"/>
                </a:lnTo>
                <a:lnTo>
                  <a:pt x="1016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25333" y="2455333"/>
            <a:ext cx="16935" cy="347135"/>
          </a:xfrm>
          <a:custGeom>
            <a:avLst/>
            <a:gdLst/>
            <a:ahLst/>
            <a:cxnLst/>
            <a:rect l="0" t="0" r="0" b="0"/>
            <a:pathLst>
              <a:path w="16935" h="347135">
                <a:moveTo>
                  <a:pt x="16934" y="0"/>
                </a:moveTo>
                <a:lnTo>
                  <a:pt x="16934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0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11667"/>
                </a:lnTo>
                <a:lnTo>
                  <a:pt x="0" y="237067"/>
                </a:lnTo>
                <a:lnTo>
                  <a:pt x="0" y="262467"/>
                </a:lnTo>
                <a:lnTo>
                  <a:pt x="0" y="279400"/>
                </a:lnTo>
                <a:lnTo>
                  <a:pt x="0" y="296334"/>
                </a:lnTo>
                <a:lnTo>
                  <a:pt x="0" y="321734"/>
                </a:lnTo>
                <a:lnTo>
                  <a:pt x="0" y="330200"/>
                </a:lnTo>
                <a:lnTo>
                  <a:pt x="0" y="338667"/>
                </a:lnTo>
                <a:lnTo>
                  <a:pt x="0" y="347134"/>
                </a:lnTo>
                <a:lnTo>
                  <a:pt x="0" y="347134"/>
                </a:lnTo>
                <a:lnTo>
                  <a:pt x="8467" y="347134"/>
                </a:lnTo>
                <a:lnTo>
                  <a:pt x="8467" y="338667"/>
                </a:lnTo>
                <a:lnTo>
                  <a:pt x="8467" y="338667"/>
                </a:lnTo>
                <a:lnTo>
                  <a:pt x="0" y="33020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66067" y="2438400"/>
            <a:ext cx="220134" cy="364068"/>
          </a:xfrm>
          <a:custGeom>
            <a:avLst/>
            <a:gdLst/>
            <a:ahLst/>
            <a:cxnLst/>
            <a:rect l="0" t="0" r="0" b="0"/>
            <a:pathLst>
              <a:path w="220134" h="364068">
                <a:moveTo>
                  <a:pt x="0" y="84667"/>
                </a:moveTo>
                <a:lnTo>
                  <a:pt x="0" y="76200"/>
                </a:lnTo>
                <a:lnTo>
                  <a:pt x="8466" y="76200"/>
                </a:lnTo>
                <a:lnTo>
                  <a:pt x="8466" y="67733"/>
                </a:lnTo>
                <a:lnTo>
                  <a:pt x="16933" y="50800"/>
                </a:lnTo>
                <a:lnTo>
                  <a:pt x="25400" y="42333"/>
                </a:lnTo>
                <a:lnTo>
                  <a:pt x="42333" y="33867"/>
                </a:lnTo>
                <a:lnTo>
                  <a:pt x="50800" y="25400"/>
                </a:lnTo>
                <a:lnTo>
                  <a:pt x="67733" y="16933"/>
                </a:lnTo>
                <a:lnTo>
                  <a:pt x="84666" y="8467"/>
                </a:lnTo>
                <a:lnTo>
                  <a:pt x="101600" y="8467"/>
                </a:lnTo>
                <a:lnTo>
                  <a:pt x="118533" y="0"/>
                </a:lnTo>
                <a:lnTo>
                  <a:pt x="143933" y="0"/>
                </a:lnTo>
                <a:lnTo>
                  <a:pt x="152400" y="8467"/>
                </a:lnTo>
                <a:lnTo>
                  <a:pt x="169333" y="16933"/>
                </a:lnTo>
                <a:lnTo>
                  <a:pt x="186266" y="16933"/>
                </a:lnTo>
                <a:lnTo>
                  <a:pt x="194733" y="33867"/>
                </a:lnTo>
                <a:lnTo>
                  <a:pt x="203200" y="42333"/>
                </a:lnTo>
                <a:lnTo>
                  <a:pt x="203200" y="59267"/>
                </a:lnTo>
                <a:lnTo>
                  <a:pt x="211666" y="76200"/>
                </a:lnTo>
                <a:lnTo>
                  <a:pt x="203200" y="93133"/>
                </a:lnTo>
                <a:lnTo>
                  <a:pt x="203200" y="101600"/>
                </a:lnTo>
                <a:lnTo>
                  <a:pt x="194733" y="118533"/>
                </a:lnTo>
                <a:lnTo>
                  <a:pt x="186266" y="135467"/>
                </a:lnTo>
                <a:lnTo>
                  <a:pt x="177800" y="152400"/>
                </a:lnTo>
                <a:lnTo>
                  <a:pt x="160866" y="169333"/>
                </a:lnTo>
                <a:lnTo>
                  <a:pt x="143933" y="177800"/>
                </a:lnTo>
                <a:lnTo>
                  <a:pt x="127000" y="186267"/>
                </a:lnTo>
                <a:lnTo>
                  <a:pt x="110066" y="194733"/>
                </a:lnTo>
                <a:lnTo>
                  <a:pt x="101600" y="203200"/>
                </a:lnTo>
                <a:lnTo>
                  <a:pt x="84666" y="211667"/>
                </a:lnTo>
                <a:lnTo>
                  <a:pt x="67733" y="220133"/>
                </a:lnTo>
                <a:lnTo>
                  <a:pt x="59266" y="220133"/>
                </a:lnTo>
                <a:lnTo>
                  <a:pt x="50800" y="220133"/>
                </a:lnTo>
                <a:lnTo>
                  <a:pt x="42333" y="220133"/>
                </a:lnTo>
                <a:lnTo>
                  <a:pt x="42333" y="220133"/>
                </a:lnTo>
                <a:lnTo>
                  <a:pt x="33866" y="220133"/>
                </a:lnTo>
                <a:lnTo>
                  <a:pt x="42333" y="220133"/>
                </a:lnTo>
                <a:lnTo>
                  <a:pt x="42333" y="211667"/>
                </a:lnTo>
                <a:lnTo>
                  <a:pt x="50800" y="211667"/>
                </a:lnTo>
                <a:lnTo>
                  <a:pt x="59266" y="211667"/>
                </a:lnTo>
                <a:lnTo>
                  <a:pt x="67733" y="203200"/>
                </a:lnTo>
                <a:lnTo>
                  <a:pt x="84666" y="203200"/>
                </a:lnTo>
                <a:lnTo>
                  <a:pt x="93133" y="203200"/>
                </a:lnTo>
                <a:lnTo>
                  <a:pt x="110066" y="203200"/>
                </a:lnTo>
                <a:lnTo>
                  <a:pt x="127000" y="211667"/>
                </a:lnTo>
                <a:lnTo>
                  <a:pt x="135466" y="211667"/>
                </a:lnTo>
                <a:lnTo>
                  <a:pt x="152400" y="220133"/>
                </a:lnTo>
                <a:lnTo>
                  <a:pt x="160866" y="228600"/>
                </a:lnTo>
                <a:lnTo>
                  <a:pt x="177800" y="237067"/>
                </a:lnTo>
                <a:lnTo>
                  <a:pt x="186266" y="254000"/>
                </a:lnTo>
                <a:lnTo>
                  <a:pt x="186266" y="262467"/>
                </a:lnTo>
                <a:lnTo>
                  <a:pt x="203200" y="270933"/>
                </a:lnTo>
                <a:lnTo>
                  <a:pt x="203200" y="287867"/>
                </a:lnTo>
                <a:lnTo>
                  <a:pt x="211666" y="304800"/>
                </a:lnTo>
                <a:lnTo>
                  <a:pt x="211666" y="313267"/>
                </a:lnTo>
                <a:lnTo>
                  <a:pt x="211666" y="321733"/>
                </a:lnTo>
                <a:lnTo>
                  <a:pt x="211666" y="338667"/>
                </a:lnTo>
                <a:lnTo>
                  <a:pt x="211666" y="347133"/>
                </a:lnTo>
                <a:lnTo>
                  <a:pt x="211666" y="355600"/>
                </a:lnTo>
                <a:lnTo>
                  <a:pt x="211666" y="355600"/>
                </a:lnTo>
                <a:lnTo>
                  <a:pt x="211666" y="364067"/>
                </a:lnTo>
                <a:lnTo>
                  <a:pt x="211666" y="364067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0133" y="355600"/>
                </a:lnTo>
                <a:lnTo>
                  <a:pt x="220133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62400" y="2429933"/>
            <a:ext cx="245534" cy="381001"/>
          </a:xfrm>
          <a:custGeom>
            <a:avLst/>
            <a:gdLst/>
            <a:ahLst/>
            <a:cxnLst/>
            <a:rect l="0" t="0" r="0" b="0"/>
            <a:pathLst>
              <a:path w="245534" h="381001">
                <a:moveTo>
                  <a:pt x="177800" y="16934"/>
                </a:moveTo>
                <a:lnTo>
                  <a:pt x="177800" y="16934"/>
                </a:lnTo>
                <a:lnTo>
                  <a:pt x="177800" y="16934"/>
                </a:lnTo>
                <a:lnTo>
                  <a:pt x="177800" y="8467"/>
                </a:lnTo>
                <a:lnTo>
                  <a:pt x="177800" y="8467"/>
                </a:lnTo>
                <a:lnTo>
                  <a:pt x="169333" y="0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8467"/>
                </a:lnTo>
                <a:lnTo>
                  <a:pt x="127000" y="8467"/>
                </a:lnTo>
                <a:lnTo>
                  <a:pt x="110067" y="16934"/>
                </a:lnTo>
                <a:lnTo>
                  <a:pt x="93133" y="25400"/>
                </a:lnTo>
                <a:lnTo>
                  <a:pt x="76200" y="33867"/>
                </a:lnTo>
                <a:lnTo>
                  <a:pt x="59267" y="42334"/>
                </a:lnTo>
                <a:lnTo>
                  <a:pt x="42333" y="59267"/>
                </a:lnTo>
                <a:lnTo>
                  <a:pt x="33867" y="67734"/>
                </a:lnTo>
                <a:lnTo>
                  <a:pt x="25400" y="76200"/>
                </a:lnTo>
                <a:lnTo>
                  <a:pt x="16933" y="84667"/>
                </a:lnTo>
                <a:lnTo>
                  <a:pt x="16933" y="93134"/>
                </a:lnTo>
                <a:lnTo>
                  <a:pt x="16933" y="101600"/>
                </a:lnTo>
                <a:lnTo>
                  <a:pt x="16933" y="110067"/>
                </a:lnTo>
                <a:lnTo>
                  <a:pt x="25400" y="118534"/>
                </a:lnTo>
                <a:lnTo>
                  <a:pt x="33867" y="118534"/>
                </a:lnTo>
                <a:lnTo>
                  <a:pt x="50800" y="127000"/>
                </a:lnTo>
                <a:lnTo>
                  <a:pt x="67733" y="135467"/>
                </a:lnTo>
                <a:lnTo>
                  <a:pt x="84667" y="135467"/>
                </a:lnTo>
                <a:lnTo>
                  <a:pt x="101600" y="143934"/>
                </a:lnTo>
                <a:lnTo>
                  <a:pt x="135467" y="143934"/>
                </a:lnTo>
                <a:lnTo>
                  <a:pt x="152400" y="152400"/>
                </a:lnTo>
                <a:lnTo>
                  <a:pt x="177800" y="160867"/>
                </a:lnTo>
                <a:lnTo>
                  <a:pt x="194733" y="169334"/>
                </a:lnTo>
                <a:lnTo>
                  <a:pt x="211667" y="186267"/>
                </a:lnTo>
                <a:lnTo>
                  <a:pt x="228600" y="203200"/>
                </a:lnTo>
                <a:lnTo>
                  <a:pt x="237067" y="220134"/>
                </a:lnTo>
                <a:lnTo>
                  <a:pt x="245533" y="237067"/>
                </a:lnTo>
                <a:lnTo>
                  <a:pt x="245533" y="254000"/>
                </a:lnTo>
                <a:lnTo>
                  <a:pt x="245533" y="270934"/>
                </a:lnTo>
                <a:lnTo>
                  <a:pt x="237067" y="287867"/>
                </a:lnTo>
                <a:lnTo>
                  <a:pt x="228600" y="304800"/>
                </a:lnTo>
                <a:lnTo>
                  <a:pt x="220133" y="321734"/>
                </a:lnTo>
                <a:lnTo>
                  <a:pt x="203200" y="338667"/>
                </a:lnTo>
                <a:lnTo>
                  <a:pt x="186267" y="347134"/>
                </a:lnTo>
                <a:lnTo>
                  <a:pt x="177800" y="355600"/>
                </a:lnTo>
                <a:lnTo>
                  <a:pt x="152400" y="364067"/>
                </a:lnTo>
                <a:lnTo>
                  <a:pt x="143933" y="372534"/>
                </a:lnTo>
                <a:lnTo>
                  <a:pt x="127000" y="381000"/>
                </a:lnTo>
                <a:lnTo>
                  <a:pt x="101600" y="381000"/>
                </a:lnTo>
                <a:lnTo>
                  <a:pt x="84667" y="381000"/>
                </a:lnTo>
                <a:lnTo>
                  <a:pt x="67733" y="381000"/>
                </a:lnTo>
                <a:lnTo>
                  <a:pt x="50800" y="381000"/>
                </a:lnTo>
                <a:lnTo>
                  <a:pt x="42333" y="372534"/>
                </a:lnTo>
                <a:lnTo>
                  <a:pt x="25400" y="364067"/>
                </a:lnTo>
                <a:lnTo>
                  <a:pt x="16933" y="364067"/>
                </a:lnTo>
                <a:lnTo>
                  <a:pt x="8467" y="355600"/>
                </a:lnTo>
                <a:lnTo>
                  <a:pt x="0" y="347134"/>
                </a:lnTo>
                <a:lnTo>
                  <a:pt x="0" y="347134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77267" y="2540000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77267" y="2709333"/>
            <a:ext cx="16934" cy="8468"/>
          </a:xfrm>
          <a:custGeom>
            <a:avLst/>
            <a:gdLst/>
            <a:ahLst/>
            <a:cxnLst/>
            <a:rect l="0" t="0" r="0" b="0"/>
            <a:pathLst>
              <a:path w="169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66733" y="2269067"/>
            <a:ext cx="160868" cy="245534"/>
          </a:xfrm>
          <a:custGeom>
            <a:avLst/>
            <a:gdLst/>
            <a:ahLst/>
            <a:cxnLst/>
            <a:rect l="0" t="0" r="0" b="0"/>
            <a:pathLst>
              <a:path w="160868" h="245534">
                <a:moveTo>
                  <a:pt x="25400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6"/>
                </a:lnTo>
                <a:lnTo>
                  <a:pt x="33867" y="16933"/>
                </a:lnTo>
                <a:lnTo>
                  <a:pt x="33867" y="25400"/>
                </a:lnTo>
                <a:lnTo>
                  <a:pt x="25400" y="33866"/>
                </a:lnTo>
                <a:lnTo>
                  <a:pt x="25400" y="50800"/>
                </a:lnTo>
                <a:lnTo>
                  <a:pt x="16934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8467" y="220133"/>
                </a:lnTo>
                <a:lnTo>
                  <a:pt x="25400" y="228600"/>
                </a:lnTo>
                <a:lnTo>
                  <a:pt x="33867" y="237066"/>
                </a:lnTo>
                <a:lnTo>
                  <a:pt x="50800" y="245533"/>
                </a:lnTo>
                <a:lnTo>
                  <a:pt x="59267" y="245533"/>
                </a:lnTo>
                <a:lnTo>
                  <a:pt x="76200" y="245533"/>
                </a:lnTo>
                <a:lnTo>
                  <a:pt x="93134" y="245533"/>
                </a:lnTo>
                <a:lnTo>
                  <a:pt x="101600" y="245533"/>
                </a:lnTo>
                <a:lnTo>
                  <a:pt x="118534" y="237066"/>
                </a:lnTo>
                <a:lnTo>
                  <a:pt x="135467" y="228600"/>
                </a:lnTo>
                <a:lnTo>
                  <a:pt x="143934" y="220133"/>
                </a:lnTo>
                <a:lnTo>
                  <a:pt x="152400" y="211666"/>
                </a:lnTo>
                <a:lnTo>
                  <a:pt x="152400" y="203200"/>
                </a:lnTo>
                <a:lnTo>
                  <a:pt x="160867" y="186266"/>
                </a:lnTo>
                <a:lnTo>
                  <a:pt x="160867" y="169333"/>
                </a:lnTo>
                <a:lnTo>
                  <a:pt x="160867" y="160866"/>
                </a:lnTo>
                <a:lnTo>
                  <a:pt x="160867" y="143933"/>
                </a:lnTo>
                <a:lnTo>
                  <a:pt x="152400" y="135466"/>
                </a:lnTo>
                <a:lnTo>
                  <a:pt x="152400" y="127000"/>
                </a:lnTo>
                <a:lnTo>
                  <a:pt x="143934" y="118533"/>
                </a:lnTo>
                <a:lnTo>
                  <a:pt x="135467" y="118533"/>
                </a:lnTo>
                <a:lnTo>
                  <a:pt x="135467" y="118533"/>
                </a:lnTo>
                <a:lnTo>
                  <a:pt x="127000" y="118533"/>
                </a:lnTo>
                <a:lnTo>
                  <a:pt x="118534" y="118533"/>
                </a:lnTo>
                <a:lnTo>
                  <a:pt x="110067" y="127000"/>
                </a:lnTo>
                <a:lnTo>
                  <a:pt x="101600" y="135466"/>
                </a:lnTo>
                <a:lnTo>
                  <a:pt x="93134" y="143933"/>
                </a:lnTo>
                <a:lnTo>
                  <a:pt x="93134" y="160866"/>
                </a:lnTo>
                <a:lnTo>
                  <a:pt x="84667" y="177800"/>
                </a:lnTo>
                <a:lnTo>
                  <a:pt x="84667" y="186266"/>
                </a:lnTo>
                <a:lnTo>
                  <a:pt x="84667" y="203200"/>
                </a:lnTo>
                <a:lnTo>
                  <a:pt x="84667" y="211666"/>
                </a:lnTo>
                <a:lnTo>
                  <a:pt x="93134" y="220133"/>
                </a:lnTo>
                <a:lnTo>
                  <a:pt x="93134" y="228600"/>
                </a:lnTo>
                <a:lnTo>
                  <a:pt x="101600" y="228600"/>
                </a:lnTo>
                <a:lnTo>
                  <a:pt x="101600" y="228600"/>
                </a:lnTo>
                <a:lnTo>
                  <a:pt x="110067" y="237066"/>
                </a:lnTo>
                <a:lnTo>
                  <a:pt x="110067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054600" y="2387600"/>
            <a:ext cx="93134" cy="8468"/>
          </a:xfrm>
          <a:custGeom>
            <a:avLst/>
            <a:gdLst/>
            <a:ahLst/>
            <a:cxnLst/>
            <a:rect l="0" t="0" r="0" b="0"/>
            <a:pathLst>
              <a:path w="93134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84667" y="8467"/>
                </a:lnTo>
                <a:lnTo>
                  <a:pt x="84667" y="8467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215467" y="2260600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43933"/>
                </a:lnTo>
                <a:lnTo>
                  <a:pt x="0" y="160867"/>
                </a:lnTo>
                <a:lnTo>
                  <a:pt x="8466" y="177800"/>
                </a:lnTo>
                <a:lnTo>
                  <a:pt x="16933" y="186267"/>
                </a:lnTo>
                <a:lnTo>
                  <a:pt x="25400" y="194733"/>
                </a:lnTo>
                <a:lnTo>
                  <a:pt x="33866" y="203200"/>
                </a:lnTo>
                <a:lnTo>
                  <a:pt x="42333" y="211667"/>
                </a:lnTo>
                <a:lnTo>
                  <a:pt x="50800" y="220133"/>
                </a:lnTo>
                <a:lnTo>
                  <a:pt x="67733" y="220133"/>
                </a:lnTo>
                <a:lnTo>
                  <a:pt x="84666" y="228600"/>
                </a:lnTo>
                <a:lnTo>
                  <a:pt x="101600" y="228600"/>
                </a:lnTo>
                <a:lnTo>
                  <a:pt x="110066" y="220133"/>
                </a:lnTo>
                <a:lnTo>
                  <a:pt x="127000" y="220133"/>
                </a:lnTo>
                <a:lnTo>
                  <a:pt x="135466" y="211667"/>
                </a:lnTo>
                <a:lnTo>
                  <a:pt x="143933" y="211667"/>
                </a:lnTo>
                <a:lnTo>
                  <a:pt x="152400" y="203200"/>
                </a:lnTo>
                <a:lnTo>
                  <a:pt x="160866" y="194733"/>
                </a:lnTo>
                <a:lnTo>
                  <a:pt x="169333" y="186267"/>
                </a:lnTo>
                <a:lnTo>
                  <a:pt x="169333" y="177800"/>
                </a:lnTo>
                <a:lnTo>
                  <a:pt x="169333" y="169333"/>
                </a:lnTo>
                <a:lnTo>
                  <a:pt x="160866" y="160867"/>
                </a:lnTo>
                <a:lnTo>
                  <a:pt x="160866" y="152400"/>
                </a:lnTo>
                <a:lnTo>
                  <a:pt x="152400" y="143933"/>
                </a:lnTo>
                <a:lnTo>
                  <a:pt x="143933" y="143933"/>
                </a:lnTo>
                <a:lnTo>
                  <a:pt x="135466" y="143933"/>
                </a:lnTo>
                <a:lnTo>
                  <a:pt x="127000" y="135467"/>
                </a:lnTo>
                <a:lnTo>
                  <a:pt x="110066" y="143933"/>
                </a:lnTo>
                <a:lnTo>
                  <a:pt x="93133" y="143933"/>
                </a:lnTo>
                <a:lnTo>
                  <a:pt x="84666" y="152400"/>
                </a:lnTo>
                <a:lnTo>
                  <a:pt x="76200" y="152400"/>
                </a:lnTo>
                <a:lnTo>
                  <a:pt x="59266" y="169333"/>
                </a:lnTo>
                <a:lnTo>
                  <a:pt x="50800" y="177800"/>
                </a:lnTo>
                <a:lnTo>
                  <a:pt x="42333" y="186267"/>
                </a:lnTo>
                <a:lnTo>
                  <a:pt x="33866" y="194733"/>
                </a:lnTo>
                <a:lnTo>
                  <a:pt x="25400" y="211667"/>
                </a:lnTo>
                <a:lnTo>
                  <a:pt x="25400" y="220133"/>
                </a:lnTo>
                <a:lnTo>
                  <a:pt x="25400" y="228600"/>
                </a:lnTo>
                <a:lnTo>
                  <a:pt x="25400" y="228600"/>
                </a:lnTo>
                <a:lnTo>
                  <a:pt x="33866" y="228600"/>
                </a:lnTo>
                <a:lnTo>
                  <a:pt x="33866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24400" y="2573867"/>
            <a:ext cx="711201" cy="16934"/>
          </a:xfrm>
          <a:custGeom>
            <a:avLst/>
            <a:gdLst/>
            <a:ahLst/>
            <a:cxnLst/>
            <a:rect l="0" t="0" r="0" b="0"/>
            <a:pathLst>
              <a:path w="711201" h="16934">
                <a:moveTo>
                  <a:pt x="711200" y="16933"/>
                </a:moveTo>
                <a:lnTo>
                  <a:pt x="702733" y="16933"/>
                </a:lnTo>
                <a:lnTo>
                  <a:pt x="694267" y="16933"/>
                </a:lnTo>
                <a:lnTo>
                  <a:pt x="677333" y="16933"/>
                </a:lnTo>
                <a:lnTo>
                  <a:pt x="660400" y="16933"/>
                </a:lnTo>
                <a:lnTo>
                  <a:pt x="635000" y="16933"/>
                </a:lnTo>
                <a:lnTo>
                  <a:pt x="618067" y="16933"/>
                </a:lnTo>
                <a:lnTo>
                  <a:pt x="592667" y="8466"/>
                </a:lnTo>
                <a:lnTo>
                  <a:pt x="567267" y="8466"/>
                </a:lnTo>
                <a:lnTo>
                  <a:pt x="541867" y="8466"/>
                </a:lnTo>
                <a:lnTo>
                  <a:pt x="508000" y="8466"/>
                </a:lnTo>
                <a:lnTo>
                  <a:pt x="474133" y="8466"/>
                </a:lnTo>
                <a:lnTo>
                  <a:pt x="448733" y="8466"/>
                </a:lnTo>
                <a:lnTo>
                  <a:pt x="414867" y="8466"/>
                </a:lnTo>
                <a:lnTo>
                  <a:pt x="381000" y="0"/>
                </a:lnTo>
                <a:lnTo>
                  <a:pt x="347133" y="0"/>
                </a:lnTo>
                <a:lnTo>
                  <a:pt x="313267" y="0"/>
                </a:lnTo>
                <a:lnTo>
                  <a:pt x="287867" y="0"/>
                </a:lnTo>
                <a:lnTo>
                  <a:pt x="254000" y="0"/>
                </a:lnTo>
                <a:lnTo>
                  <a:pt x="228600" y="8466"/>
                </a:lnTo>
                <a:lnTo>
                  <a:pt x="194733" y="8466"/>
                </a:lnTo>
                <a:lnTo>
                  <a:pt x="169333" y="8466"/>
                </a:lnTo>
                <a:lnTo>
                  <a:pt x="143933" y="8466"/>
                </a:lnTo>
                <a:lnTo>
                  <a:pt x="118533" y="8466"/>
                </a:lnTo>
                <a:lnTo>
                  <a:pt x="93133" y="8466"/>
                </a:lnTo>
                <a:lnTo>
                  <a:pt x="76200" y="8466"/>
                </a:lnTo>
                <a:lnTo>
                  <a:pt x="59267" y="8466"/>
                </a:lnTo>
                <a:lnTo>
                  <a:pt x="42333" y="8466"/>
                </a:lnTo>
                <a:lnTo>
                  <a:pt x="25400" y="8466"/>
                </a:lnTo>
                <a:lnTo>
                  <a:pt x="16933" y="8466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49800" y="2667000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0" y="152400"/>
                </a:lnTo>
                <a:lnTo>
                  <a:pt x="0" y="152400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3" y="160867"/>
                </a:lnTo>
                <a:lnTo>
                  <a:pt x="25400" y="160867"/>
                </a:lnTo>
                <a:lnTo>
                  <a:pt x="33867" y="160867"/>
                </a:lnTo>
                <a:lnTo>
                  <a:pt x="42333" y="160867"/>
                </a:lnTo>
                <a:lnTo>
                  <a:pt x="59267" y="160867"/>
                </a:lnTo>
                <a:lnTo>
                  <a:pt x="67733" y="160867"/>
                </a:lnTo>
                <a:lnTo>
                  <a:pt x="84667" y="160867"/>
                </a:lnTo>
                <a:lnTo>
                  <a:pt x="101600" y="160867"/>
                </a:lnTo>
                <a:lnTo>
                  <a:pt x="110067" y="169333"/>
                </a:lnTo>
                <a:lnTo>
                  <a:pt x="118533" y="169333"/>
                </a:lnTo>
                <a:lnTo>
                  <a:pt x="135467" y="169333"/>
                </a:lnTo>
                <a:lnTo>
                  <a:pt x="143933" y="169333"/>
                </a:lnTo>
                <a:lnTo>
                  <a:pt x="152400" y="169333"/>
                </a:lnTo>
                <a:lnTo>
                  <a:pt x="160867" y="169333"/>
                </a:lnTo>
                <a:lnTo>
                  <a:pt x="160867" y="169333"/>
                </a:lnTo>
                <a:lnTo>
                  <a:pt x="160867" y="160867"/>
                </a:lnTo>
                <a:lnTo>
                  <a:pt x="160867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42933" y="2675467"/>
            <a:ext cx="25401" cy="245534"/>
          </a:xfrm>
          <a:custGeom>
            <a:avLst/>
            <a:gdLst/>
            <a:ahLst/>
            <a:cxnLst/>
            <a:rect l="0" t="0" r="0" b="0"/>
            <a:pathLst>
              <a:path w="25401" h="2455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16934" y="93133"/>
                </a:lnTo>
                <a:lnTo>
                  <a:pt x="16934" y="110066"/>
                </a:lnTo>
                <a:lnTo>
                  <a:pt x="16934" y="127000"/>
                </a:lnTo>
                <a:lnTo>
                  <a:pt x="16934" y="143933"/>
                </a:lnTo>
                <a:lnTo>
                  <a:pt x="16934" y="169333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11666"/>
                </a:lnTo>
                <a:lnTo>
                  <a:pt x="16934" y="220133"/>
                </a:lnTo>
                <a:lnTo>
                  <a:pt x="16934" y="228600"/>
                </a:lnTo>
                <a:lnTo>
                  <a:pt x="25400" y="237066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978400" y="2836333"/>
            <a:ext cx="143934" cy="16935"/>
          </a:xfrm>
          <a:custGeom>
            <a:avLst/>
            <a:gdLst/>
            <a:ahLst/>
            <a:cxnLst/>
            <a:rect l="0" t="0" r="0" b="0"/>
            <a:pathLst>
              <a:path w="143934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7" y="16934"/>
                </a:lnTo>
                <a:lnTo>
                  <a:pt x="118533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43933" y="16934"/>
                </a:lnTo>
                <a:lnTo>
                  <a:pt x="143933" y="16934"/>
                </a:lnTo>
                <a:lnTo>
                  <a:pt x="143933" y="16934"/>
                </a:lnTo>
                <a:lnTo>
                  <a:pt x="143933" y="16934"/>
                </a:lnTo>
                <a:lnTo>
                  <a:pt x="143933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5130800" y="2726267"/>
            <a:ext cx="93134" cy="8467"/>
          </a:xfrm>
          <a:custGeom>
            <a:avLst/>
            <a:gdLst/>
            <a:ahLst/>
            <a:cxnLst/>
            <a:rect l="0" t="0" r="0" b="0"/>
            <a:pathLst>
              <a:path w="93134" h="8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931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Freeform 1024"/>
          <p:cNvSpPr/>
          <p:nvPr/>
        </p:nvSpPr>
        <p:spPr>
          <a:xfrm>
            <a:off x="5308600" y="2675467"/>
            <a:ext cx="16934" cy="237067"/>
          </a:xfrm>
          <a:custGeom>
            <a:avLst/>
            <a:gdLst/>
            <a:ahLst/>
            <a:cxnLst/>
            <a:rect l="0" t="0" r="0" b="0"/>
            <a:pathLst>
              <a:path w="16934" h="237067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0" y="42333"/>
                </a:lnTo>
                <a:lnTo>
                  <a:pt x="0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27000"/>
                </a:lnTo>
                <a:lnTo>
                  <a:pt x="0" y="143933"/>
                </a:lnTo>
                <a:lnTo>
                  <a:pt x="0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86266"/>
                </a:lnTo>
                <a:lnTo>
                  <a:pt x="8467" y="194733"/>
                </a:lnTo>
                <a:lnTo>
                  <a:pt x="8467" y="211666"/>
                </a:lnTo>
                <a:lnTo>
                  <a:pt x="16933" y="211666"/>
                </a:lnTo>
                <a:lnTo>
                  <a:pt x="16933" y="228600"/>
                </a:lnTo>
                <a:lnTo>
                  <a:pt x="16933" y="228600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Freeform 1025"/>
          <p:cNvSpPr/>
          <p:nvPr/>
        </p:nvSpPr>
        <p:spPr>
          <a:xfrm>
            <a:off x="5528733" y="2624667"/>
            <a:ext cx="169335" cy="33867"/>
          </a:xfrm>
          <a:custGeom>
            <a:avLst/>
            <a:gdLst/>
            <a:ahLst/>
            <a:cxnLst/>
            <a:rect l="0" t="0" r="0" b="0"/>
            <a:pathLst>
              <a:path w="169335" h="33867">
                <a:moveTo>
                  <a:pt x="0" y="0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4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35467" y="16933"/>
                </a:lnTo>
                <a:lnTo>
                  <a:pt x="143934" y="25400"/>
                </a:lnTo>
                <a:lnTo>
                  <a:pt x="152400" y="25400"/>
                </a:lnTo>
                <a:lnTo>
                  <a:pt x="160867" y="25400"/>
                </a:lnTo>
                <a:lnTo>
                  <a:pt x="160867" y="33866"/>
                </a:lnTo>
                <a:lnTo>
                  <a:pt x="160867" y="33866"/>
                </a:lnTo>
                <a:lnTo>
                  <a:pt x="169334" y="33866"/>
                </a:lnTo>
                <a:lnTo>
                  <a:pt x="169334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5554133" y="2709333"/>
            <a:ext cx="127001" cy="8468"/>
          </a:xfrm>
          <a:custGeom>
            <a:avLst/>
            <a:gdLst/>
            <a:ahLst/>
            <a:cxnLst/>
            <a:rect l="0" t="0" r="0" b="0"/>
            <a:pathLst>
              <a:path w="1270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76200" y="8467"/>
                </a:lnTo>
                <a:lnTo>
                  <a:pt x="93134" y="0"/>
                </a:lnTo>
                <a:lnTo>
                  <a:pt x="110067" y="0"/>
                </a:lnTo>
                <a:lnTo>
                  <a:pt x="110067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1028"/>
          <p:cNvSpPr/>
          <p:nvPr/>
        </p:nvSpPr>
        <p:spPr>
          <a:xfrm>
            <a:off x="6053667" y="2353733"/>
            <a:ext cx="194734" cy="211668"/>
          </a:xfrm>
          <a:custGeom>
            <a:avLst/>
            <a:gdLst/>
            <a:ahLst/>
            <a:cxnLst/>
            <a:rect l="0" t="0" r="0" b="0"/>
            <a:pathLst>
              <a:path w="194734" h="211668">
                <a:moveTo>
                  <a:pt x="84666" y="101600"/>
                </a:moveTo>
                <a:lnTo>
                  <a:pt x="84666" y="101600"/>
                </a:lnTo>
                <a:lnTo>
                  <a:pt x="84666" y="93134"/>
                </a:lnTo>
                <a:lnTo>
                  <a:pt x="93133" y="84667"/>
                </a:lnTo>
                <a:lnTo>
                  <a:pt x="101600" y="67734"/>
                </a:lnTo>
                <a:lnTo>
                  <a:pt x="101600" y="59267"/>
                </a:lnTo>
                <a:lnTo>
                  <a:pt x="110066" y="50800"/>
                </a:lnTo>
                <a:lnTo>
                  <a:pt x="110066" y="42334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0066" y="16934"/>
                </a:lnTo>
                <a:lnTo>
                  <a:pt x="110066" y="8467"/>
                </a:lnTo>
                <a:lnTo>
                  <a:pt x="101600" y="8467"/>
                </a:lnTo>
                <a:lnTo>
                  <a:pt x="93133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6" y="16934"/>
                </a:lnTo>
                <a:lnTo>
                  <a:pt x="42333" y="25400"/>
                </a:lnTo>
                <a:lnTo>
                  <a:pt x="33866" y="42334"/>
                </a:lnTo>
                <a:lnTo>
                  <a:pt x="25400" y="50800"/>
                </a:lnTo>
                <a:lnTo>
                  <a:pt x="16933" y="67734"/>
                </a:lnTo>
                <a:lnTo>
                  <a:pt x="8466" y="76200"/>
                </a:lnTo>
                <a:lnTo>
                  <a:pt x="8466" y="93134"/>
                </a:lnTo>
                <a:lnTo>
                  <a:pt x="0" y="110067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16933" y="160867"/>
                </a:lnTo>
                <a:lnTo>
                  <a:pt x="25400" y="177800"/>
                </a:lnTo>
                <a:lnTo>
                  <a:pt x="42333" y="186267"/>
                </a:lnTo>
                <a:lnTo>
                  <a:pt x="59266" y="194734"/>
                </a:lnTo>
                <a:lnTo>
                  <a:pt x="76200" y="194734"/>
                </a:lnTo>
                <a:lnTo>
                  <a:pt x="93133" y="203200"/>
                </a:lnTo>
                <a:lnTo>
                  <a:pt x="110066" y="203200"/>
                </a:lnTo>
                <a:lnTo>
                  <a:pt x="127000" y="211667"/>
                </a:lnTo>
                <a:lnTo>
                  <a:pt x="135466" y="203200"/>
                </a:lnTo>
                <a:lnTo>
                  <a:pt x="152400" y="203200"/>
                </a:lnTo>
                <a:lnTo>
                  <a:pt x="160866" y="203200"/>
                </a:lnTo>
                <a:lnTo>
                  <a:pt x="177800" y="194734"/>
                </a:lnTo>
                <a:lnTo>
                  <a:pt x="186266" y="186267"/>
                </a:lnTo>
                <a:lnTo>
                  <a:pt x="186266" y="186267"/>
                </a:lnTo>
                <a:lnTo>
                  <a:pt x="194733" y="177800"/>
                </a:lnTo>
                <a:lnTo>
                  <a:pt x="194733" y="160867"/>
                </a:lnTo>
                <a:lnTo>
                  <a:pt x="194733" y="152400"/>
                </a:lnTo>
                <a:lnTo>
                  <a:pt x="194733" y="143934"/>
                </a:lnTo>
                <a:lnTo>
                  <a:pt x="186266" y="135467"/>
                </a:lnTo>
                <a:lnTo>
                  <a:pt x="186266" y="118534"/>
                </a:lnTo>
                <a:lnTo>
                  <a:pt x="177800" y="101600"/>
                </a:lnTo>
                <a:lnTo>
                  <a:pt x="160866" y="84667"/>
                </a:lnTo>
                <a:lnTo>
                  <a:pt x="152400" y="76200"/>
                </a:lnTo>
                <a:lnTo>
                  <a:pt x="135466" y="59267"/>
                </a:lnTo>
                <a:lnTo>
                  <a:pt x="118533" y="50800"/>
                </a:lnTo>
                <a:lnTo>
                  <a:pt x="101600" y="42334"/>
                </a:lnTo>
                <a:lnTo>
                  <a:pt x="84666" y="33867"/>
                </a:lnTo>
                <a:lnTo>
                  <a:pt x="76200" y="25400"/>
                </a:lnTo>
                <a:lnTo>
                  <a:pt x="59266" y="25400"/>
                </a:lnTo>
                <a:lnTo>
                  <a:pt x="50800" y="25400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8466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5969000" y="2607733"/>
            <a:ext cx="431801" cy="25401"/>
          </a:xfrm>
          <a:custGeom>
            <a:avLst/>
            <a:gdLst/>
            <a:ahLst/>
            <a:cxnLst/>
            <a:rect l="0" t="0" r="0" b="0"/>
            <a:pathLst>
              <a:path w="431801" h="254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16934"/>
                </a:lnTo>
                <a:lnTo>
                  <a:pt x="42333" y="16934"/>
                </a:lnTo>
                <a:lnTo>
                  <a:pt x="59267" y="16934"/>
                </a:lnTo>
                <a:lnTo>
                  <a:pt x="84667" y="16934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77800" y="8467"/>
                </a:lnTo>
                <a:lnTo>
                  <a:pt x="203200" y="8467"/>
                </a:lnTo>
                <a:lnTo>
                  <a:pt x="237067" y="8467"/>
                </a:lnTo>
                <a:lnTo>
                  <a:pt x="262467" y="8467"/>
                </a:lnTo>
                <a:lnTo>
                  <a:pt x="287867" y="8467"/>
                </a:lnTo>
                <a:lnTo>
                  <a:pt x="313267" y="16934"/>
                </a:lnTo>
                <a:lnTo>
                  <a:pt x="338667" y="16934"/>
                </a:lnTo>
                <a:lnTo>
                  <a:pt x="355600" y="16934"/>
                </a:lnTo>
                <a:lnTo>
                  <a:pt x="372533" y="16934"/>
                </a:lnTo>
                <a:lnTo>
                  <a:pt x="389467" y="16934"/>
                </a:lnTo>
                <a:lnTo>
                  <a:pt x="406400" y="16934"/>
                </a:lnTo>
                <a:lnTo>
                  <a:pt x="414867" y="16934"/>
                </a:lnTo>
                <a:lnTo>
                  <a:pt x="423333" y="16934"/>
                </a:lnTo>
                <a:lnTo>
                  <a:pt x="431800" y="16934"/>
                </a:lnTo>
                <a:lnTo>
                  <a:pt x="431800" y="16934"/>
                </a:lnTo>
                <a:lnTo>
                  <a:pt x="431800" y="25400"/>
                </a:lnTo>
                <a:lnTo>
                  <a:pt x="431800" y="25400"/>
                </a:lnTo>
                <a:lnTo>
                  <a:pt x="431800" y="25400"/>
                </a:lnTo>
                <a:lnTo>
                  <a:pt x="431800" y="25400"/>
                </a:lnTo>
                <a:lnTo>
                  <a:pt x="423333" y="25400"/>
                </a:lnTo>
                <a:lnTo>
                  <a:pt x="4233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6104467" y="2717800"/>
            <a:ext cx="237067" cy="287868"/>
          </a:xfrm>
          <a:custGeom>
            <a:avLst/>
            <a:gdLst/>
            <a:ahLst/>
            <a:cxnLst/>
            <a:rect l="0" t="0" r="0" b="0"/>
            <a:pathLst>
              <a:path w="237067" h="287868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3" y="8467"/>
                </a:lnTo>
                <a:lnTo>
                  <a:pt x="33866" y="8467"/>
                </a:lnTo>
                <a:lnTo>
                  <a:pt x="25400" y="16933"/>
                </a:lnTo>
                <a:lnTo>
                  <a:pt x="16933" y="16933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6" y="76200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0067"/>
                </a:lnTo>
                <a:lnTo>
                  <a:pt x="8466" y="118533"/>
                </a:lnTo>
                <a:lnTo>
                  <a:pt x="8466" y="118533"/>
                </a:lnTo>
                <a:lnTo>
                  <a:pt x="8466" y="127000"/>
                </a:lnTo>
                <a:lnTo>
                  <a:pt x="8466" y="127000"/>
                </a:lnTo>
                <a:lnTo>
                  <a:pt x="8466" y="127000"/>
                </a:lnTo>
                <a:lnTo>
                  <a:pt x="8466" y="127000"/>
                </a:lnTo>
                <a:lnTo>
                  <a:pt x="16933" y="127000"/>
                </a:lnTo>
                <a:lnTo>
                  <a:pt x="16933" y="127000"/>
                </a:lnTo>
                <a:lnTo>
                  <a:pt x="25400" y="127000"/>
                </a:lnTo>
                <a:lnTo>
                  <a:pt x="33866" y="118533"/>
                </a:lnTo>
                <a:lnTo>
                  <a:pt x="33866" y="110067"/>
                </a:lnTo>
                <a:lnTo>
                  <a:pt x="50800" y="101600"/>
                </a:lnTo>
                <a:lnTo>
                  <a:pt x="59266" y="101600"/>
                </a:lnTo>
                <a:lnTo>
                  <a:pt x="76200" y="93133"/>
                </a:lnTo>
                <a:lnTo>
                  <a:pt x="84666" y="84667"/>
                </a:lnTo>
                <a:lnTo>
                  <a:pt x="101600" y="84667"/>
                </a:lnTo>
                <a:lnTo>
                  <a:pt x="118533" y="84667"/>
                </a:lnTo>
                <a:lnTo>
                  <a:pt x="135466" y="84667"/>
                </a:lnTo>
                <a:lnTo>
                  <a:pt x="152400" y="93133"/>
                </a:lnTo>
                <a:lnTo>
                  <a:pt x="169333" y="101600"/>
                </a:lnTo>
                <a:lnTo>
                  <a:pt x="186266" y="110067"/>
                </a:lnTo>
                <a:lnTo>
                  <a:pt x="203200" y="118533"/>
                </a:lnTo>
                <a:lnTo>
                  <a:pt x="211666" y="127000"/>
                </a:lnTo>
                <a:lnTo>
                  <a:pt x="220133" y="143933"/>
                </a:lnTo>
                <a:lnTo>
                  <a:pt x="228600" y="152400"/>
                </a:lnTo>
                <a:lnTo>
                  <a:pt x="237066" y="169333"/>
                </a:lnTo>
                <a:lnTo>
                  <a:pt x="237066" y="186267"/>
                </a:lnTo>
                <a:lnTo>
                  <a:pt x="228600" y="203200"/>
                </a:lnTo>
                <a:lnTo>
                  <a:pt x="228600" y="211667"/>
                </a:lnTo>
                <a:lnTo>
                  <a:pt x="220133" y="228600"/>
                </a:lnTo>
                <a:lnTo>
                  <a:pt x="203200" y="245533"/>
                </a:lnTo>
                <a:lnTo>
                  <a:pt x="186266" y="254000"/>
                </a:lnTo>
                <a:lnTo>
                  <a:pt x="169333" y="262467"/>
                </a:lnTo>
                <a:lnTo>
                  <a:pt x="152400" y="270933"/>
                </a:lnTo>
                <a:lnTo>
                  <a:pt x="135466" y="279400"/>
                </a:lnTo>
                <a:lnTo>
                  <a:pt x="118533" y="279400"/>
                </a:lnTo>
                <a:lnTo>
                  <a:pt x="101600" y="287867"/>
                </a:lnTo>
                <a:lnTo>
                  <a:pt x="76200" y="279400"/>
                </a:lnTo>
                <a:lnTo>
                  <a:pt x="59266" y="279400"/>
                </a:lnTo>
                <a:lnTo>
                  <a:pt x="50800" y="270933"/>
                </a:lnTo>
                <a:lnTo>
                  <a:pt x="50800" y="270933"/>
                </a:lnTo>
                <a:lnTo>
                  <a:pt x="33866" y="262467"/>
                </a:lnTo>
                <a:lnTo>
                  <a:pt x="33866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3683000" y="3107267"/>
            <a:ext cx="245534" cy="296334"/>
          </a:xfrm>
          <a:custGeom>
            <a:avLst/>
            <a:gdLst/>
            <a:ahLst/>
            <a:cxnLst/>
            <a:rect l="0" t="0" r="0" b="0"/>
            <a:pathLst>
              <a:path w="245534" h="296334">
                <a:moveTo>
                  <a:pt x="101600" y="0"/>
                </a:moveTo>
                <a:lnTo>
                  <a:pt x="101600" y="0"/>
                </a:lnTo>
                <a:lnTo>
                  <a:pt x="93133" y="8466"/>
                </a:lnTo>
                <a:lnTo>
                  <a:pt x="93133" y="8466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3" y="25400"/>
                </a:lnTo>
                <a:lnTo>
                  <a:pt x="59267" y="42333"/>
                </a:lnTo>
                <a:lnTo>
                  <a:pt x="50800" y="50800"/>
                </a:lnTo>
                <a:lnTo>
                  <a:pt x="42333" y="67733"/>
                </a:lnTo>
                <a:lnTo>
                  <a:pt x="33867" y="84666"/>
                </a:lnTo>
                <a:lnTo>
                  <a:pt x="25400" y="101600"/>
                </a:lnTo>
                <a:lnTo>
                  <a:pt x="16933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0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8467" y="220133"/>
                </a:lnTo>
                <a:lnTo>
                  <a:pt x="8467" y="237066"/>
                </a:lnTo>
                <a:lnTo>
                  <a:pt x="25400" y="254000"/>
                </a:lnTo>
                <a:lnTo>
                  <a:pt x="33867" y="262466"/>
                </a:lnTo>
                <a:lnTo>
                  <a:pt x="42333" y="279400"/>
                </a:lnTo>
                <a:lnTo>
                  <a:pt x="50800" y="287866"/>
                </a:lnTo>
                <a:lnTo>
                  <a:pt x="67733" y="287866"/>
                </a:lnTo>
                <a:lnTo>
                  <a:pt x="84667" y="296333"/>
                </a:lnTo>
                <a:lnTo>
                  <a:pt x="101600" y="296333"/>
                </a:lnTo>
                <a:lnTo>
                  <a:pt x="118533" y="296333"/>
                </a:lnTo>
                <a:lnTo>
                  <a:pt x="143933" y="287866"/>
                </a:lnTo>
                <a:lnTo>
                  <a:pt x="160867" y="287866"/>
                </a:lnTo>
                <a:lnTo>
                  <a:pt x="177800" y="279400"/>
                </a:lnTo>
                <a:lnTo>
                  <a:pt x="194733" y="262466"/>
                </a:lnTo>
                <a:lnTo>
                  <a:pt x="203200" y="254000"/>
                </a:lnTo>
                <a:lnTo>
                  <a:pt x="220133" y="237066"/>
                </a:lnTo>
                <a:lnTo>
                  <a:pt x="237067" y="220133"/>
                </a:lnTo>
                <a:lnTo>
                  <a:pt x="245533" y="203200"/>
                </a:lnTo>
                <a:lnTo>
                  <a:pt x="245533" y="177800"/>
                </a:lnTo>
                <a:lnTo>
                  <a:pt x="245533" y="160866"/>
                </a:lnTo>
                <a:lnTo>
                  <a:pt x="245533" y="135466"/>
                </a:lnTo>
                <a:lnTo>
                  <a:pt x="237067" y="118533"/>
                </a:lnTo>
                <a:lnTo>
                  <a:pt x="228600" y="101600"/>
                </a:lnTo>
                <a:lnTo>
                  <a:pt x="220133" y="76200"/>
                </a:lnTo>
                <a:lnTo>
                  <a:pt x="203200" y="67733"/>
                </a:lnTo>
                <a:lnTo>
                  <a:pt x="194733" y="59266"/>
                </a:lnTo>
                <a:lnTo>
                  <a:pt x="169333" y="50800"/>
                </a:lnTo>
                <a:lnTo>
                  <a:pt x="152400" y="42333"/>
                </a:lnTo>
                <a:lnTo>
                  <a:pt x="135467" y="33866"/>
                </a:lnTo>
                <a:lnTo>
                  <a:pt x="118533" y="33866"/>
                </a:lnTo>
                <a:lnTo>
                  <a:pt x="101600" y="33866"/>
                </a:lnTo>
                <a:lnTo>
                  <a:pt x="84667" y="42333"/>
                </a:lnTo>
                <a:lnTo>
                  <a:pt x="76200" y="50800"/>
                </a:lnTo>
                <a:lnTo>
                  <a:pt x="59267" y="50800"/>
                </a:lnTo>
                <a:lnTo>
                  <a:pt x="59267" y="50800"/>
                </a:lnTo>
                <a:lnTo>
                  <a:pt x="50800" y="59266"/>
                </a:lnTo>
                <a:lnTo>
                  <a:pt x="50800" y="59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1032"/>
          <p:cNvSpPr/>
          <p:nvPr/>
        </p:nvSpPr>
        <p:spPr>
          <a:xfrm>
            <a:off x="3793067" y="3251200"/>
            <a:ext cx="110067" cy="211668"/>
          </a:xfrm>
          <a:custGeom>
            <a:avLst/>
            <a:gdLst/>
            <a:ahLst/>
            <a:cxnLst/>
            <a:rect l="0" t="0" r="0" b="0"/>
            <a:pathLst>
              <a:path w="110067" h="211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6" y="8467"/>
                </a:lnTo>
                <a:lnTo>
                  <a:pt x="16933" y="16933"/>
                </a:lnTo>
                <a:lnTo>
                  <a:pt x="25400" y="33867"/>
                </a:lnTo>
                <a:lnTo>
                  <a:pt x="33866" y="50800"/>
                </a:lnTo>
                <a:lnTo>
                  <a:pt x="42333" y="67733"/>
                </a:lnTo>
                <a:lnTo>
                  <a:pt x="50800" y="84667"/>
                </a:lnTo>
                <a:lnTo>
                  <a:pt x="59266" y="101600"/>
                </a:lnTo>
                <a:lnTo>
                  <a:pt x="67733" y="118533"/>
                </a:lnTo>
                <a:lnTo>
                  <a:pt x="76200" y="143933"/>
                </a:lnTo>
                <a:lnTo>
                  <a:pt x="76200" y="160867"/>
                </a:lnTo>
                <a:lnTo>
                  <a:pt x="84666" y="177800"/>
                </a:lnTo>
                <a:lnTo>
                  <a:pt x="93133" y="194733"/>
                </a:lnTo>
                <a:lnTo>
                  <a:pt x="101600" y="203200"/>
                </a:lnTo>
                <a:lnTo>
                  <a:pt x="101600" y="211667"/>
                </a:lnTo>
                <a:lnTo>
                  <a:pt x="101600" y="211667"/>
                </a:lnTo>
                <a:lnTo>
                  <a:pt x="110066" y="211667"/>
                </a:lnTo>
                <a:lnTo>
                  <a:pt x="110066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4072467" y="3175000"/>
            <a:ext cx="25401" cy="245534"/>
          </a:xfrm>
          <a:custGeom>
            <a:avLst/>
            <a:gdLst/>
            <a:ahLst/>
            <a:cxnLst/>
            <a:rect l="0" t="0" r="0" b="0"/>
            <a:pathLst>
              <a:path w="25401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16933" y="59267"/>
                </a:lnTo>
                <a:lnTo>
                  <a:pt x="16933" y="84667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52400"/>
                </a:lnTo>
                <a:lnTo>
                  <a:pt x="16933" y="177800"/>
                </a:lnTo>
                <a:lnTo>
                  <a:pt x="25400" y="194733"/>
                </a:lnTo>
                <a:lnTo>
                  <a:pt x="25400" y="211667"/>
                </a:lnTo>
                <a:lnTo>
                  <a:pt x="25400" y="228600"/>
                </a:lnTo>
                <a:lnTo>
                  <a:pt x="25400" y="237067"/>
                </a:lnTo>
                <a:lnTo>
                  <a:pt x="25400" y="245533"/>
                </a:lnTo>
                <a:lnTo>
                  <a:pt x="25400" y="245533"/>
                </a:lnTo>
                <a:lnTo>
                  <a:pt x="16933" y="245533"/>
                </a:lnTo>
                <a:lnTo>
                  <a:pt x="16933" y="245533"/>
                </a:lnTo>
                <a:lnTo>
                  <a:pt x="16933" y="237067"/>
                </a:lnTo>
                <a:lnTo>
                  <a:pt x="16933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034"/>
          <p:cNvSpPr/>
          <p:nvPr/>
        </p:nvSpPr>
        <p:spPr>
          <a:xfrm>
            <a:off x="3945467" y="3175000"/>
            <a:ext cx="279401" cy="8468"/>
          </a:xfrm>
          <a:custGeom>
            <a:avLst/>
            <a:gdLst/>
            <a:ahLst/>
            <a:cxnLst/>
            <a:rect l="0" t="0" r="0" b="0"/>
            <a:pathLst>
              <a:path w="279401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9266" y="0"/>
                </a:lnTo>
                <a:lnTo>
                  <a:pt x="84666" y="0"/>
                </a:lnTo>
                <a:lnTo>
                  <a:pt x="101600" y="0"/>
                </a:lnTo>
                <a:lnTo>
                  <a:pt x="127000" y="0"/>
                </a:lnTo>
                <a:lnTo>
                  <a:pt x="152400" y="0"/>
                </a:lnTo>
                <a:lnTo>
                  <a:pt x="169333" y="0"/>
                </a:lnTo>
                <a:lnTo>
                  <a:pt x="194733" y="0"/>
                </a:lnTo>
                <a:lnTo>
                  <a:pt x="220133" y="0"/>
                </a:lnTo>
                <a:lnTo>
                  <a:pt x="237066" y="0"/>
                </a:lnTo>
                <a:lnTo>
                  <a:pt x="254000" y="0"/>
                </a:lnTo>
                <a:lnTo>
                  <a:pt x="270933" y="8467"/>
                </a:lnTo>
                <a:lnTo>
                  <a:pt x="270933" y="8467"/>
                </a:lnTo>
                <a:lnTo>
                  <a:pt x="279400" y="8467"/>
                </a:lnTo>
                <a:lnTo>
                  <a:pt x="279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4224867" y="3268133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76200" y="16934"/>
                </a:lnTo>
                <a:lnTo>
                  <a:pt x="93133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6" y="25400"/>
                </a:lnTo>
                <a:lnTo>
                  <a:pt x="1354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1036"/>
          <p:cNvSpPr/>
          <p:nvPr/>
        </p:nvSpPr>
        <p:spPr>
          <a:xfrm>
            <a:off x="4207933" y="3395133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52400" y="8467"/>
                </a:lnTo>
                <a:lnTo>
                  <a:pt x="152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 1037"/>
          <p:cNvSpPr/>
          <p:nvPr/>
        </p:nvSpPr>
        <p:spPr>
          <a:xfrm>
            <a:off x="4749800" y="3081867"/>
            <a:ext cx="220134" cy="228601"/>
          </a:xfrm>
          <a:custGeom>
            <a:avLst/>
            <a:gdLst/>
            <a:ahLst/>
            <a:cxnLst/>
            <a:rect l="0" t="0" r="0" b="0"/>
            <a:pathLst>
              <a:path w="220134" h="228601">
                <a:moveTo>
                  <a:pt x="67733" y="25400"/>
                </a:moveTo>
                <a:lnTo>
                  <a:pt x="67733" y="25400"/>
                </a:lnTo>
                <a:lnTo>
                  <a:pt x="67733" y="16933"/>
                </a:lnTo>
                <a:lnTo>
                  <a:pt x="76200" y="16933"/>
                </a:lnTo>
                <a:lnTo>
                  <a:pt x="76200" y="8466"/>
                </a:lnTo>
                <a:lnTo>
                  <a:pt x="76200" y="8466"/>
                </a:lnTo>
                <a:lnTo>
                  <a:pt x="84667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8466"/>
                </a:lnTo>
                <a:lnTo>
                  <a:pt x="127000" y="8466"/>
                </a:lnTo>
                <a:lnTo>
                  <a:pt x="143933" y="16933"/>
                </a:lnTo>
                <a:lnTo>
                  <a:pt x="160867" y="25400"/>
                </a:lnTo>
                <a:lnTo>
                  <a:pt x="169333" y="42333"/>
                </a:lnTo>
                <a:lnTo>
                  <a:pt x="177800" y="50800"/>
                </a:lnTo>
                <a:lnTo>
                  <a:pt x="177800" y="67733"/>
                </a:lnTo>
                <a:lnTo>
                  <a:pt x="186267" y="84666"/>
                </a:lnTo>
                <a:lnTo>
                  <a:pt x="194733" y="110066"/>
                </a:lnTo>
                <a:lnTo>
                  <a:pt x="194733" y="127000"/>
                </a:lnTo>
                <a:lnTo>
                  <a:pt x="186267" y="143933"/>
                </a:lnTo>
                <a:lnTo>
                  <a:pt x="177800" y="160866"/>
                </a:lnTo>
                <a:lnTo>
                  <a:pt x="169333" y="169333"/>
                </a:lnTo>
                <a:lnTo>
                  <a:pt x="160867" y="186266"/>
                </a:lnTo>
                <a:lnTo>
                  <a:pt x="143933" y="194733"/>
                </a:lnTo>
                <a:lnTo>
                  <a:pt x="127000" y="211666"/>
                </a:lnTo>
                <a:lnTo>
                  <a:pt x="110067" y="220133"/>
                </a:lnTo>
                <a:lnTo>
                  <a:pt x="84667" y="228600"/>
                </a:lnTo>
                <a:lnTo>
                  <a:pt x="67733" y="228600"/>
                </a:lnTo>
                <a:lnTo>
                  <a:pt x="50800" y="228600"/>
                </a:lnTo>
                <a:lnTo>
                  <a:pt x="33867" y="228600"/>
                </a:lnTo>
                <a:lnTo>
                  <a:pt x="16933" y="220133"/>
                </a:lnTo>
                <a:lnTo>
                  <a:pt x="8467" y="211666"/>
                </a:lnTo>
                <a:lnTo>
                  <a:pt x="0" y="203200"/>
                </a:lnTo>
                <a:lnTo>
                  <a:pt x="0" y="186266"/>
                </a:lnTo>
                <a:lnTo>
                  <a:pt x="0" y="177800"/>
                </a:lnTo>
                <a:lnTo>
                  <a:pt x="8467" y="169333"/>
                </a:lnTo>
                <a:lnTo>
                  <a:pt x="16933" y="160866"/>
                </a:lnTo>
                <a:lnTo>
                  <a:pt x="25400" y="152400"/>
                </a:lnTo>
                <a:lnTo>
                  <a:pt x="42333" y="152400"/>
                </a:lnTo>
                <a:lnTo>
                  <a:pt x="59267" y="143933"/>
                </a:lnTo>
                <a:lnTo>
                  <a:pt x="76200" y="143933"/>
                </a:lnTo>
                <a:lnTo>
                  <a:pt x="101600" y="143933"/>
                </a:lnTo>
                <a:lnTo>
                  <a:pt x="118533" y="143933"/>
                </a:lnTo>
                <a:lnTo>
                  <a:pt x="135467" y="143933"/>
                </a:lnTo>
                <a:lnTo>
                  <a:pt x="152400" y="152400"/>
                </a:lnTo>
                <a:lnTo>
                  <a:pt x="169333" y="160866"/>
                </a:lnTo>
                <a:lnTo>
                  <a:pt x="177800" y="177800"/>
                </a:lnTo>
                <a:lnTo>
                  <a:pt x="186267" y="186266"/>
                </a:lnTo>
                <a:lnTo>
                  <a:pt x="194733" y="194733"/>
                </a:lnTo>
                <a:lnTo>
                  <a:pt x="203200" y="211666"/>
                </a:lnTo>
                <a:lnTo>
                  <a:pt x="211667" y="220133"/>
                </a:lnTo>
                <a:lnTo>
                  <a:pt x="211667" y="228600"/>
                </a:lnTo>
                <a:lnTo>
                  <a:pt x="211667" y="228600"/>
                </a:lnTo>
                <a:lnTo>
                  <a:pt x="211667" y="228600"/>
                </a:lnTo>
                <a:lnTo>
                  <a:pt x="220133" y="228600"/>
                </a:lnTo>
                <a:lnTo>
                  <a:pt x="22013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 1038"/>
          <p:cNvSpPr/>
          <p:nvPr/>
        </p:nvSpPr>
        <p:spPr>
          <a:xfrm>
            <a:off x="5071533" y="32088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8466"/>
                </a:move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0"/>
                </a:lnTo>
                <a:lnTo>
                  <a:pt x="33867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93134" y="16933"/>
                </a:lnTo>
                <a:lnTo>
                  <a:pt x="101600" y="16933"/>
                </a:lnTo>
                <a:lnTo>
                  <a:pt x="118534" y="16933"/>
                </a:lnTo>
                <a:lnTo>
                  <a:pt x="118534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 1039"/>
          <p:cNvSpPr/>
          <p:nvPr/>
        </p:nvSpPr>
        <p:spPr>
          <a:xfrm>
            <a:off x="5223933" y="3115733"/>
            <a:ext cx="169335" cy="211668"/>
          </a:xfrm>
          <a:custGeom>
            <a:avLst/>
            <a:gdLst/>
            <a:ahLst/>
            <a:cxnLst/>
            <a:rect l="0" t="0" r="0" b="0"/>
            <a:pathLst>
              <a:path w="169335" h="211668">
                <a:moveTo>
                  <a:pt x="42334" y="8467"/>
                </a:moveTo>
                <a:lnTo>
                  <a:pt x="50800" y="8467"/>
                </a:lnTo>
                <a:lnTo>
                  <a:pt x="50800" y="8467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27000" y="16934"/>
                </a:lnTo>
                <a:lnTo>
                  <a:pt x="135467" y="33867"/>
                </a:lnTo>
                <a:lnTo>
                  <a:pt x="152400" y="42334"/>
                </a:lnTo>
                <a:lnTo>
                  <a:pt x="160867" y="59267"/>
                </a:lnTo>
                <a:lnTo>
                  <a:pt x="169334" y="76200"/>
                </a:lnTo>
                <a:lnTo>
                  <a:pt x="169334" y="101600"/>
                </a:lnTo>
                <a:lnTo>
                  <a:pt x="169334" y="118534"/>
                </a:lnTo>
                <a:lnTo>
                  <a:pt x="169334" y="135467"/>
                </a:lnTo>
                <a:lnTo>
                  <a:pt x="169334" y="152400"/>
                </a:lnTo>
                <a:lnTo>
                  <a:pt x="160867" y="169334"/>
                </a:lnTo>
                <a:lnTo>
                  <a:pt x="152400" y="177800"/>
                </a:lnTo>
                <a:lnTo>
                  <a:pt x="135467" y="186267"/>
                </a:lnTo>
                <a:lnTo>
                  <a:pt x="127000" y="194734"/>
                </a:lnTo>
                <a:lnTo>
                  <a:pt x="110067" y="203200"/>
                </a:lnTo>
                <a:lnTo>
                  <a:pt x="93134" y="211667"/>
                </a:lnTo>
                <a:lnTo>
                  <a:pt x="76200" y="211667"/>
                </a:lnTo>
                <a:lnTo>
                  <a:pt x="59267" y="211667"/>
                </a:lnTo>
                <a:lnTo>
                  <a:pt x="42334" y="203200"/>
                </a:lnTo>
                <a:lnTo>
                  <a:pt x="25400" y="203200"/>
                </a:lnTo>
                <a:lnTo>
                  <a:pt x="16934" y="186267"/>
                </a:lnTo>
                <a:lnTo>
                  <a:pt x="8467" y="177800"/>
                </a:lnTo>
                <a:lnTo>
                  <a:pt x="0" y="169334"/>
                </a:lnTo>
                <a:lnTo>
                  <a:pt x="0" y="160867"/>
                </a:lnTo>
                <a:lnTo>
                  <a:pt x="8467" y="152400"/>
                </a:lnTo>
                <a:lnTo>
                  <a:pt x="8467" y="143934"/>
                </a:lnTo>
                <a:lnTo>
                  <a:pt x="16934" y="143934"/>
                </a:lnTo>
                <a:lnTo>
                  <a:pt x="33867" y="143934"/>
                </a:lnTo>
                <a:lnTo>
                  <a:pt x="42334" y="143934"/>
                </a:lnTo>
                <a:lnTo>
                  <a:pt x="67734" y="143934"/>
                </a:lnTo>
                <a:lnTo>
                  <a:pt x="84667" y="152400"/>
                </a:lnTo>
                <a:lnTo>
                  <a:pt x="101600" y="160867"/>
                </a:lnTo>
                <a:lnTo>
                  <a:pt x="118534" y="169334"/>
                </a:lnTo>
                <a:lnTo>
                  <a:pt x="135467" y="169334"/>
                </a:lnTo>
                <a:lnTo>
                  <a:pt x="143934" y="186267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60867" y="194734"/>
                </a:lnTo>
                <a:lnTo>
                  <a:pt x="160867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5401733" y="33274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 1041"/>
          <p:cNvSpPr/>
          <p:nvPr/>
        </p:nvSpPr>
        <p:spPr>
          <a:xfrm>
            <a:off x="4665133" y="3369733"/>
            <a:ext cx="812801" cy="59268"/>
          </a:xfrm>
          <a:custGeom>
            <a:avLst/>
            <a:gdLst/>
            <a:ahLst/>
            <a:cxnLst/>
            <a:rect l="0" t="0" r="0" b="0"/>
            <a:pathLst>
              <a:path w="812801" h="59268">
                <a:moveTo>
                  <a:pt x="812800" y="59267"/>
                </a:moveTo>
                <a:lnTo>
                  <a:pt x="804334" y="59267"/>
                </a:lnTo>
                <a:lnTo>
                  <a:pt x="804334" y="59267"/>
                </a:lnTo>
                <a:lnTo>
                  <a:pt x="795867" y="59267"/>
                </a:lnTo>
                <a:lnTo>
                  <a:pt x="778934" y="59267"/>
                </a:lnTo>
                <a:lnTo>
                  <a:pt x="762000" y="50800"/>
                </a:lnTo>
                <a:lnTo>
                  <a:pt x="736600" y="50800"/>
                </a:lnTo>
                <a:lnTo>
                  <a:pt x="711200" y="50800"/>
                </a:lnTo>
                <a:lnTo>
                  <a:pt x="685800" y="42334"/>
                </a:lnTo>
                <a:lnTo>
                  <a:pt x="651934" y="42334"/>
                </a:lnTo>
                <a:lnTo>
                  <a:pt x="618067" y="42334"/>
                </a:lnTo>
                <a:lnTo>
                  <a:pt x="575734" y="33867"/>
                </a:lnTo>
                <a:lnTo>
                  <a:pt x="533400" y="33867"/>
                </a:lnTo>
                <a:lnTo>
                  <a:pt x="491067" y="33867"/>
                </a:lnTo>
                <a:lnTo>
                  <a:pt x="440267" y="25400"/>
                </a:lnTo>
                <a:lnTo>
                  <a:pt x="397934" y="25400"/>
                </a:lnTo>
                <a:lnTo>
                  <a:pt x="355600" y="25400"/>
                </a:lnTo>
                <a:lnTo>
                  <a:pt x="304800" y="16934"/>
                </a:lnTo>
                <a:lnTo>
                  <a:pt x="262467" y="16934"/>
                </a:lnTo>
                <a:lnTo>
                  <a:pt x="220134" y="16934"/>
                </a:lnTo>
                <a:lnTo>
                  <a:pt x="186267" y="16934"/>
                </a:lnTo>
                <a:lnTo>
                  <a:pt x="143934" y="8467"/>
                </a:lnTo>
                <a:lnTo>
                  <a:pt x="118534" y="8467"/>
                </a:lnTo>
                <a:lnTo>
                  <a:pt x="93134" y="8467"/>
                </a:lnTo>
                <a:lnTo>
                  <a:pt x="67734" y="8467"/>
                </a:lnTo>
                <a:lnTo>
                  <a:pt x="42334" y="8467"/>
                </a:lnTo>
                <a:lnTo>
                  <a:pt x="33867" y="8467"/>
                </a:lnTo>
                <a:lnTo>
                  <a:pt x="16934" y="8467"/>
                </a:lnTo>
                <a:lnTo>
                  <a:pt x="16934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 1042"/>
          <p:cNvSpPr/>
          <p:nvPr/>
        </p:nvSpPr>
        <p:spPr>
          <a:xfrm>
            <a:off x="4572000" y="3547533"/>
            <a:ext cx="143934" cy="16935"/>
          </a:xfrm>
          <a:custGeom>
            <a:avLst/>
            <a:gdLst/>
            <a:ahLst/>
            <a:cxnLst/>
            <a:rect l="0" t="0" r="0" b="0"/>
            <a:pathLst>
              <a:path w="143934" h="16935">
                <a:moveTo>
                  <a:pt x="0" y="0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7" y="16934"/>
                </a:lnTo>
                <a:lnTo>
                  <a:pt x="93133" y="16934"/>
                </a:lnTo>
                <a:lnTo>
                  <a:pt x="110067" y="16934"/>
                </a:lnTo>
                <a:lnTo>
                  <a:pt x="127000" y="16934"/>
                </a:lnTo>
                <a:lnTo>
                  <a:pt x="135467" y="16934"/>
                </a:lnTo>
                <a:lnTo>
                  <a:pt x="135467" y="16934"/>
                </a:lnTo>
                <a:lnTo>
                  <a:pt x="143933" y="8467"/>
                </a:lnTo>
                <a:lnTo>
                  <a:pt x="1439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 1043"/>
          <p:cNvSpPr/>
          <p:nvPr/>
        </p:nvSpPr>
        <p:spPr>
          <a:xfrm>
            <a:off x="4758267" y="3496733"/>
            <a:ext cx="169334" cy="203201"/>
          </a:xfrm>
          <a:custGeom>
            <a:avLst/>
            <a:gdLst/>
            <a:ahLst/>
            <a:cxnLst/>
            <a:rect l="0" t="0" r="0" b="0"/>
            <a:pathLst>
              <a:path w="169334" h="203201">
                <a:moveTo>
                  <a:pt x="0" y="16934"/>
                </a:move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33866" y="8467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93133" y="16934"/>
                </a:lnTo>
                <a:lnTo>
                  <a:pt x="101600" y="16934"/>
                </a:lnTo>
                <a:lnTo>
                  <a:pt x="101600" y="33867"/>
                </a:lnTo>
                <a:lnTo>
                  <a:pt x="101600" y="33867"/>
                </a:lnTo>
                <a:lnTo>
                  <a:pt x="101600" y="50800"/>
                </a:lnTo>
                <a:lnTo>
                  <a:pt x="101600" y="59267"/>
                </a:lnTo>
                <a:lnTo>
                  <a:pt x="101600" y="67734"/>
                </a:lnTo>
                <a:lnTo>
                  <a:pt x="84666" y="76200"/>
                </a:lnTo>
                <a:lnTo>
                  <a:pt x="84666" y="84667"/>
                </a:lnTo>
                <a:lnTo>
                  <a:pt x="76200" y="84667"/>
                </a:lnTo>
                <a:lnTo>
                  <a:pt x="67733" y="93134"/>
                </a:lnTo>
                <a:lnTo>
                  <a:pt x="59266" y="93134"/>
                </a:lnTo>
                <a:lnTo>
                  <a:pt x="59266" y="93134"/>
                </a:lnTo>
                <a:lnTo>
                  <a:pt x="59266" y="101600"/>
                </a:lnTo>
                <a:lnTo>
                  <a:pt x="59266" y="101600"/>
                </a:lnTo>
                <a:lnTo>
                  <a:pt x="59266" y="101600"/>
                </a:lnTo>
                <a:lnTo>
                  <a:pt x="67733" y="101600"/>
                </a:lnTo>
                <a:lnTo>
                  <a:pt x="67733" y="101600"/>
                </a:lnTo>
                <a:lnTo>
                  <a:pt x="76200" y="93134"/>
                </a:lnTo>
                <a:lnTo>
                  <a:pt x="84666" y="101600"/>
                </a:lnTo>
                <a:lnTo>
                  <a:pt x="101600" y="101600"/>
                </a:lnTo>
                <a:lnTo>
                  <a:pt x="110066" y="101600"/>
                </a:lnTo>
                <a:lnTo>
                  <a:pt x="118533" y="110067"/>
                </a:lnTo>
                <a:lnTo>
                  <a:pt x="135466" y="110067"/>
                </a:lnTo>
                <a:lnTo>
                  <a:pt x="143933" y="118534"/>
                </a:lnTo>
                <a:lnTo>
                  <a:pt x="152400" y="127000"/>
                </a:lnTo>
                <a:lnTo>
                  <a:pt x="160866" y="135467"/>
                </a:lnTo>
                <a:lnTo>
                  <a:pt x="169333" y="143934"/>
                </a:lnTo>
                <a:lnTo>
                  <a:pt x="169333" y="160867"/>
                </a:lnTo>
                <a:lnTo>
                  <a:pt x="169333" y="169334"/>
                </a:lnTo>
                <a:lnTo>
                  <a:pt x="160866" y="177800"/>
                </a:lnTo>
                <a:lnTo>
                  <a:pt x="160866" y="186267"/>
                </a:lnTo>
                <a:lnTo>
                  <a:pt x="152400" y="194734"/>
                </a:lnTo>
                <a:lnTo>
                  <a:pt x="135466" y="203200"/>
                </a:lnTo>
                <a:lnTo>
                  <a:pt x="118533" y="203200"/>
                </a:lnTo>
                <a:lnTo>
                  <a:pt x="110066" y="203200"/>
                </a:lnTo>
                <a:lnTo>
                  <a:pt x="93133" y="203200"/>
                </a:lnTo>
                <a:lnTo>
                  <a:pt x="76200" y="203200"/>
                </a:lnTo>
                <a:lnTo>
                  <a:pt x="67733" y="203200"/>
                </a:lnTo>
                <a:lnTo>
                  <a:pt x="50800" y="203200"/>
                </a:lnTo>
                <a:lnTo>
                  <a:pt x="42333" y="203200"/>
                </a:lnTo>
                <a:lnTo>
                  <a:pt x="33866" y="194734"/>
                </a:lnTo>
                <a:lnTo>
                  <a:pt x="25400" y="194734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86267"/>
                </a:lnTo>
                <a:lnTo>
                  <a:pt x="16933" y="177800"/>
                </a:lnTo>
                <a:lnTo>
                  <a:pt x="25400" y="177800"/>
                </a:lnTo>
                <a:lnTo>
                  <a:pt x="25400" y="177800"/>
                </a:lnTo>
                <a:lnTo>
                  <a:pt x="33866" y="169334"/>
                </a:lnTo>
                <a:lnTo>
                  <a:pt x="33866" y="169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Freeform 1044"/>
          <p:cNvSpPr/>
          <p:nvPr/>
        </p:nvSpPr>
        <p:spPr>
          <a:xfrm>
            <a:off x="5029200" y="3598333"/>
            <a:ext cx="160868" cy="16935"/>
          </a:xfrm>
          <a:custGeom>
            <a:avLst/>
            <a:gdLst/>
            <a:ahLst/>
            <a:cxnLst/>
            <a:rect l="0" t="0" r="0" b="0"/>
            <a:pathLst>
              <a:path w="160868" h="169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18533" y="8467"/>
                </a:lnTo>
                <a:lnTo>
                  <a:pt x="127000" y="8467"/>
                </a:lnTo>
                <a:lnTo>
                  <a:pt x="143933" y="16934"/>
                </a:lnTo>
                <a:lnTo>
                  <a:pt x="152400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  <a:lnTo>
                  <a:pt x="160867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 1045"/>
          <p:cNvSpPr/>
          <p:nvPr/>
        </p:nvSpPr>
        <p:spPr>
          <a:xfrm>
            <a:off x="5257800" y="3496733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8467"/>
                </a:lnTo>
                <a:lnTo>
                  <a:pt x="42333" y="16934"/>
                </a:lnTo>
                <a:lnTo>
                  <a:pt x="33867" y="16934"/>
                </a:lnTo>
                <a:lnTo>
                  <a:pt x="33867" y="33867"/>
                </a:lnTo>
                <a:lnTo>
                  <a:pt x="25400" y="42334"/>
                </a:lnTo>
                <a:lnTo>
                  <a:pt x="25400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8467" y="177800"/>
                </a:lnTo>
                <a:lnTo>
                  <a:pt x="8467" y="194734"/>
                </a:lnTo>
                <a:lnTo>
                  <a:pt x="25400" y="203200"/>
                </a:lnTo>
                <a:lnTo>
                  <a:pt x="33867" y="220134"/>
                </a:lnTo>
                <a:lnTo>
                  <a:pt x="50800" y="220134"/>
                </a:lnTo>
                <a:lnTo>
                  <a:pt x="59267" y="228600"/>
                </a:lnTo>
                <a:lnTo>
                  <a:pt x="76200" y="228600"/>
                </a:lnTo>
                <a:lnTo>
                  <a:pt x="93133" y="228600"/>
                </a:lnTo>
                <a:lnTo>
                  <a:pt x="110067" y="228600"/>
                </a:lnTo>
                <a:lnTo>
                  <a:pt x="118533" y="228600"/>
                </a:lnTo>
                <a:lnTo>
                  <a:pt x="135467" y="220134"/>
                </a:lnTo>
                <a:lnTo>
                  <a:pt x="143933" y="211667"/>
                </a:lnTo>
                <a:lnTo>
                  <a:pt x="152400" y="203200"/>
                </a:lnTo>
                <a:lnTo>
                  <a:pt x="160867" y="194734"/>
                </a:lnTo>
                <a:lnTo>
                  <a:pt x="160867" y="177800"/>
                </a:lnTo>
                <a:lnTo>
                  <a:pt x="169333" y="169334"/>
                </a:lnTo>
                <a:lnTo>
                  <a:pt x="169333" y="152400"/>
                </a:lnTo>
                <a:lnTo>
                  <a:pt x="160867" y="143934"/>
                </a:lnTo>
                <a:lnTo>
                  <a:pt x="160867" y="135467"/>
                </a:lnTo>
                <a:lnTo>
                  <a:pt x="152400" y="127000"/>
                </a:lnTo>
                <a:lnTo>
                  <a:pt x="143933" y="127000"/>
                </a:lnTo>
                <a:lnTo>
                  <a:pt x="135467" y="118534"/>
                </a:lnTo>
                <a:lnTo>
                  <a:pt x="127000" y="118534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84667" y="135467"/>
                </a:lnTo>
                <a:lnTo>
                  <a:pt x="76200" y="143934"/>
                </a:lnTo>
                <a:lnTo>
                  <a:pt x="76200" y="160867"/>
                </a:lnTo>
                <a:lnTo>
                  <a:pt x="67733" y="169334"/>
                </a:lnTo>
                <a:lnTo>
                  <a:pt x="67733" y="177800"/>
                </a:lnTo>
                <a:lnTo>
                  <a:pt x="67733" y="186267"/>
                </a:lnTo>
                <a:lnTo>
                  <a:pt x="76200" y="194734"/>
                </a:lnTo>
                <a:lnTo>
                  <a:pt x="84667" y="203200"/>
                </a:lnTo>
                <a:lnTo>
                  <a:pt x="84667" y="203200"/>
                </a:lnTo>
                <a:lnTo>
                  <a:pt x="84667" y="203200"/>
                </a:lnTo>
                <a:lnTo>
                  <a:pt x="84667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1046"/>
          <p:cNvSpPr/>
          <p:nvPr/>
        </p:nvSpPr>
        <p:spPr>
          <a:xfrm>
            <a:off x="5579533" y="3412067"/>
            <a:ext cx="93135" cy="8467"/>
          </a:xfrm>
          <a:custGeom>
            <a:avLst/>
            <a:gdLst/>
            <a:ahLst/>
            <a:cxnLst/>
            <a:rect l="0" t="0" r="0" b="0"/>
            <a:pathLst>
              <a:path w="93135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16934" y="0"/>
                </a:lnTo>
                <a:lnTo>
                  <a:pt x="33867" y="0"/>
                </a:lnTo>
                <a:lnTo>
                  <a:pt x="42334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8466"/>
                </a:lnTo>
                <a:lnTo>
                  <a:pt x="84667" y="8466"/>
                </a:lnTo>
                <a:lnTo>
                  <a:pt x="93134" y="8466"/>
                </a:lnTo>
                <a:lnTo>
                  <a:pt x="93134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 1047"/>
          <p:cNvSpPr/>
          <p:nvPr/>
        </p:nvSpPr>
        <p:spPr>
          <a:xfrm>
            <a:off x="5689600" y="34290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1048"/>
          <p:cNvSpPr/>
          <p:nvPr/>
        </p:nvSpPr>
        <p:spPr>
          <a:xfrm>
            <a:off x="5588000" y="3488267"/>
            <a:ext cx="110068" cy="25401"/>
          </a:xfrm>
          <a:custGeom>
            <a:avLst/>
            <a:gdLst/>
            <a:ahLst/>
            <a:cxnLst/>
            <a:rect l="0" t="0" r="0" b="0"/>
            <a:pathLst>
              <a:path w="110068" h="25401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25400"/>
                </a:lnTo>
                <a:lnTo>
                  <a:pt x="93133" y="25400"/>
                </a:lnTo>
                <a:lnTo>
                  <a:pt x="93133" y="25400"/>
                </a:lnTo>
                <a:lnTo>
                  <a:pt x="110067" y="25400"/>
                </a:lnTo>
                <a:lnTo>
                  <a:pt x="110067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5985933" y="3183467"/>
            <a:ext cx="169335" cy="194734"/>
          </a:xfrm>
          <a:custGeom>
            <a:avLst/>
            <a:gdLst/>
            <a:ahLst/>
            <a:cxnLst/>
            <a:rect l="0" t="0" r="0" b="0"/>
            <a:pathLst>
              <a:path w="169335" h="194734">
                <a:moveTo>
                  <a:pt x="84667" y="25400"/>
                </a:moveTo>
                <a:lnTo>
                  <a:pt x="84667" y="25400"/>
                </a:lnTo>
                <a:lnTo>
                  <a:pt x="84667" y="25400"/>
                </a:lnTo>
                <a:lnTo>
                  <a:pt x="84667" y="16933"/>
                </a:lnTo>
                <a:lnTo>
                  <a:pt x="84667" y="16933"/>
                </a:lnTo>
                <a:lnTo>
                  <a:pt x="84667" y="8466"/>
                </a:lnTo>
                <a:lnTo>
                  <a:pt x="84667" y="8466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16934" y="59266"/>
                </a:lnTo>
                <a:lnTo>
                  <a:pt x="8467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8467" y="143933"/>
                </a:lnTo>
                <a:lnTo>
                  <a:pt x="16934" y="152400"/>
                </a:lnTo>
                <a:lnTo>
                  <a:pt x="25400" y="169333"/>
                </a:lnTo>
                <a:lnTo>
                  <a:pt x="25400" y="177800"/>
                </a:lnTo>
                <a:lnTo>
                  <a:pt x="42334" y="177800"/>
                </a:lnTo>
                <a:lnTo>
                  <a:pt x="50800" y="186266"/>
                </a:lnTo>
                <a:lnTo>
                  <a:pt x="67734" y="194733"/>
                </a:lnTo>
                <a:lnTo>
                  <a:pt x="84667" y="194733"/>
                </a:lnTo>
                <a:lnTo>
                  <a:pt x="110067" y="194733"/>
                </a:lnTo>
                <a:lnTo>
                  <a:pt x="118534" y="194733"/>
                </a:lnTo>
                <a:lnTo>
                  <a:pt x="135467" y="186266"/>
                </a:lnTo>
                <a:lnTo>
                  <a:pt x="143934" y="177800"/>
                </a:lnTo>
                <a:lnTo>
                  <a:pt x="152400" y="169333"/>
                </a:lnTo>
                <a:lnTo>
                  <a:pt x="160867" y="160866"/>
                </a:lnTo>
                <a:lnTo>
                  <a:pt x="160867" y="152400"/>
                </a:lnTo>
                <a:lnTo>
                  <a:pt x="169334" y="135466"/>
                </a:lnTo>
                <a:lnTo>
                  <a:pt x="169334" y="118533"/>
                </a:lnTo>
                <a:lnTo>
                  <a:pt x="169334" y="110066"/>
                </a:lnTo>
                <a:lnTo>
                  <a:pt x="169334" y="93133"/>
                </a:lnTo>
                <a:lnTo>
                  <a:pt x="169334" y="84666"/>
                </a:lnTo>
                <a:lnTo>
                  <a:pt x="152400" y="76200"/>
                </a:lnTo>
                <a:lnTo>
                  <a:pt x="143934" y="67733"/>
                </a:lnTo>
                <a:lnTo>
                  <a:pt x="127000" y="59266"/>
                </a:lnTo>
                <a:lnTo>
                  <a:pt x="110067" y="50800"/>
                </a:lnTo>
                <a:lnTo>
                  <a:pt x="93134" y="50800"/>
                </a:lnTo>
                <a:lnTo>
                  <a:pt x="76200" y="42333"/>
                </a:lnTo>
                <a:lnTo>
                  <a:pt x="59267" y="42333"/>
                </a:lnTo>
                <a:lnTo>
                  <a:pt x="59267" y="42333"/>
                </a:lnTo>
                <a:lnTo>
                  <a:pt x="42334" y="50800"/>
                </a:lnTo>
                <a:lnTo>
                  <a:pt x="42334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Freeform 1050"/>
          <p:cNvSpPr/>
          <p:nvPr/>
        </p:nvSpPr>
        <p:spPr>
          <a:xfrm>
            <a:off x="5884333" y="3361267"/>
            <a:ext cx="431801" cy="84667"/>
          </a:xfrm>
          <a:custGeom>
            <a:avLst/>
            <a:gdLst/>
            <a:ahLst/>
            <a:cxnLst/>
            <a:rect l="0" t="0" r="0" b="0"/>
            <a:pathLst>
              <a:path w="431801" h="846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33866"/>
                </a:lnTo>
                <a:lnTo>
                  <a:pt x="33867" y="33866"/>
                </a:lnTo>
                <a:lnTo>
                  <a:pt x="50800" y="33866"/>
                </a:lnTo>
                <a:lnTo>
                  <a:pt x="67734" y="42333"/>
                </a:lnTo>
                <a:lnTo>
                  <a:pt x="84667" y="42333"/>
                </a:lnTo>
                <a:lnTo>
                  <a:pt x="110067" y="42333"/>
                </a:lnTo>
                <a:lnTo>
                  <a:pt x="127000" y="42333"/>
                </a:lnTo>
                <a:lnTo>
                  <a:pt x="160867" y="42333"/>
                </a:lnTo>
                <a:lnTo>
                  <a:pt x="186267" y="42333"/>
                </a:lnTo>
                <a:lnTo>
                  <a:pt x="211667" y="50800"/>
                </a:lnTo>
                <a:lnTo>
                  <a:pt x="237067" y="50800"/>
                </a:lnTo>
                <a:lnTo>
                  <a:pt x="270934" y="59266"/>
                </a:lnTo>
                <a:lnTo>
                  <a:pt x="304800" y="59266"/>
                </a:lnTo>
                <a:lnTo>
                  <a:pt x="330200" y="67733"/>
                </a:lnTo>
                <a:lnTo>
                  <a:pt x="355600" y="67733"/>
                </a:lnTo>
                <a:lnTo>
                  <a:pt x="372534" y="76200"/>
                </a:lnTo>
                <a:lnTo>
                  <a:pt x="389467" y="76200"/>
                </a:lnTo>
                <a:lnTo>
                  <a:pt x="406400" y="76200"/>
                </a:lnTo>
                <a:lnTo>
                  <a:pt x="414867" y="84666"/>
                </a:lnTo>
                <a:lnTo>
                  <a:pt x="431800" y="84666"/>
                </a:lnTo>
                <a:lnTo>
                  <a:pt x="431800" y="84666"/>
                </a:lnTo>
                <a:lnTo>
                  <a:pt x="431800" y="84666"/>
                </a:lnTo>
                <a:lnTo>
                  <a:pt x="431800" y="84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 1051"/>
          <p:cNvSpPr/>
          <p:nvPr/>
        </p:nvSpPr>
        <p:spPr>
          <a:xfrm>
            <a:off x="5960533" y="3471333"/>
            <a:ext cx="160868" cy="321735"/>
          </a:xfrm>
          <a:custGeom>
            <a:avLst/>
            <a:gdLst/>
            <a:ahLst/>
            <a:cxnLst/>
            <a:rect l="0" t="0" r="0" b="0"/>
            <a:pathLst>
              <a:path w="160868" h="321735">
                <a:moveTo>
                  <a:pt x="135467" y="76200"/>
                </a:moveTo>
                <a:lnTo>
                  <a:pt x="135467" y="84667"/>
                </a:lnTo>
                <a:lnTo>
                  <a:pt x="135467" y="84667"/>
                </a:lnTo>
                <a:lnTo>
                  <a:pt x="127000" y="84667"/>
                </a:lnTo>
                <a:lnTo>
                  <a:pt x="127000" y="84667"/>
                </a:lnTo>
                <a:lnTo>
                  <a:pt x="127000" y="84667"/>
                </a:lnTo>
                <a:lnTo>
                  <a:pt x="135467" y="84667"/>
                </a:lnTo>
                <a:lnTo>
                  <a:pt x="135467" y="84667"/>
                </a:lnTo>
                <a:lnTo>
                  <a:pt x="135467" y="76200"/>
                </a:lnTo>
                <a:lnTo>
                  <a:pt x="135467" y="76200"/>
                </a:lnTo>
                <a:lnTo>
                  <a:pt x="135467" y="67734"/>
                </a:lnTo>
                <a:lnTo>
                  <a:pt x="135467" y="67734"/>
                </a:lnTo>
                <a:lnTo>
                  <a:pt x="135467" y="59267"/>
                </a:lnTo>
                <a:lnTo>
                  <a:pt x="127000" y="42334"/>
                </a:lnTo>
                <a:lnTo>
                  <a:pt x="118534" y="33867"/>
                </a:lnTo>
                <a:lnTo>
                  <a:pt x="110067" y="25400"/>
                </a:lnTo>
                <a:lnTo>
                  <a:pt x="101600" y="16934"/>
                </a:lnTo>
                <a:lnTo>
                  <a:pt x="93134" y="16934"/>
                </a:lnTo>
                <a:lnTo>
                  <a:pt x="84667" y="8467"/>
                </a:lnTo>
                <a:lnTo>
                  <a:pt x="67734" y="8467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8467"/>
                </a:lnTo>
                <a:lnTo>
                  <a:pt x="33867" y="16934"/>
                </a:lnTo>
                <a:lnTo>
                  <a:pt x="25400" y="16934"/>
                </a:lnTo>
                <a:lnTo>
                  <a:pt x="16934" y="25400"/>
                </a:lnTo>
                <a:lnTo>
                  <a:pt x="8467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8467" y="118534"/>
                </a:lnTo>
                <a:lnTo>
                  <a:pt x="16934" y="127000"/>
                </a:lnTo>
                <a:lnTo>
                  <a:pt x="25400" y="135467"/>
                </a:lnTo>
                <a:lnTo>
                  <a:pt x="33867" y="135467"/>
                </a:lnTo>
                <a:lnTo>
                  <a:pt x="50800" y="143934"/>
                </a:lnTo>
                <a:lnTo>
                  <a:pt x="59267" y="152400"/>
                </a:lnTo>
                <a:lnTo>
                  <a:pt x="76200" y="152400"/>
                </a:lnTo>
                <a:lnTo>
                  <a:pt x="84667" y="152400"/>
                </a:lnTo>
                <a:lnTo>
                  <a:pt x="101600" y="152400"/>
                </a:lnTo>
                <a:lnTo>
                  <a:pt x="110067" y="152400"/>
                </a:lnTo>
                <a:lnTo>
                  <a:pt x="118534" y="152400"/>
                </a:lnTo>
                <a:lnTo>
                  <a:pt x="127000" y="143934"/>
                </a:lnTo>
                <a:lnTo>
                  <a:pt x="135467" y="143934"/>
                </a:lnTo>
                <a:lnTo>
                  <a:pt x="143934" y="135467"/>
                </a:lnTo>
                <a:lnTo>
                  <a:pt x="143934" y="127000"/>
                </a:lnTo>
                <a:lnTo>
                  <a:pt x="152400" y="127000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52400" y="118534"/>
                </a:lnTo>
                <a:lnTo>
                  <a:pt x="152400" y="110067"/>
                </a:lnTo>
                <a:lnTo>
                  <a:pt x="160867" y="110067"/>
                </a:lnTo>
                <a:lnTo>
                  <a:pt x="160867" y="110067"/>
                </a:lnTo>
                <a:lnTo>
                  <a:pt x="160867" y="110067"/>
                </a:lnTo>
                <a:lnTo>
                  <a:pt x="160867" y="110067"/>
                </a:lnTo>
                <a:lnTo>
                  <a:pt x="160867" y="110067"/>
                </a:lnTo>
                <a:lnTo>
                  <a:pt x="160867" y="110067"/>
                </a:lnTo>
                <a:lnTo>
                  <a:pt x="160867" y="110067"/>
                </a:lnTo>
                <a:lnTo>
                  <a:pt x="152400" y="110067"/>
                </a:lnTo>
                <a:lnTo>
                  <a:pt x="160867" y="110067"/>
                </a:lnTo>
                <a:lnTo>
                  <a:pt x="160867" y="118534"/>
                </a:lnTo>
                <a:lnTo>
                  <a:pt x="160867" y="118534"/>
                </a:lnTo>
                <a:lnTo>
                  <a:pt x="160867" y="127000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0867" y="160867"/>
                </a:lnTo>
                <a:lnTo>
                  <a:pt x="160867" y="169334"/>
                </a:lnTo>
                <a:lnTo>
                  <a:pt x="160867" y="186267"/>
                </a:lnTo>
                <a:lnTo>
                  <a:pt x="160867" y="203200"/>
                </a:lnTo>
                <a:lnTo>
                  <a:pt x="160867" y="211667"/>
                </a:lnTo>
                <a:lnTo>
                  <a:pt x="160867" y="228600"/>
                </a:lnTo>
                <a:lnTo>
                  <a:pt x="160867" y="237067"/>
                </a:lnTo>
                <a:lnTo>
                  <a:pt x="160867" y="254000"/>
                </a:lnTo>
                <a:lnTo>
                  <a:pt x="160867" y="262467"/>
                </a:lnTo>
                <a:lnTo>
                  <a:pt x="160867" y="279400"/>
                </a:lnTo>
                <a:lnTo>
                  <a:pt x="160867" y="287867"/>
                </a:lnTo>
                <a:lnTo>
                  <a:pt x="160867" y="296334"/>
                </a:lnTo>
                <a:lnTo>
                  <a:pt x="160867" y="304800"/>
                </a:lnTo>
                <a:lnTo>
                  <a:pt x="160867" y="313267"/>
                </a:lnTo>
                <a:lnTo>
                  <a:pt x="152400" y="321734"/>
                </a:lnTo>
                <a:lnTo>
                  <a:pt x="152400" y="321734"/>
                </a:lnTo>
                <a:lnTo>
                  <a:pt x="152400" y="321734"/>
                </a:lnTo>
                <a:lnTo>
                  <a:pt x="152400" y="321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Freeform 1052"/>
          <p:cNvSpPr/>
          <p:nvPr/>
        </p:nvSpPr>
        <p:spPr>
          <a:xfrm>
            <a:off x="6620933" y="2421467"/>
            <a:ext cx="254001" cy="1303867"/>
          </a:xfrm>
          <a:custGeom>
            <a:avLst/>
            <a:gdLst/>
            <a:ahLst/>
            <a:cxnLst/>
            <a:rect l="0" t="0" r="0" b="0"/>
            <a:pathLst>
              <a:path w="254001" h="1303867">
                <a:moveTo>
                  <a:pt x="50801" y="50800"/>
                </a:moveTo>
                <a:lnTo>
                  <a:pt x="50801" y="50800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50800"/>
                </a:lnTo>
                <a:lnTo>
                  <a:pt x="50801" y="42333"/>
                </a:lnTo>
                <a:lnTo>
                  <a:pt x="50801" y="42333"/>
                </a:lnTo>
                <a:lnTo>
                  <a:pt x="42333" y="42333"/>
                </a:lnTo>
                <a:lnTo>
                  <a:pt x="50801" y="33866"/>
                </a:lnTo>
                <a:lnTo>
                  <a:pt x="50801" y="33866"/>
                </a:lnTo>
                <a:lnTo>
                  <a:pt x="59267" y="25400"/>
                </a:lnTo>
                <a:lnTo>
                  <a:pt x="67734" y="25400"/>
                </a:lnTo>
                <a:lnTo>
                  <a:pt x="76200" y="16933"/>
                </a:lnTo>
                <a:lnTo>
                  <a:pt x="84667" y="8466"/>
                </a:lnTo>
                <a:lnTo>
                  <a:pt x="93134" y="8466"/>
                </a:lnTo>
                <a:lnTo>
                  <a:pt x="101600" y="8466"/>
                </a:lnTo>
                <a:lnTo>
                  <a:pt x="118533" y="0"/>
                </a:lnTo>
                <a:lnTo>
                  <a:pt x="135467" y="0"/>
                </a:lnTo>
                <a:lnTo>
                  <a:pt x="143934" y="0"/>
                </a:lnTo>
                <a:lnTo>
                  <a:pt x="160867" y="0"/>
                </a:lnTo>
                <a:lnTo>
                  <a:pt x="177800" y="0"/>
                </a:lnTo>
                <a:lnTo>
                  <a:pt x="194733" y="8466"/>
                </a:lnTo>
                <a:lnTo>
                  <a:pt x="203201" y="8466"/>
                </a:lnTo>
                <a:lnTo>
                  <a:pt x="220134" y="16933"/>
                </a:lnTo>
                <a:lnTo>
                  <a:pt x="237067" y="25400"/>
                </a:lnTo>
                <a:lnTo>
                  <a:pt x="237067" y="33866"/>
                </a:lnTo>
                <a:lnTo>
                  <a:pt x="245534" y="50800"/>
                </a:lnTo>
                <a:lnTo>
                  <a:pt x="254000" y="59266"/>
                </a:lnTo>
                <a:lnTo>
                  <a:pt x="254000" y="76200"/>
                </a:lnTo>
                <a:lnTo>
                  <a:pt x="254000" y="93133"/>
                </a:lnTo>
                <a:lnTo>
                  <a:pt x="245534" y="110066"/>
                </a:lnTo>
                <a:lnTo>
                  <a:pt x="245534" y="127000"/>
                </a:lnTo>
                <a:lnTo>
                  <a:pt x="237067" y="143933"/>
                </a:lnTo>
                <a:lnTo>
                  <a:pt x="220134" y="160866"/>
                </a:lnTo>
                <a:lnTo>
                  <a:pt x="211667" y="177800"/>
                </a:lnTo>
                <a:lnTo>
                  <a:pt x="194733" y="203200"/>
                </a:lnTo>
                <a:lnTo>
                  <a:pt x="186267" y="220133"/>
                </a:lnTo>
                <a:lnTo>
                  <a:pt x="169334" y="245533"/>
                </a:lnTo>
                <a:lnTo>
                  <a:pt x="152400" y="262466"/>
                </a:lnTo>
                <a:lnTo>
                  <a:pt x="135467" y="287866"/>
                </a:lnTo>
                <a:lnTo>
                  <a:pt x="118533" y="313266"/>
                </a:lnTo>
                <a:lnTo>
                  <a:pt x="101600" y="338666"/>
                </a:lnTo>
                <a:lnTo>
                  <a:pt x="84667" y="364066"/>
                </a:lnTo>
                <a:lnTo>
                  <a:pt x="76200" y="389466"/>
                </a:lnTo>
                <a:lnTo>
                  <a:pt x="59267" y="414866"/>
                </a:lnTo>
                <a:lnTo>
                  <a:pt x="50801" y="440266"/>
                </a:lnTo>
                <a:lnTo>
                  <a:pt x="42333" y="465666"/>
                </a:lnTo>
                <a:lnTo>
                  <a:pt x="33867" y="491066"/>
                </a:lnTo>
                <a:lnTo>
                  <a:pt x="25400" y="508000"/>
                </a:lnTo>
                <a:lnTo>
                  <a:pt x="16934" y="533400"/>
                </a:lnTo>
                <a:lnTo>
                  <a:pt x="8467" y="550333"/>
                </a:lnTo>
                <a:lnTo>
                  <a:pt x="8467" y="575733"/>
                </a:lnTo>
                <a:lnTo>
                  <a:pt x="8467" y="592666"/>
                </a:lnTo>
                <a:lnTo>
                  <a:pt x="8467" y="618066"/>
                </a:lnTo>
                <a:lnTo>
                  <a:pt x="8467" y="635000"/>
                </a:lnTo>
                <a:lnTo>
                  <a:pt x="16934" y="651933"/>
                </a:lnTo>
                <a:lnTo>
                  <a:pt x="25400" y="668866"/>
                </a:lnTo>
                <a:lnTo>
                  <a:pt x="33867" y="685800"/>
                </a:lnTo>
                <a:lnTo>
                  <a:pt x="50801" y="702733"/>
                </a:lnTo>
                <a:lnTo>
                  <a:pt x="59267" y="711200"/>
                </a:lnTo>
                <a:lnTo>
                  <a:pt x="67734" y="728133"/>
                </a:lnTo>
                <a:lnTo>
                  <a:pt x="84667" y="736600"/>
                </a:lnTo>
                <a:lnTo>
                  <a:pt x="93134" y="745066"/>
                </a:lnTo>
                <a:lnTo>
                  <a:pt x="101600" y="745066"/>
                </a:lnTo>
                <a:lnTo>
                  <a:pt x="110067" y="753533"/>
                </a:lnTo>
                <a:lnTo>
                  <a:pt x="118533" y="753533"/>
                </a:lnTo>
                <a:lnTo>
                  <a:pt x="127001" y="753533"/>
                </a:lnTo>
                <a:lnTo>
                  <a:pt x="135467" y="753533"/>
                </a:lnTo>
                <a:lnTo>
                  <a:pt x="135467" y="753533"/>
                </a:lnTo>
                <a:lnTo>
                  <a:pt x="135467" y="753533"/>
                </a:lnTo>
                <a:lnTo>
                  <a:pt x="135467" y="753533"/>
                </a:lnTo>
                <a:lnTo>
                  <a:pt x="135467" y="753533"/>
                </a:lnTo>
                <a:lnTo>
                  <a:pt x="135467" y="753533"/>
                </a:lnTo>
                <a:lnTo>
                  <a:pt x="127001" y="762000"/>
                </a:lnTo>
                <a:lnTo>
                  <a:pt x="118533" y="762000"/>
                </a:lnTo>
                <a:lnTo>
                  <a:pt x="110067" y="770466"/>
                </a:lnTo>
                <a:lnTo>
                  <a:pt x="101600" y="770466"/>
                </a:lnTo>
                <a:lnTo>
                  <a:pt x="93134" y="770466"/>
                </a:lnTo>
                <a:lnTo>
                  <a:pt x="84667" y="778933"/>
                </a:lnTo>
                <a:lnTo>
                  <a:pt x="76200" y="787400"/>
                </a:lnTo>
                <a:lnTo>
                  <a:pt x="59267" y="787400"/>
                </a:lnTo>
                <a:lnTo>
                  <a:pt x="50801" y="804333"/>
                </a:lnTo>
                <a:lnTo>
                  <a:pt x="42333" y="804333"/>
                </a:lnTo>
                <a:lnTo>
                  <a:pt x="42333" y="821266"/>
                </a:lnTo>
                <a:lnTo>
                  <a:pt x="33867" y="821266"/>
                </a:lnTo>
                <a:lnTo>
                  <a:pt x="33867" y="838200"/>
                </a:lnTo>
                <a:lnTo>
                  <a:pt x="33867" y="846666"/>
                </a:lnTo>
                <a:lnTo>
                  <a:pt x="33867" y="863600"/>
                </a:lnTo>
                <a:lnTo>
                  <a:pt x="42333" y="872066"/>
                </a:lnTo>
                <a:lnTo>
                  <a:pt x="42333" y="889000"/>
                </a:lnTo>
                <a:lnTo>
                  <a:pt x="50801" y="905933"/>
                </a:lnTo>
                <a:lnTo>
                  <a:pt x="59267" y="922866"/>
                </a:lnTo>
                <a:lnTo>
                  <a:pt x="67734" y="931333"/>
                </a:lnTo>
                <a:lnTo>
                  <a:pt x="84667" y="948266"/>
                </a:lnTo>
                <a:lnTo>
                  <a:pt x="93134" y="973666"/>
                </a:lnTo>
                <a:lnTo>
                  <a:pt x="101600" y="990600"/>
                </a:lnTo>
                <a:lnTo>
                  <a:pt x="118533" y="1007533"/>
                </a:lnTo>
                <a:lnTo>
                  <a:pt x="127001" y="1024466"/>
                </a:lnTo>
                <a:lnTo>
                  <a:pt x="143934" y="1049866"/>
                </a:lnTo>
                <a:lnTo>
                  <a:pt x="152400" y="1066800"/>
                </a:lnTo>
                <a:lnTo>
                  <a:pt x="160867" y="1092200"/>
                </a:lnTo>
                <a:lnTo>
                  <a:pt x="169334" y="1109133"/>
                </a:lnTo>
                <a:lnTo>
                  <a:pt x="177800" y="1126066"/>
                </a:lnTo>
                <a:lnTo>
                  <a:pt x="186267" y="1151466"/>
                </a:lnTo>
                <a:lnTo>
                  <a:pt x="186267" y="1168400"/>
                </a:lnTo>
                <a:lnTo>
                  <a:pt x="186267" y="1185333"/>
                </a:lnTo>
                <a:lnTo>
                  <a:pt x="186267" y="1202266"/>
                </a:lnTo>
                <a:lnTo>
                  <a:pt x="186267" y="1219200"/>
                </a:lnTo>
                <a:lnTo>
                  <a:pt x="177800" y="1236133"/>
                </a:lnTo>
                <a:lnTo>
                  <a:pt x="169334" y="1253066"/>
                </a:lnTo>
                <a:lnTo>
                  <a:pt x="160867" y="1261533"/>
                </a:lnTo>
                <a:lnTo>
                  <a:pt x="152400" y="1270000"/>
                </a:lnTo>
                <a:lnTo>
                  <a:pt x="135467" y="1278466"/>
                </a:lnTo>
                <a:lnTo>
                  <a:pt x="118533" y="1286933"/>
                </a:lnTo>
                <a:lnTo>
                  <a:pt x="110067" y="1295400"/>
                </a:lnTo>
                <a:lnTo>
                  <a:pt x="93134" y="1295400"/>
                </a:lnTo>
                <a:lnTo>
                  <a:pt x="76200" y="1295400"/>
                </a:lnTo>
                <a:lnTo>
                  <a:pt x="59267" y="1303866"/>
                </a:lnTo>
                <a:lnTo>
                  <a:pt x="50801" y="1295400"/>
                </a:lnTo>
                <a:lnTo>
                  <a:pt x="33867" y="1295400"/>
                </a:lnTo>
                <a:lnTo>
                  <a:pt x="25400" y="1295400"/>
                </a:lnTo>
                <a:lnTo>
                  <a:pt x="8467" y="1286933"/>
                </a:lnTo>
                <a:lnTo>
                  <a:pt x="0" y="1278466"/>
                </a:lnTo>
                <a:lnTo>
                  <a:pt x="0" y="1278466"/>
                </a:lnTo>
                <a:lnTo>
                  <a:pt x="0" y="1270000"/>
                </a:lnTo>
                <a:lnTo>
                  <a:pt x="0" y="1270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 1053"/>
          <p:cNvSpPr/>
          <p:nvPr/>
        </p:nvSpPr>
        <p:spPr>
          <a:xfrm>
            <a:off x="7044266" y="3005667"/>
            <a:ext cx="186268" cy="262467"/>
          </a:xfrm>
          <a:custGeom>
            <a:avLst/>
            <a:gdLst/>
            <a:ahLst/>
            <a:cxnLst/>
            <a:rect l="0" t="0" r="0" b="0"/>
            <a:pathLst>
              <a:path w="186268" h="262467">
                <a:moveTo>
                  <a:pt x="50801" y="118533"/>
                </a:moveTo>
                <a:lnTo>
                  <a:pt x="50801" y="118533"/>
                </a:lnTo>
                <a:lnTo>
                  <a:pt x="50801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27000"/>
                </a:lnTo>
                <a:lnTo>
                  <a:pt x="42334" y="118533"/>
                </a:lnTo>
                <a:lnTo>
                  <a:pt x="50801" y="118533"/>
                </a:lnTo>
                <a:lnTo>
                  <a:pt x="50801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84668" y="110066"/>
                </a:lnTo>
                <a:lnTo>
                  <a:pt x="101601" y="110066"/>
                </a:lnTo>
                <a:lnTo>
                  <a:pt x="110067" y="110066"/>
                </a:lnTo>
                <a:lnTo>
                  <a:pt x="127001" y="110066"/>
                </a:lnTo>
                <a:lnTo>
                  <a:pt x="135467" y="110066"/>
                </a:lnTo>
                <a:lnTo>
                  <a:pt x="143934" y="118533"/>
                </a:lnTo>
                <a:lnTo>
                  <a:pt x="160868" y="118533"/>
                </a:lnTo>
                <a:lnTo>
                  <a:pt x="169334" y="118533"/>
                </a:lnTo>
                <a:lnTo>
                  <a:pt x="177801" y="127000"/>
                </a:lnTo>
                <a:lnTo>
                  <a:pt x="177801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27000"/>
                </a:lnTo>
                <a:lnTo>
                  <a:pt x="186267" y="118533"/>
                </a:lnTo>
                <a:lnTo>
                  <a:pt x="186267" y="110066"/>
                </a:lnTo>
                <a:lnTo>
                  <a:pt x="177801" y="101600"/>
                </a:lnTo>
                <a:lnTo>
                  <a:pt x="177801" y="93133"/>
                </a:lnTo>
                <a:lnTo>
                  <a:pt x="177801" y="84666"/>
                </a:lnTo>
                <a:lnTo>
                  <a:pt x="169334" y="67733"/>
                </a:lnTo>
                <a:lnTo>
                  <a:pt x="160868" y="59266"/>
                </a:lnTo>
                <a:lnTo>
                  <a:pt x="160868" y="42333"/>
                </a:lnTo>
                <a:lnTo>
                  <a:pt x="152400" y="33866"/>
                </a:lnTo>
                <a:lnTo>
                  <a:pt x="152400" y="25400"/>
                </a:lnTo>
                <a:lnTo>
                  <a:pt x="143934" y="16933"/>
                </a:lnTo>
                <a:lnTo>
                  <a:pt x="135467" y="8466"/>
                </a:lnTo>
                <a:lnTo>
                  <a:pt x="127001" y="8466"/>
                </a:lnTo>
                <a:lnTo>
                  <a:pt x="118534" y="0"/>
                </a:lnTo>
                <a:lnTo>
                  <a:pt x="110067" y="0"/>
                </a:lnTo>
                <a:lnTo>
                  <a:pt x="93134" y="8466"/>
                </a:lnTo>
                <a:lnTo>
                  <a:pt x="84668" y="8466"/>
                </a:lnTo>
                <a:lnTo>
                  <a:pt x="67734" y="16933"/>
                </a:lnTo>
                <a:lnTo>
                  <a:pt x="59267" y="25400"/>
                </a:lnTo>
                <a:lnTo>
                  <a:pt x="42334" y="33866"/>
                </a:lnTo>
                <a:lnTo>
                  <a:pt x="33867" y="50800"/>
                </a:lnTo>
                <a:lnTo>
                  <a:pt x="25401" y="59266"/>
                </a:lnTo>
                <a:lnTo>
                  <a:pt x="16934" y="76200"/>
                </a:lnTo>
                <a:lnTo>
                  <a:pt x="8468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8468" y="177800"/>
                </a:lnTo>
                <a:lnTo>
                  <a:pt x="8468" y="194733"/>
                </a:lnTo>
                <a:lnTo>
                  <a:pt x="16934" y="211666"/>
                </a:lnTo>
                <a:lnTo>
                  <a:pt x="25401" y="228600"/>
                </a:lnTo>
                <a:lnTo>
                  <a:pt x="33867" y="237066"/>
                </a:lnTo>
                <a:lnTo>
                  <a:pt x="50801" y="245533"/>
                </a:lnTo>
                <a:lnTo>
                  <a:pt x="59267" y="254000"/>
                </a:lnTo>
                <a:lnTo>
                  <a:pt x="67734" y="262466"/>
                </a:lnTo>
                <a:lnTo>
                  <a:pt x="84668" y="262466"/>
                </a:lnTo>
                <a:lnTo>
                  <a:pt x="101601" y="262466"/>
                </a:lnTo>
                <a:lnTo>
                  <a:pt x="110067" y="262466"/>
                </a:lnTo>
                <a:lnTo>
                  <a:pt x="127001" y="262466"/>
                </a:lnTo>
                <a:lnTo>
                  <a:pt x="143934" y="254000"/>
                </a:lnTo>
                <a:lnTo>
                  <a:pt x="143934" y="254000"/>
                </a:lnTo>
                <a:lnTo>
                  <a:pt x="152400" y="254000"/>
                </a:lnTo>
                <a:lnTo>
                  <a:pt x="15240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Freeform 1054"/>
          <p:cNvSpPr/>
          <p:nvPr/>
        </p:nvSpPr>
        <p:spPr>
          <a:xfrm>
            <a:off x="7247467" y="3048000"/>
            <a:ext cx="220134" cy="381001"/>
          </a:xfrm>
          <a:custGeom>
            <a:avLst/>
            <a:gdLst/>
            <a:ahLst/>
            <a:cxnLst/>
            <a:rect l="0" t="0" r="0" b="0"/>
            <a:pathLst>
              <a:path w="220134" h="381001">
                <a:moveTo>
                  <a:pt x="135466" y="42333"/>
                </a:moveTo>
                <a:lnTo>
                  <a:pt x="135466" y="42333"/>
                </a:lnTo>
                <a:lnTo>
                  <a:pt x="135466" y="42333"/>
                </a:lnTo>
                <a:lnTo>
                  <a:pt x="135466" y="33867"/>
                </a:lnTo>
                <a:lnTo>
                  <a:pt x="135466" y="25400"/>
                </a:lnTo>
                <a:lnTo>
                  <a:pt x="127000" y="25400"/>
                </a:lnTo>
                <a:lnTo>
                  <a:pt x="127000" y="16933"/>
                </a:lnTo>
                <a:lnTo>
                  <a:pt x="118533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01599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6" y="16933"/>
                </a:lnTo>
                <a:lnTo>
                  <a:pt x="50800" y="25400"/>
                </a:lnTo>
                <a:lnTo>
                  <a:pt x="33867" y="42333"/>
                </a:lnTo>
                <a:lnTo>
                  <a:pt x="25399" y="50800"/>
                </a:lnTo>
                <a:lnTo>
                  <a:pt x="16933" y="67733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6" y="152400"/>
                </a:lnTo>
                <a:lnTo>
                  <a:pt x="8466" y="160867"/>
                </a:lnTo>
                <a:lnTo>
                  <a:pt x="16933" y="169333"/>
                </a:lnTo>
                <a:lnTo>
                  <a:pt x="25399" y="177800"/>
                </a:lnTo>
                <a:lnTo>
                  <a:pt x="42333" y="177800"/>
                </a:lnTo>
                <a:lnTo>
                  <a:pt x="50800" y="177800"/>
                </a:lnTo>
                <a:lnTo>
                  <a:pt x="59266" y="186267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6" y="177800"/>
                </a:lnTo>
                <a:lnTo>
                  <a:pt x="93133" y="169333"/>
                </a:lnTo>
                <a:lnTo>
                  <a:pt x="101599" y="160867"/>
                </a:lnTo>
                <a:lnTo>
                  <a:pt x="110067" y="152400"/>
                </a:lnTo>
                <a:lnTo>
                  <a:pt x="110067" y="143933"/>
                </a:lnTo>
                <a:lnTo>
                  <a:pt x="118533" y="127000"/>
                </a:lnTo>
                <a:lnTo>
                  <a:pt x="118533" y="118533"/>
                </a:lnTo>
                <a:lnTo>
                  <a:pt x="118533" y="110067"/>
                </a:lnTo>
                <a:lnTo>
                  <a:pt x="118533" y="93133"/>
                </a:lnTo>
                <a:lnTo>
                  <a:pt x="127000" y="84667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9267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9267"/>
                </a:lnTo>
                <a:lnTo>
                  <a:pt x="118533" y="67733"/>
                </a:lnTo>
                <a:lnTo>
                  <a:pt x="118533" y="84667"/>
                </a:lnTo>
                <a:lnTo>
                  <a:pt x="118533" y="101600"/>
                </a:lnTo>
                <a:lnTo>
                  <a:pt x="110067" y="118533"/>
                </a:lnTo>
                <a:lnTo>
                  <a:pt x="110067" y="127000"/>
                </a:lnTo>
                <a:lnTo>
                  <a:pt x="110067" y="143933"/>
                </a:lnTo>
                <a:lnTo>
                  <a:pt x="101599" y="160867"/>
                </a:lnTo>
                <a:lnTo>
                  <a:pt x="101599" y="186267"/>
                </a:lnTo>
                <a:lnTo>
                  <a:pt x="101599" y="203200"/>
                </a:lnTo>
                <a:lnTo>
                  <a:pt x="101599" y="228600"/>
                </a:lnTo>
                <a:lnTo>
                  <a:pt x="101599" y="245533"/>
                </a:lnTo>
                <a:lnTo>
                  <a:pt x="101599" y="262467"/>
                </a:lnTo>
                <a:lnTo>
                  <a:pt x="101599" y="279400"/>
                </a:lnTo>
                <a:lnTo>
                  <a:pt x="101599" y="304800"/>
                </a:lnTo>
                <a:lnTo>
                  <a:pt x="110067" y="321733"/>
                </a:lnTo>
                <a:lnTo>
                  <a:pt x="110067" y="330200"/>
                </a:lnTo>
                <a:lnTo>
                  <a:pt x="118533" y="347133"/>
                </a:lnTo>
                <a:lnTo>
                  <a:pt x="127000" y="364067"/>
                </a:lnTo>
                <a:lnTo>
                  <a:pt x="135466" y="372533"/>
                </a:lnTo>
                <a:lnTo>
                  <a:pt x="143933" y="381000"/>
                </a:lnTo>
                <a:lnTo>
                  <a:pt x="160866" y="381000"/>
                </a:lnTo>
                <a:lnTo>
                  <a:pt x="169333" y="381000"/>
                </a:lnTo>
                <a:lnTo>
                  <a:pt x="186267" y="381000"/>
                </a:lnTo>
                <a:lnTo>
                  <a:pt x="194733" y="381000"/>
                </a:lnTo>
                <a:lnTo>
                  <a:pt x="211666" y="381000"/>
                </a:lnTo>
                <a:lnTo>
                  <a:pt x="211666" y="381000"/>
                </a:lnTo>
                <a:lnTo>
                  <a:pt x="220133" y="364067"/>
                </a:lnTo>
                <a:lnTo>
                  <a:pt x="220133" y="364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Freeform 1055"/>
          <p:cNvSpPr/>
          <p:nvPr/>
        </p:nvSpPr>
        <p:spPr>
          <a:xfrm>
            <a:off x="7459133" y="3064933"/>
            <a:ext cx="135468" cy="194735"/>
          </a:xfrm>
          <a:custGeom>
            <a:avLst/>
            <a:gdLst/>
            <a:ahLst/>
            <a:cxnLst/>
            <a:rect l="0" t="0" r="0" b="0"/>
            <a:pathLst>
              <a:path w="135468" h="194735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16934" y="8467"/>
                </a:lnTo>
                <a:lnTo>
                  <a:pt x="16934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35467"/>
                </a:lnTo>
                <a:lnTo>
                  <a:pt x="8467" y="152400"/>
                </a:lnTo>
                <a:lnTo>
                  <a:pt x="16934" y="160867"/>
                </a:lnTo>
                <a:lnTo>
                  <a:pt x="16934" y="169334"/>
                </a:lnTo>
                <a:lnTo>
                  <a:pt x="25400" y="177800"/>
                </a:lnTo>
                <a:lnTo>
                  <a:pt x="33867" y="186267"/>
                </a:lnTo>
                <a:lnTo>
                  <a:pt x="50801" y="186267"/>
                </a:lnTo>
                <a:lnTo>
                  <a:pt x="59267" y="194734"/>
                </a:lnTo>
                <a:lnTo>
                  <a:pt x="76200" y="186267"/>
                </a:lnTo>
                <a:lnTo>
                  <a:pt x="84667" y="186267"/>
                </a:lnTo>
                <a:lnTo>
                  <a:pt x="93134" y="177800"/>
                </a:lnTo>
                <a:lnTo>
                  <a:pt x="110067" y="177800"/>
                </a:lnTo>
                <a:lnTo>
                  <a:pt x="118533" y="160867"/>
                </a:lnTo>
                <a:lnTo>
                  <a:pt x="118533" y="152400"/>
                </a:lnTo>
                <a:lnTo>
                  <a:pt x="127001" y="143934"/>
                </a:lnTo>
                <a:lnTo>
                  <a:pt x="127001" y="127000"/>
                </a:lnTo>
                <a:lnTo>
                  <a:pt x="135467" y="110067"/>
                </a:lnTo>
                <a:lnTo>
                  <a:pt x="135467" y="101600"/>
                </a:lnTo>
                <a:lnTo>
                  <a:pt x="135467" y="84667"/>
                </a:lnTo>
                <a:lnTo>
                  <a:pt x="127001" y="76200"/>
                </a:lnTo>
                <a:lnTo>
                  <a:pt x="127001" y="67734"/>
                </a:lnTo>
                <a:lnTo>
                  <a:pt x="118533" y="59267"/>
                </a:lnTo>
                <a:lnTo>
                  <a:pt x="118533" y="50800"/>
                </a:lnTo>
                <a:lnTo>
                  <a:pt x="118533" y="42334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  <a:lnTo>
                  <a:pt x="118533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 1056"/>
          <p:cNvSpPr/>
          <p:nvPr/>
        </p:nvSpPr>
        <p:spPr>
          <a:xfrm>
            <a:off x="7620000" y="3073400"/>
            <a:ext cx="203201" cy="186268"/>
          </a:xfrm>
          <a:custGeom>
            <a:avLst/>
            <a:gdLst/>
            <a:ahLst/>
            <a:cxnLst/>
            <a:rect l="0" t="0" r="0" b="0"/>
            <a:pathLst>
              <a:path w="203201" h="186268">
                <a:moveTo>
                  <a:pt x="84667" y="67733"/>
                </a:moveTo>
                <a:lnTo>
                  <a:pt x="84667" y="67733"/>
                </a:lnTo>
                <a:lnTo>
                  <a:pt x="84667" y="67733"/>
                </a:lnTo>
                <a:lnTo>
                  <a:pt x="84667" y="67733"/>
                </a:lnTo>
                <a:lnTo>
                  <a:pt x="84667" y="59267"/>
                </a:lnTo>
                <a:lnTo>
                  <a:pt x="93133" y="59267"/>
                </a:lnTo>
                <a:lnTo>
                  <a:pt x="93133" y="50800"/>
                </a:lnTo>
                <a:lnTo>
                  <a:pt x="93133" y="42333"/>
                </a:lnTo>
                <a:lnTo>
                  <a:pt x="93133" y="33867"/>
                </a:lnTo>
                <a:lnTo>
                  <a:pt x="93133" y="25400"/>
                </a:lnTo>
                <a:lnTo>
                  <a:pt x="84667" y="16933"/>
                </a:lnTo>
                <a:lnTo>
                  <a:pt x="84667" y="8467"/>
                </a:lnTo>
                <a:lnTo>
                  <a:pt x="84667" y="8467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16933"/>
                </a:lnTo>
                <a:lnTo>
                  <a:pt x="33866" y="25400"/>
                </a:lnTo>
                <a:lnTo>
                  <a:pt x="25400" y="33867"/>
                </a:lnTo>
                <a:lnTo>
                  <a:pt x="16933" y="42333"/>
                </a:lnTo>
                <a:lnTo>
                  <a:pt x="8467" y="59267"/>
                </a:lnTo>
                <a:lnTo>
                  <a:pt x="8467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0" y="118533"/>
                </a:lnTo>
                <a:lnTo>
                  <a:pt x="0" y="135467"/>
                </a:lnTo>
                <a:lnTo>
                  <a:pt x="8467" y="143933"/>
                </a:lnTo>
                <a:lnTo>
                  <a:pt x="16933" y="152400"/>
                </a:lnTo>
                <a:lnTo>
                  <a:pt x="16933" y="160867"/>
                </a:lnTo>
                <a:lnTo>
                  <a:pt x="25400" y="169333"/>
                </a:lnTo>
                <a:lnTo>
                  <a:pt x="33866" y="169333"/>
                </a:lnTo>
                <a:lnTo>
                  <a:pt x="42334" y="169333"/>
                </a:lnTo>
                <a:lnTo>
                  <a:pt x="50800" y="169333"/>
                </a:lnTo>
                <a:lnTo>
                  <a:pt x="59267" y="169333"/>
                </a:lnTo>
                <a:lnTo>
                  <a:pt x="67733" y="160867"/>
                </a:lnTo>
                <a:lnTo>
                  <a:pt x="67733" y="152400"/>
                </a:lnTo>
                <a:lnTo>
                  <a:pt x="76200" y="143933"/>
                </a:lnTo>
                <a:lnTo>
                  <a:pt x="84667" y="135467"/>
                </a:lnTo>
                <a:lnTo>
                  <a:pt x="84667" y="127000"/>
                </a:lnTo>
                <a:lnTo>
                  <a:pt x="93133" y="110067"/>
                </a:lnTo>
                <a:lnTo>
                  <a:pt x="93133" y="101600"/>
                </a:lnTo>
                <a:lnTo>
                  <a:pt x="93133" y="84667"/>
                </a:lnTo>
                <a:lnTo>
                  <a:pt x="101600" y="76200"/>
                </a:lnTo>
                <a:lnTo>
                  <a:pt x="101600" y="67733"/>
                </a:lnTo>
                <a:lnTo>
                  <a:pt x="101600" y="59267"/>
                </a:lnTo>
                <a:lnTo>
                  <a:pt x="101600" y="50800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101600" y="42333"/>
                </a:lnTo>
                <a:lnTo>
                  <a:pt x="93133" y="42333"/>
                </a:lnTo>
                <a:lnTo>
                  <a:pt x="93133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67733"/>
                </a:lnTo>
                <a:lnTo>
                  <a:pt x="93133" y="76200"/>
                </a:lnTo>
                <a:lnTo>
                  <a:pt x="93133" y="93133"/>
                </a:lnTo>
                <a:lnTo>
                  <a:pt x="93133" y="101600"/>
                </a:lnTo>
                <a:lnTo>
                  <a:pt x="93133" y="118533"/>
                </a:lnTo>
                <a:lnTo>
                  <a:pt x="93133" y="135467"/>
                </a:lnTo>
                <a:lnTo>
                  <a:pt x="101600" y="143933"/>
                </a:lnTo>
                <a:lnTo>
                  <a:pt x="110066" y="152400"/>
                </a:lnTo>
                <a:lnTo>
                  <a:pt x="118534" y="160867"/>
                </a:lnTo>
                <a:lnTo>
                  <a:pt x="118534" y="169333"/>
                </a:lnTo>
                <a:lnTo>
                  <a:pt x="127000" y="177800"/>
                </a:lnTo>
                <a:lnTo>
                  <a:pt x="135467" y="186267"/>
                </a:lnTo>
                <a:lnTo>
                  <a:pt x="152400" y="186267"/>
                </a:lnTo>
                <a:lnTo>
                  <a:pt x="160867" y="186267"/>
                </a:lnTo>
                <a:lnTo>
                  <a:pt x="169333" y="186267"/>
                </a:lnTo>
                <a:lnTo>
                  <a:pt x="177800" y="177800"/>
                </a:lnTo>
                <a:lnTo>
                  <a:pt x="194734" y="169333"/>
                </a:lnTo>
                <a:lnTo>
                  <a:pt x="203200" y="160867"/>
                </a:lnTo>
                <a:lnTo>
                  <a:pt x="203200" y="160867"/>
                </a:lnTo>
                <a:lnTo>
                  <a:pt x="203200" y="152400"/>
                </a:lnTo>
                <a:lnTo>
                  <a:pt x="2032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 1057"/>
          <p:cNvSpPr/>
          <p:nvPr/>
        </p:nvSpPr>
        <p:spPr>
          <a:xfrm>
            <a:off x="7848600" y="2921000"/>
            <a:ext cx="50801" cy="338668"/>
          </a:xfrm>
          <a:custGeom>
            <a:avLst/>
            <a:gdLst/>
            <a:ahLst/>
            <a:cxnLst/>
            <a:rect l="0" t="0" r="0" b="0"/>
            <a:pathLst>
              <a:path w="50801" h="3386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67733"/>
                </a:lnTo>
                <a:lnTo>
                  <a:pt x="16933" y="84667"/>
                </a:lnTo>
                <a:lnTo>
                  <a:pt x="16933" y="110067"/>
                </a:lnTo>
                <a:lnTo>
                  <a:pt x="8467" y="127000"/>
                </a:lnTo>
                <a:lnTo>
                  <a:pt x="8467" y="152400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20133"/>
                </a:lnTo>
                <a:lnTo>
                  <a:pt x="0" y="245533"/>
                </a:lnTo>
                <a:lnTo>
                  <a:pt x="8467" y="262467"/>
                </a:lnTo>
                <a:lnTo>
                  <a:pt x="8467" y="279400"/>
                </a:lnTo>
                <a:lnTo>
                  <a:pt x="8467" y="296333"/>
                </a:lnTo>
                <a:lnTo>
                  <a:pt x="8467" y="304800"/>
                </a:lnTo>
                <a:lnTo>
                  <a:pt x="16933" y="313267"/>
                </a:lnTo>
                <a:lnTo>
                  <a:pt x="16933" y="321733"/>
                </a:lnTo>
                <a:lnTo>
                  <a:pt x="25400" y="330200"/>
                </a:lnTo>
                <a:lnTo>
                  <a:pt x="25400" y="330200"/>
                </a:lnTo>
                <a:lnTo>
                  <a:pt x="33866" y="338667"/>
                </a:lnTo>
                <a:lnTo>
                  <a:pt x="50800" y="330200"/>
                </a:lnTo>
                <a:lnTo>
                  <a:pt x="50800" y="330200"/>
                </a:lnTo>
                <a:lnTo>
                  <a:pt x="50800" y="330200"/>
                </a:lnTo>
                <a:lnTo>
                  <a:pt x="5080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Freeform 1058"/>
          <p:cNvSpPr/>
          <p:nvPr/>
        </p:nvSpPr>
        <p:spPr>
          <a:xfrm>
            <a:off x="7992533" y="3022600"/>
            <a:ext cx="152401" cy="211668"/>
          </a:xfrm>
          <a:custGeom>
            <a:avLst/>
            <a:gdLst/>
            <a:ahLst/>
            <a:cxnLst/>
            <a:rect l="0" t="0" r="0" b="0"/>
            <a:pathLst>
              <a:path w="152401" h="211668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8467"/>
                </a:lnTo>
                <a:lnTo>
                  <a:pt x="84667" y="16933"/>
                </a:lnTo>
                <a:lnTo>
                  <a:pt x="76200" y="16933"/>
                </a:lnTo>
                <a:lnTo>
                  <a:pt x="67734" y="25400"/>
                </a:lnTo>
                <a:lnTo>
                  <a:pt x="50801" y="25400"/>
                </a:lnTo>
                <a:lnTo>
                  <a:pt x="42333" y="33867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59267"/>
                </a:lnTo>
                <a:lnTo>
                  <a:pt x="8467" y="67733"/>
                </a:lnTo>
                <a:lnTo>
                  <a:pt x="8467" y="67733"/>
                </a:lnTo>
                <a:lnTo>
                  <a:pt x="8467" y="76200"/>
                </a:lnTo>
                <a:lnTo>
                  <a:pt x="8467" y="76200"/>
                </a:lnTo>
                <a:lnTo>
                  <a:pt x="16934" y="84667"/>
                </a:lnTo>
                <a:lnTo>
                  <a:pt x="25400" y="84667"/>
                </a:lnTo>
                <a:lnTo>
                  <a:pt x="33867" y="84667"/>
                </a:lnTo>
                <a:lnTo>
                  <a:pt x="42333" y="93133"/>
                </a:lnTo>
                <a:lnTo>
                  <a:pt x="67734" y="93133"/>
                </a:lnTo>
                <a:lnTo>
                  <a:pt x="76200" y="93133"/>
                </a:lnTo>
                <a:lnTo>
                  <a:pt x="93134" y="101600"/>
                </a:lnTo>
                <a:lnTo>
                  <a:pt x="118533" y="110067"/>
                </a:lnTo>
                <a:lnTo>
                  <a:pt x="127001" y="118533"/>
                </a:lnTo>
                <a:lnTo>
                  <a:pt x="143934" y="127000"/>
                </a:lnTo>
                <a:lnTo>
                  <a:pt x="152400" y="135467"/>
                </a:lnTo>
                <a:lnTo>
                  <a:pt x="152400" y="143933"/>
                </a:lnTo>
                <a:lnTo>
                  <a:pt x="152400" y="160867"/>
                </a:lnTo>
                <a:lnTo>
                  <a:pt x="152400" y="169333"/>
                </a:lnTo>
                <a:lnTo>
                  <a:pt x="143934" y="177800"/>
                </a:lnTo>
                <a:lnTo>
                  <a:pt x="135467" y="186267"/>
                </a:lnTo>
                <a:lnTo>
                  <a:pt x="118533" y="194733"/>
                </a:lnTo>
                <a:lnTo>
                  <a:pt x="101600" y="203200"/>
                </a:lnTo>
                <a:lnTo>
                  <a:pt x="84667" y="211667"/>
                </a:lnTo>
                <a:lnTo>
                  <a:pt x="67734" y="211667"/>
                </a:lnTo>
                <a:lnTo>
                  <a:pt x="50801" y="211667"/>
                </a:lnTo>
                <a:lnTo>
                  <a:pt x="42333" y="211667"/>
                </a:lnTo>
                <a:lnTo>
                  <a:pt x="25400" y="211667"/>
                </a:lnTo>
                <a:lnTo>
                  <a:pt x="16934" y="203200"/>
                </a:lnTo>
                <a:lnTo>
                  <a:pt x="8467" y="194733"/>
                </a:lnTo>
                <a:lnTo>
                  <a:pt x="0" y="186267"/>
                </a:lnTo>
                <a:lnTo>
                  <a:pt x="0" y="186267"/>
                </a:lnTo>
                <a:lnTo>
                  <a:pt x="0" y="17780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 1059"/>
          <p:cNvSpPr/>
          <p:nvPr/>
        </p:nvSpPr>
        <p:spPr>
          <a:xfrm>
            <a:off x="8195734" y="2929467"/>
            <a:ext cx="50800" cy="304801"/>
          </a:xfrm>
          <a:custGeom>
            <a:avLst/>
            <a:gdLst/>
            <a:ahLst/>
            <a:cxnLst/>
            <a:rect l="0" t="0" r="0" b="0"/>
            <a:pathLst>
              <a:path w="50800" h="3048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25399" y="33866"/>
                </a:lnTo>
                <a:lnTo>
                  <a:pt x="25399" y="50800"/>
                </a:lnTo>
                <a:lnTo>
                  <a:pt x="25399" y="67733"/>
                </a:lnTo>
                <a:lnTo>
                  <a:pt x="25399" y="84666"/>
                </a:lnTo>
                <a:lnTo>
                  <a:pt x="25399" y="110066"/>
                </a:lnTo>
                <a:lnTo>
                  <a:pt x="25399" y="127000"/>
                </a:lnTo>
                <a:lnTo>
                  <a:pt x="25399" y="160866"/>
                </a:lnTo>
                <a:lnTo>
                  <a:pt x="25399" y="177800"/>
                </a:lnTo>
                <a:lnTo>
                  <a:pt x="25399" y="203200"/>
                </a:lnTo>
                <a:lnTo>
                  <a:pt x="25399" y="228600"/>
                </a:lnTo>
                <a:lnTo>
                  <a:pt x="25399" y="245533"/>
                </a:lnTo>
                <a:lnTo>
                  <a:pt x="25399" y="262466"/>
                </a:lnTo>
                <a:lnTo>
                  <a:pt x="33866" y="279400"/>
                </a:lnTo>
                <a:lnTo>
                  <a:pt x="33866" y="296333"/>
                </a:lnTo>
                <a:lnTo>
                  <a:pt x="42333" y="296333"/>
                </a:lnTo>
                <a:lnTo>
                  <a:pt x="42333" y="304800"/>
                </a:lnTo>
                <a:lnTo>
                  <a:pt x="50799" y="304800"/>
                </a:lnTo>
                <a:lnTo>
                  <a:pt x="50799" y="304800"/>
                </a:lnTo>
                <a:lnTo>
                  <a:pt x="50799" y="304800"/>
                </a:lnTo>
                <a:lnTo>
                  <a:pt x="50799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Freeform 1060"/>
          <p:cNvSpPr/>
          <p:nvPr/>
        </p:nvSpPr>
        <p:spPr>
          <a:xfrm>
            <a:off x="8297333" y="3098800"/>
            <a:ext cx="93135" cy="143934"/>
          </a:xfrm>
          <a:custGeom>
            <a:avLst/>
            <a:gdLst/>
            <a:ahLst/>
            <a:cxnLst/>
            <a:rect l="0" t="0" r="0" b="0"/>
            <a:pathLst>
              <a:path w="93135" h="143934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7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8467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4" y="135467"/>
                </a:lnTo>
                <a:lnTo>
                  <a:pt x="33867" y="135467"/>
                </a:lnTo>
                <a:lnTo>
                  <a:pt x="42333" y="143933"/>
                </a:lnTo>
                <a:lnTo>
                  <a:pt x="50801" y="143933"/>
                </a:lnTo>
                <a:lnTo>
                  <a:pt x="67734" y="135467"/>
                </a:lnTo>
                <a:lnTo>
                  <a:pt x="76200" y="135467"/>
                </a:lnTo>
                <a:lnTo>
                  <a:pt x="84667" y="127000"/>
                </a:lnTo>
                <a:lnTo>
                  <a:pt x="93134" y="127000"/>
                </a:lnTo>
                <a:lnTo>
                  <a:pt x="93134" y="110067"/>
                </a:lnTo>
                <a:lnTo>
                  <a:pt x="93134" y="101600"/>
                </a:lnTo>
                <a:lnTo>
                  <a:pt x="93134" y="93133"/>
                </a:lnTo>
                <a:lnTo>
                  <a:pt x="93134" y="76200"/>
                </a:lnTo>
                <a:lnTo>
                  <a:pt x="93134" y="67733"/>
                </a:lnTo>
                <a:lnTo>
                  <a:pt x="84667" y="50800"/>
                </a:lnTo>
                <a:lnTo>
                  <a:pt x="76200" y="42333"/>
                </a:lnTo>
                <a:lnTo>
                  <a:pt x="59267" y="25400"/>
                </a:lnTo>
                <a:lnTo>
                  <a:pt x="50801" y="16933"/>
                </a:lnTo>
                <a:lnTo>
                  <a:pt x="50801" y="8467"/>
                </a:lnTo>
                <a:lnTo>
                  <a:pt x="50801" y="8467"/>
                </a:lnTo>
                <a:lnTo>
                  <a:pt x="42333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Freeform 1061"/>
          <p:cNvSpPr/>
          <p:nvPr/>
        </p:nvSpPr>
        <p:spPr>
          <a:xfrm>
            <a:off x="8424334" y="3115733"/>
            <a:ext cx="25400" cy="237068"/>
          </a:xfrm>
          <a:custGeom>
            <a:avLst/>
            <a:gdLst/>
            <a:ahLst/>
            <a:cxnLst/>
            <a:rect l="0" t="0" r="0" b="0"/>
            <a:pathLst>
              <a:path w="25400" h="237068">
                <a:moveTo>
                  <a:pt x="0" y="0"/>
                </a:moveTo>
                <a:lnTo>
                  <a:pt x="0" y="8467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25399" y="76200"/>
                </a:lnTo>
                <a:lnTo>
                  <a:pt x="25399" y="93134"/>
                </a:lnTo>
                <a:lnTo>
                  <a:pt x="25399" y="110067"/>
                </a:lnTo>
                <a:lnTo>
                  <a:pt x="25399" y="127000"/>
                </a:lnTo>
                <a:lnTo>
                  <a:pt x="25399" y="152400"/>
                </a:lnTo>
                <a:lnTo>
                  <a:pt x="25399" y="169334"/>
                </a:lnTo>
                <a:lnTo>
                  <a:pt x="25399" y="186267"/>
                </a:lnTo>
                <a:lnTo>
                  <a:pt x="25399" y="194734"/>
                </a:lnTo>
                <a:lnTo>
                  <a:pt x="25399" y="211667"/>
                </a:lnTo>
                <a:lnTo>
                  <a:pt x="25399" y="220134"/>
                </a:lnTo>
                <a:lnTo>
                  <a:pt x="25399" y="228600"/>
                </a:lnTo>
                <a:lnTo>
                  <a:pt x="25399" y="228600"/>
                </a:lnTo>
                <a:lnTo>
                  <a:pt x="25399" y="237067"/>
                </a:lnTo>
                <a:lnTo>
                  <a:pt x="25399" y="228600"/>
                </a:lnTo>
                <a:lnTo>
                  <a:pt x="25399" y="228600"/>
                </a:lnTo>
                <a:lnTo>
                  <a:pt x="25399" y="220134"/>
                </a:lnTo>
                <a:lnTo>
                  <a:pt x="25399" y="220134"/>
                </a:lnTo>
                <a:lnTo>
                  <a:pt x="25399" y="211667"/>
                </a:lnTo>
                <a:lnTo>
                  <a:pt x="25399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Freeform 1062"/>
          <p:cNvSpPr/>
          <p:nvPr/>
        </p:nvSpPr>
        <p:spPr>
          <a:xfrm>
            <a:off x="8415866" y="3107267"/>
            <a:ext cx="127002" cy="143934"/>
          </a:xfrm>
          <a:custGeom>
            <a:avLst/>
            <a:gdLst/>
            <a:ahLst/>
            <a:cxnLst/>
            <a:rect l="0" t="0" r="0" b="0"/>
            <a:pathLst>
              <a:path w="127002" h="143934">
                <a:moveTo>
                  <a:pt x="0" y="50800"/>
                </a:move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0" y="25400"/>
                </a:lnTo>
                <a:lnTo>
                  <a:pt x="0" y="25400"/>
                </a:lnTo>
                <a:lnTo>
                  <a:pt x="8468" y="16933"/>
                </a:lnTo>
                <a:lnTo>
                  <a:pt x="16934" y="8466"/>
                </a:lnTo>
                <a:lnTo>
                  <a:pt x="25401" y="8466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76200" y="0"/>
                </a:lnTo>
                <a:lnTo>
                  <a:pt x="84668" y="0"/>
                </a:lnTo>
                <a:lnTo>
                  <a:pt x="93134" y="8466"/>
                </a:lnTo>
                <a:lnTo>
                  <a:pt x="110067" y="16933"/>
                </a:lnTo>
                <a:lnTo>
                  <a:pt x="110067" y="33866"/>
                </a:lnTo>
                <a:lnTo>
                  <a:pt x="118534" y="50800"/>
                </a:lnTo>
                <a:lnTo>
                  <a:pt x="118534" y="59266"/>
                </a:lnTo>
                <a:lnTo>
                  <a:pt x="127001" y="76200"/>
                </a:lnTo>
                <a:lnTo>
                  <a:pt x="127001" y="93133"/>
                </a:lnTo>
                <a:lnTo>
                  <a:pt x="118534" y="101600"/>
                </a:lnTo>
                <a:lnTo>
                  <a:pt x="118534" y="118533"/>
                </a:lnTo>
                <a:lnTo>
                  <a:pt x="101601" y="127000"/>
                </a:lnTo>
                <a:lnTo>
                  <a:pt x="93134" y="135466"/>
                </a:lnTo>
                <a:lnTo>
                  <a:pt x="84668" y="135466"/>
                </a:lnTo>
                <a:lnTo>
                  <a:pt x="76200" y="143933"/>
                </a:lnTo>
                <a:lnTo>
                  <a:pt x="59267" y="143933"/>
                </a:lnTo>
                <a:lnTo>
                  <a:pt x="50801" y="143933"/>
                </a:lnTo>
                <a:lnTo>
                  <a:pt x="42334" y="143933"/>
                </a:lnTo>
                <a:lnTo>
                  <a:pt x="33867" y="143933"/>
                </a:lnTo>
                <a:lnTo>
                  <a:pt x="33867" y="135466"/>
                </a:lnTo>
                <a:lnTo>
                  <a:pt x="25401" y="135466"/>
                </a:lnTo>
                <a:lnTo>
                  <a:pt x="25401" y="127000"/>
                </a:lnTo>
                <a:lnTo>
                  <a:pt x="25401" y="127000"/>
                </a:lnTo>
                <a:lnTo>
                  <a:pt x="25401" y="118533"/>
                </a:lnTo>
                <a:lnTo>
                  <a:pt x="33867" y="118533"/>
                </a:lnTo>
                <a:lnTo>
                  <a:pt x="33867" y="118533"/>
                </a:lnTo>
                <a:lnTo>
                  <a:pt x="42334" y="110066"/>
                </a:lnTo>
                <a:lnTo>
                  <a:pt x="42334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 1063"/>
          <p:cNvSpPr/>
          <p:nvPr/>
        </p:nvSpPr>
        <p:spPr>
          <a:xfrm>
            <a:off x="8559800" y="3107267"/>
            <a:ext cx="135468" cy="143934"/>
          </a:xfrm>
          <a:custGeom>
            <a:avLst/>
            <a:gdLst/>
            <a:ahLst/>
            <a:cxnLst/>
            <a:rect l="0" t="0" r="0" b="0"/>
            <a:pathLst>
              <a:path w="135468" h="143934">
                <a:moveTo>
                  <a:pt x="25400" y="76200"/>
                </a:moveTo>
                <a:lnTo>
                  <a:pt x="25400" y="84666"/>
                </a:lnTo>
                <a:lnTo>
                  <a:pt x="25400" y="84666"/>
                </a:lnTo>
                <a:lnTo>
                  <a:pt x="25400" y="84666"/>
                </a:lnTo>
                <a:lnTo>
                  <a:pt x="33867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67733"/>
                </a:lnTo>
                <a:lnTo>
                  <a:pt x="76200" y="59266"/>
                </a:lnTo>
                <a:lnTo>
                  <a:pt x="84666" y="59266"/>
                </a:lnTo>
                <a:lnTo>
                  <a:pt x="93134" y="50800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93134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42333" y="8466"/>
                </a:lnTo>
                <a:lnTo>
                  <a:pt x="25400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8466" y="101600"/>
                </a:lnTo>
                <a:lnTo>
                  <a:pt x="16934" y="118533"/>
                </a:lnTo>
                <a:lnTo>
                  <a:pt x="16934" y="127000"/>
                </a:lnTo>
                <a:lnTo>
                  <a:pt x="33867" y="135466"/>
                </a:lnTo>
                <a:lnTo>
                  <a:pt x="42333" y="143933"/>
                </a:lnTo>
                <a:lnTo>
                  <a:pt x="50800" y="143933"/>
                </a:lnTo>
                <a:lnTo>
                  <a:pt x="67733" y="143933"/>
                </a:lnTo>
                <a:lnTo>
                  <a:pt x="76200" y="143933"/>
                </a:lnTo>
                <a:lnTo>
                  <a:pt x="84666" y="143933"/>
                </a:lnTo>
                <a:lnTo>
                  <a:pt x="101600" y="143933"/>
                </a:lnTo>
                <a:lnTo>
                  <a:pt x="110067" y="135466"/>
                </a:lnTo>
                <a:lnTo>
                  <a:pt x="118533" y="127000"/>
                </a:lnTo>
                <a:lnTo>
                  <a:pt x="118533" y="118533"/>
                </a:lnTo>
                <a:lnTo>
                  <a:pt x="127000" y="110066"/>
                </a:lnTo>
                <a:lnTo>
                  <a:pt x="127000" y="110066"/>
                </a:lnTo>
                <a:lnTo>
                  <a:pt x="135467" y="101600"/>
                </a:lnTo>
                <a:lnTo>
                  <a:pt x="135467" y="101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Freeform 1064"/>
          <p:cNvSpPr/>
          <p:nvPr/>
        </p:nvSpPr>
        <p:spPr>
          <a:xfrm>
            <a:off x="8712200" y="3081867"/>
            <a:ext cx="127001" cy="152401"/>
          </a:xfrm>
          <a:custGeom>
            <a:avLst/>
            <a:gdLst/>
            <a:ahLst/>
            <a:cxnLst/>
            <a:rect l="0" t="0" r="0" b="0"/>
            <a:pathLst>
              <a:path w="127001" h="152401">
                <a:moveTo>
                  <a:pt x="67733" y="0"/>
                </a:moveTo>
                <a:lnTo>
                  <a:pt x="67733" y="0"/>
                </a:lnTo>
                <a:lnTo>
                  <a:pt x="59267" y="0"/>
                </a:lnTo>
                <a:lnTo>
                  <a:pt x="59267" y="0"/>
                </a:lnTo>
                <a:lnTo>
                  <a:pt x="50800" y="0"/>
                </a:lnTo>
                <a:lnTo>
                  <a:pt x="50800" y="8466"/>
                </a:lnTo>
                <a:lnTo>
                  <a:pt x="42333" y="8466"/>
                </a:lnTo>
                <a:lnTo>
                  <a:pt x="33867" y="16933"/>
                </a:lnTo>
                <a:lnTo>
                  <a:pt x="25400" y="25400"/>
                </a:lnTo>
                <a:lnTo>
                  <a:pt x="16934" y="33866"/>
                </a:lnTo>
                <a:lnTo>
                  <a:pt x="8466" y="33866"/>
                </a:lnTo>
                <a:lnTo>
                  <a:pt x="8466" y="42333"/>
                </a:lnTo>
                <a:lnTo>
                  <a:pt x="0" y="50800"/>
                </a:lnTo>
                <a:lnTo>
                  <a:pt x="0" y="50800"/>
                </a:lnTo>
                <a:lnTo>
                  <a:pt x="8466" y="50800"/>
                </a:lnTo>
                <a:lnTo>
                  <a:pt x="8466" y="59266"/>
                </a:lnTo>
                <a:lnTo>
                  <a:pt x="16934" y="59266"/>
                </a:lnTo>
                <a:lnTo>
                  <a:pt x="25400" y="59266"/>
                </a:lnTo>
                <a:lnTo>
                  <a:pt x="33867" y="59266"/>
                </a:lnTo>
                <a:lnTo>
                  <a:pt x="50800" y="67733"/>
                </a:lnTo>
                <a:lnTo>
                  <a:pt x="67733" y="67733"/>
                </a:lnTo>
                <a:lnTo>
                  <a:pt x="76200" y="76200"/>
                </a:lnTo>
                <a:lnTo>
                  <a:pt x="93134" y="84666"/>
                </a:lnTo>
                <a:lnTo>
                  <a:pt x="101600" y="93133"/>
                </a:lnTo>
                <a:lnTo>
                  <a:pt x="110067" y="101600"/>
                </a:lnTo>
                <a:lnTo>
                  <a:pt x="127000" y="110066"/>
                </a:lnTo>
                <a:lnTo>
                  <a:pt x="127000" y="118533"/>
                </a:lnTo>
                <a:lnTo>
                  <a:pt x="127000" y="127000"/>
                </a:lnTo>
                <a:lnTo>
                  <a:pt x="118533" y="135466"/>
                </a:lnTo>
                <a:lnTo>
                  <a:pt x="118533" y="135466"/>
                </a:lnTo>
                <a:lnTo>
                  <a:pt x="101600" y="143933"/>
                </a:lnTo>
                <a:lnTo>
                  <a:pt x="93134" y="152400"/>
                </a:lnTo>
                <a:lnTo>
                  <a:pt x="84666" y="152400"/>
                </a:lnTo>
                <a:lnTo>
                  <a:pt x="76200" y="152400"/>
                </a:lnTo>
                <a:lnTo>
                  <a:pt x="67733" y="152400"/>
                </a:lnTo>
                <a:lnTo>
                  <a:pt x="59267" y="152400"/>
                </a:lnTo>
                <a:lnTo>
                  <a:pt x="50800" y="143933"/>
                </a:lnTo>
                <a:lnTo>
                  <a:pt x="50800" y="143933"/>
                </a:lnTo>
                <a:lnTo>
                  <a:pt x="42333" y="143933"/>
                </a:lnTo>
                <a:lnTo>
                  <a:pt x="42333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 1065"/>
          <p:cNvSpPr/>
          <p:nvPr/>
        </p:nvSpPr>
        <p:spPr>
          <a:xfrm>
            <a:off x="9076267" y="3090333"/>
            <a:ext cx="347134" cy="16935"/>
          </a:xfrm>
          <a:custGeom>
            <a:avLst/>
            <a:gdLst/>
            <a:ahLst/>
            <a:cxnLst/>
            <a:rect l="0" t="0" r="0" b="0"/>
            <a:pathLst>
              <a:path w="347134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25399" y="16934"/>
                </a:lnTo>
                <a:lnTo>
                  <a:pt x="42333" y="16934"/>
                </a:lnTo>
                <a:lnTo>
                  <a:pt x="59266" y="16934"/>
                </a:lnTo>
                <a:lnTo>
                  <a:pt x="84666" y="16934"/>
                </a:lnTo>
                <a:lnTo>
                  <a:pt x="101599" y="16934"/>
                </a:lnTo>
                <a:lnTo>
                  <a:pt x="127000" y="16934"/>
                </a:lnTo>
                <a:lnTo>
                  <a:pt x="160866" y="16934"/>
                </a:lnTo>
                <a:lnTo>
                  <a:pt x="186267" y="16934"/>
                </a:lnTo>
                <a:lnTo>
                  <a:pt x="211666" y="8467"/>
                </a:lnTo>
                <a:lnTo>
                  <a:pt x="237066" y="8467"/>
                </a:lnTo>
                <a:lnTo>
                  <a:pt x="262467" y="8467"/>
                </a:lnTo>
                <a:lnTo>
                  <a:pt x="287866" y="8467"/>
                </a:lnTo>
                <a:lnTo>
                  <a:pt x="304800" y="8467"/>
                </a:lnTo>
                <a:lnTo>
                  <a:pt x="321733" y="8467"/>
                </a:lnTo>
                <a:lnTo>
                  <a:pt x="330199" y="8467"/>
                </a:lnTo>
                <a:lnTo>
                  <a:pt x="347133" y="8467"/>
                </a:lnTo>
                <a:lnTo>
                  <a:pt x="347133" y="8467"/>
                </a:lnTo>
                <a:lnTo>
                  <a:pt x="347133" y="0"/>
                </a:lnTo>
                <a:lnTo>
                  <a:pt x="347133" y="0"/>
                </a:lnTo>
                <a:lnTo>
                  <a:pt x="347133" y="0"/>
                </a:lnTo>
                <a:lnTo>
                  <a:pt x="347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Freeform 1066"/>
          <p:cNvSpPr/>
          <p:nvPr/>
        </p:nvSpPr>
        <p:spPr>
          <a:xfrm>
            <a:off x="9364133" y="3005667"/>
            <a:ext cx="152401" cy="211667"/>
          </a:xfrm>
          <a:custGeom>
            <a:avLst/>
            <a:gdLst/>
            <a:ahLst/>
            <a:cxnLst/>
            <a:rect l="0" t="0" r="0" b="0"/>
            <a:pathLst>
              <a:path w="152401" h="2116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16933"/>
                </a:lnTo>
                <a:lnTo>
                  <a:pt x="59267" y="25400"/>
                </a:lnTo>
                <a:lnTo>
                  <a:pt x="76200" y="33866"/>
                </a:lnTo>
                <a:lnTo>
                  <a:pt x="84667" y="42333"/>
                </a:lnTo>
                <a:lnTo>
                  <a:pt x="101600" y="50800"/>
                </a:lnTo>
                <a:lnTo>
                  <a:pt x="110067" y="67733"/>
                </a:lnTo>
                <a:lnTo>
                  <a:pt x="127001" y="76200"/>
                </a:lnTo>
                <a:lnTo>
                  <a:pt x="135467" y="84666"/>
                </a:lnTo>
                <a:lnTo>
                  <a:pt x="143934" y="84666"/>
                </a:lnTo>
                <a:lnTo>
                  <a:pt x="152400" y="93133"/>
                </a:lnTo>
                <a:lnTo>
                  <a:pt x="152400" y="93133"/>
                </a:lnTo>
                <a:lnTo>
                  <a:pt x="152400" y="101600"/>
                </a:lnTo>
                <a:lnTo>
                  <a:pt x="152400" y="110066"/>
                </a:lnTo>
                <a:lnTo>
                  <a:pt x="143934" y="110066"/>
                </a:lnTo>
                <a:lnTo>
                  <a:pt x="143934" y="118533"/>
                </a:lnTo>
                <a:lnTo>
                  <a:pt x="135467" y="127000"/>
                </a:lnTo>
                <a:lnTo>
                  <a:pt x="118533" y="135466"/>
                </a:lnTo>
                <a:lnTo>
                  <a:pt x="110067" y="143933"/>
                </a:lnTo>
                <a:lnTo>
                  <a:pt x="93134" y="160866"/>
                </a:lnTo>
                <a:lnTo>
                  <a:pt x="76200" y="169333"/>
                </a:lnTo>
                <a:lnTo>
                  <a:pt x="67734" y="186266"/>
                </a:lnTo>
                <a:lnTo>
                  <a:pt x="59267" y="194733"/>
                </a:lnTo>
                <a:lnTo>
                  <a:pt x="50801" y="203200"/>
                </a:lnTo>
                <a:lnTo>
                  <a:pt x="42333" y="211666"/>
                </a:lnTo>
                <a:lnTo>
                  <a:pt x="42333" y="211666"/>
                </a:lnTo>
                <a:lnTo>
                  <a:pt x="42333" y="211666"/>
                </a:lnTo>
                <a:lnTo>
                  <a:pt x="423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 1067"/>
          <p:cNvSpPr/>
          <p:nvPr/>
        </p:nvSpPr>
        <p:spPr>
          <a:xfrm>
            <a:off x="9677400" y="3048000"/>
            <a:ext cx="160868" cy="169334"/>
          </a:xfrm>
          <a:custGeom>
            <a:avLst/>
            <a:gdLst/>
            <a:ahLst/>
            <a:cxnLst/>
            <a:rect l="0" t="0" r="0" b="0"/>
            <a:pathLst>
              <a:path w="160868" h="169334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42333"/>
                </a:lnTo>
                <a:lnTo>
                  <a:pt x="0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27000"/>
                </a:lnTo>
                <a:lnTo>
                  <a:pt x="16933" y="135467"/>
                </a:lnTo>
                <a:lnTo>
                  <a:pt x="16933" y="143933"/>
                </a:lnTo>
                <a:lnTo>
                  <a:pt x="25400" y="152400"/>
                </a:lnTo>
                <a:lnTo>
                  <a:pt x="42334" y="160867"/>
                </a:lnTo>
                <a:lnTo>
                  <a:pt x="50800" y="160867"/>
                </a:lnTo>
                <a:lnTo>
                  <a:pt x="67733" y="169333"/>
                </a:lnTo>
                <a:lnTo>
                  <a:pt x="84667" y="169333"/>
                </a:lnTo>
                <a:lnTo>
                  <a:pt x="101600" y="169333"/>
                </a:lnTo>
                <a:lnTo>
                  <a:pt x="127000" y="169333"/>
                </a:lnTo>
                <a:lnTo>
                  <a:pt x="135466" y="169333"/>
                </a:lnTo>
                <a:lnTo>
                  <a:pt x="152400" y="169333"/>
                </a:lnTo>
                <a:lnTo>
                  <a:pt x="160867" y="160867"/>
                </a:lnTo>
                <a:lnTo>
                  <a:pt x="160867" y="160867"/>
                </a:lnTo>
                <a:lnTo>
                  <a:pt x="160867" y="160867"/>
                </a:lnTo>
                <a:lnTo>
                  <a:pt x="160867" y="152400"/>
                </a:lnTo>
                <a:lnTo>
                  <a:pt x="160867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/>
          <p:cNvSpPr/>
          <p:nvPr/>
        </p:nvSpPr>
        <p:spPr>
          <a:xfrm>
            <a:off x="9694333" y="3081867"/>
            <a:ext cx="152402" cy="42334"/>
          </a:xfrm>
          <a:custGeom>
            <a:avLst/>
            <a:gdLst/>
            <a:ahLst/>
            <a:cxnLst/>
            <a:rect l="0" t="0" r="0" b="0"/>
            <a:pathLst>
              <a:path w="152402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6"/>
                </a:lnTo>
                <a:lnTo>
                  <a:pt x="8467" y="33866"/>
                </a:lnTo>
                <a:lnTo>
                  <a:pt x="16933" y="33866"/>
                </a:lnTo>
                <a:lnTo>
                  <a:pt x="25401" y="33866"/>
                </a:lnTo>
                <a:lnTo>
                  <a:pt x="42334" y="33866"/>
                </a:lnTo>
                <a:lnTo>
                  <a:pt x="59267" y="25400"/>
                </a:lnTo>
                <a:lnTo>
                  <a:pt x="76201" y="25400"/>
                </a:lnTo>
                <a:lnTo>
                  <a:pt x="93133" y="25400"/>
                </a:lnTo>
                <a:lnTo>
                  <a:pt x="110067" y="16933"/>
                </a:lnTo>
                <a:lnTo>
                  <a:pt x="118533" y="16933"/>
                </a:lnTo>
                <a:lnTo>
                  <a:pt x="135467" y="16933"/>
                </a:lnTo>
                <a:lnTo>
                  <a:pt x="143934" y="8466"/>
                </a:lnTo>
                <a:lnTo>
                  <a:pt x="152401" y="8466"/>
                </a:lnTo>
                <a:lnTo>
                  <a:pt x="152401" y="8466"/>
                </a:lnTo>
                <a:lnTo>
                  <a:pt x="152401" y="0"/>
                </a:lnTo>
                <a:lnTo>
                  <a:pt x="15240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 1069"/>
          <p:cNvSpPr/>
          <p:nvPr/>
        </p:nvSpPr>
        <p:spPr>
          <a:xfrm>
            <a:off x="9736667" y="3031067"/>
            <a:ext cx="143934" cy="8467"/>
          </a:xfrm>
          <a:custGeom>
            <a:avLst/>
            <a:gdLst/>
            <a:ahLst/>
            <a:cxnLst/>
            <a:rect l="0" t="0" r="0" b="0"/>
            <a:pathLst>
              <a:path w="143934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0"/>
                </a:lnTo>
                <a:lnTo>
                  <a:pt x="67733" y="0"/>
                </a:lnTo>
                <a:lnTo>
                  <a:pt x="84666" y="0"/>
                </a:lnTo>
                <a:lnTo>
                  <a:pt x="101600" y="0"/>
                </a:lnTo>
                <a:lnTo>
                  <a:pt x="126999" y="0"/>
                </a:lnTo>
                <a:lnTo>
                  <a:pt x="126999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 1070"/>
          <p:cNvSpPr/>
          <p:nvPr/>
        </p:nvSpPr>
        <p:spPr>
          <a:xfrm>
            <a:off x="9922934" y="3056467"/>
            <a:ext cx="135467" cy="169334"/>
          </a:xfrm>
          <a:custGeom>
            <a:avLst/>
            <a:gdLst/>
            <a:ahLst/>
            <a:cxnLst/>
            <a:rect l="0" t="0" r="0" b="0"/>
            <a:pathLst>
              <a:path w="135467" h="169334">
                <a:moveTo>
                  <a:pt x="135466" y="0"/>
                </a:moveTo>
                <a:lnTo>
                  <a:pt x="135466" y="0"/>
                </a:lnTo>
                <a:lnTo>
                  <a:pt x="126999" y="0"/>
                </a:lnTo>
                <a:lnTo>
                  <a:pt x="126999" y="8466"/>
                </a:lnTo>
                <a:lnTo>
                  <a:pt x="126999" y="8466"/>
                </a:lnTo>
                <a:lnTo>
                  <a:pt x="126999" y="16933"/>
                </a:lnTo>
                <a:lnTo>
                  <a:pt x="118532" y="16933"/>
                </a:lnTo>
                <a:lnTo>
                  <a:pt x="110066" y="33866"/>
                </a:lnTo>
                <a:lnTo>
                  <a:pt x="110066" y="42333"/>
                </a:lnTo>
                <a:lnTo>
                  <a:pt x="101600" y="50800"/>
                </a:lnTo>
                <a:lnTo>
                  <a:pt x="84666" y="67733"/>
                </a:lnTo>
                <a:lnTo>
                  <a:pt x="76200" y="84666"/>
                </a:lnTo>
                <a:lnTo>
                  <a:pt x="67733" y="101600"/>
                </a:lnTo>
                <a:lnTo>
                  <a:pt x="50799" y="118533"/>
                </a:lnTo>
                <a:lnTo>
                  <a:pt x="42332" y="135466"/>
                </a:lnTo>
                <a:lnTo>
                  <a:pt x="25400" y="143933"/>
                </a:lnTo>
                <a:lnTo>
                  <a:pt x="16932" y="152400"/>
                </a:lnTo>
                <a:lnTo>
                  <a:pt x="16932" y="160866"/>
                </a:lnTo>
                <a:lnTo>
                  <a:pt x="8466" y="169333"/>
                </a:lnTo>
                <a:lnTo>
                  <a:pt x="8466" y="169333"/>
                </a:lnTo>
                <a:lnTo>
                  <a:pt x="0" y="169333"/>
                </a:lnTo>
                <a:lnTo>
                  <a:pt x="0" y="160866"/>
                </a:lnTo>
                <a:lnTo>
                  <a:pt x="0" y="160866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Freeform 1071"/>
          <p:cNvSpPr/>
          <p:nvPr/>
        </p:nvSpPr>
        <p:spPr>
          <a:xfrm>
            <a:off x="9931400" y="3056467"/>
            <a:ext cx="152401" cy="152401"/>
          </a:xfrm>
          <a:custGeom>
            <a:avLst/>
            <a:gdLst/>
            <a:ahLst/>
            <a:cxnLst/>
            <a:rect l="0" t="0" r="0" b="0"/>
            <a:pathLst>
              <a:path w="152401" h="152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4" y="16933"/>
                </a:lnTo>
                <a:lnTo>
                  <a:pt x="33866" y="33866"/>
                </a:lnTo>
                <a:lnTo>
                  <a:pt x="33866" y="42333"/>
                </a:lnTo>
                <a:lnTo>
                  <a:pt x="42333" y="59266"/>
                </a:lnTo>
                <a:lnTo>
                  <a:pt x="59267" y="76200"/>
                </a:lnTo>
                <a:lnTo>
                  <a:pt x="67734" y="84666"/>
                </a:lnTo>
                <a:lnTo>
                  <a:pt x="84666" y="101600"/>
                </a:lnTo>
                <a:lnTo>
                  <a:pt x="93134" y="118533"/>
                </a:lnTo>
                <a:lnTo>
                  <a:pt x="101600" y="127000"/>
                </a:lnTo>
                <a:lnTo>
                  <a:pt x="118533" y="143933"/>
                </a:lnTo>
                <a:lnTo>
                  <a:pt x="127000" y="143933"/>
                </a:lnTo>
                <a:lnTo>
                  <a:pt x="143934" y="152400"/>
                </a:lnTo>
                <a:lnTo>
                  <a:pt x="143934" y="152400"/>
                </a:lnTo>
                <a:lnTo>
                  <a:pt x="152400" y="152400"/>
                </a:lnTo>
                <a:lnTo>
                  <a:pt x="1524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Freeform 1072"/>
          <p:cNvSpPr/>
          <p:nvPr/>
        </p:nvSpPr>
        <p:spPr>
          <a:xfrm>
            <a:off x="10168466" y="3056467"/>
            <a:ext cx="186268" cy="169334"/>
          </a:xfrm>
          <a:custGeom>
            <a:avLst/>
            <a:gdLst/>
            <a:ahLst/>
            <a:cxnLst/>
            <a:rect l="0" t="0" r="0" b="0"/>
            <a:pathLst>
              <a:path w="186268" h="169334">
                <a:moveTo>
                  <a:pt x="101600" y="25400"/>
                </a:moveTo>
                <a:lnTo>
                  <a:pt x="101600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4" y="0"/>
                </a:lnTo>
                <a:lnTo>
                  <a:pt x="84668" y="0"/>
                </a:lnTo>
                <a:lnTo>
                  <a:pt x="76200" y="0"/>
                </a:lnTo>
                <a:lnTo>
                  <a:pt x="67734" y="8466"/>
                </a:lnTo>
                <a:lnTo>
                  <a:pt x="50801" y="16933"/>
                </a:lnTo>
                <a:lnTo>
                  <a:pt x="33867" y="33866"/>
                </a:lnTo>
                <a:lnTo>
                  <a:pt x="25400" y="42333"/>
                </a:lnTo>
                <a:lnTo>
                  <a:pt x="16934" y="59266"/>
                </a:lnTo>
                <a:lnTo>
                  <a:pt x="8468" y="76200"/>
                </a:lnTo>
                <a:lnTo>
                  <a:pt x="0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8468" y="135466"/>
                </a:lnTo>
                <a:lnTo>
                  <a:pt x="16934" y="143933"/>
                </a:lnTo>
                <a:lnTo>
                  <a:pt x="25400" y="152400"/>
                </a:lnTo>
                <a:lnTo>
                  <a:pt x="33867" y="152400"/>
                </a:lnTo>
                <a:lnTo>
                  <a:pt x="42334" y="152400"/>
                </a:lnTo>
                <a:lnTo>
                  <a:pt x="59268" y="152400"/>
                </a:lnTo>
                <a:lnTo>
                  <a:pt x="67734" y="152400"/>
                </a:lnTo>
                <a:lnTo>
                  <a:pt x="76200" y="143933"/>
                </a:lnTo>
                <a:lnTo>
                  <a:pt x="76200" y="135466"/>
                </a:lnTo>
                <a:lnTo>
                  <a:pt x="84668" y="127000"/>
                </a:lnTo>
                <a:lnTo>
                  <a:pt x="84668" y="110066"/>
                </a:lnTo>
                <a:lnTo>
                  <a:pt x="93134" y="93133"/>
                </a:lnTo>
                <a:lnTo>
                  <a:pt x="93134" y="76200"/>
                </a:lnTo>
                <a:lnTo>
                  <a:pt x="93134" y="67733"/>
                </a:lnTo>
                <a:lnTo>
                  <a:pt x="93134" y="50800"/>
                </a:lnTo>
                <a:lnTo>
                  <a:pt x="93134" y="42333"/>
                </a:lnTo>
                <a:lnTo>
                  <a:pt x="93134" y="33866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25400"/>
                </a:lnTo>
                <a:lnTo>
                  <a:pt x="93134" y="33866"/>
                </a:lnTo>
                <a:lnTo>
                  <a:pt x="101600" y="42333"/>
                </a:lnTo>
                <a:lnTo>
                  <a:pt x="101600" y="50800"/>
                </a:lnTo>
                <a:lnTo>
                  <a:pt x="101600" y="67733"/>
                </a:lnTo>
                <a:lnTo>
                  <a:pt x="101600" y="84666"/>
                </a:lnTo>
                <a:lnTo>
                  <a:pt x="110067" y="110066"/>
                </a:lnTo>
                <a:lnTo>
                  <a:pt x="118534" y="118533"/>
                </a:lnTo>
                <a:lnTo>
                  <a:pt x="118534" y="135466"/>
                </a:lnTo>
                <a:lnTo>
                  <a:pt x="127001" y="152400"/>
                </a:lnTo>
                <a:lnTo>
                  <a:pt x="135468" y="152400"/>
                </a:lnTo>
                <a:lnTo>
                  <a:pt x="152400" y="160866"/>
                </a:lnTo>
                <a:lnTo>
                  <a:pt x="160868" y="169333"/>
                </a:lnTo>
                <a:lnTo>
                  <a:pt x="177800" y="169333"/>
                </a:lnTo>
                <a:lnTo>
                  <a:pt x="177800" y="169333"/>
                </a:lnTo>
                <a:lnTo>
                  <a:pt x="186267" y="160866"/>
                </a:lnTo>
                <a:lnTo>
                  <a:pt x="186267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Freeform 1073"/>
          <p:cNvSpPr/>
          <p:nvPr/>
        </p:nvSpPr>
        <p:spPr>
          <a:xfrm>
            <a:off x="10380134" y="3064933"/>
            <a:ext cx="177801" cy="152401"/>
          </a:xfrm>
          <a:custGeom>
            <a:avLst/>
            <a:gdLst/>
            <a:ahLst/>
            <a:cxnLst/>
            <a:rect l="0" t="0" r="0" b="0"/>
            <a:pathLst>
              <a:path w="177801" h="152401">
                <a:moveTo>
                  <a:pt x="101600" y="0"/>
                </a:moveTo>
                <a:lnTo>
                  <a:pt x="101600" y="0"/>
                </a:lnTo>
                <a:lnTo>
                  <a:pt x="93132" y="0"/>
                </a:lnTo>
                <a:lnTo>
                  <a:pt x="93132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0"/>
                </a:lnTo>
                <a:lnTo>
                  <a:pt x="42332" y="8467"/>
                </a:lnTo>
                <a:lnTo>
                  <a:pt x="33866" y="16934"/>
                </a:lnTo>
                <a:lnTo>
                  <a:pt x="25400" y="25400"/>
                </a:lnTo>
                <a:lnTo>
                  <a:pt x="16932" y="33867"/>
                </a:lnTo>
                <a:lnTo>
                  <a:pt x="8466" y="50800"/>
                </a:lnTo>
                <a:lnTo>
                  <a:pt x="0" y="67734"/>
                </a:lnTo>
                <a:lnTo>
                  <a:pt x="0" y="76200"/>
                </a:lnTo>
                <a:lnTo>
                  <a:pt x="8466" y="93134"/>
                </a:lnTo>
                <a:lnTo>
                  <a:pt x="16932" y="101600"/>
                </a:lnTo>
                <a:lnTo>
                  <a:pt x="25400" y="118534"/>
                </a:lnTo>
                <a:lnTo>
                  <a:pt x="42332" y="127000"/>
                </a:lnTo>
                <a:lnTo>
                  <a:pt x="59266" y="135467"/>
                </a:lnTo>
                <a:lnTo>
                  <a:pt x="76200" y="143934"/>
                </a:lnTo>
                <a:lnTo>
                  <a:pt x="93132" y="143934"/>
                </a:lnTo>
                <a:lnTo>
                  <a:pt x="118532" y="152400"/>
                </a:lnTo>
                <a:lnTo>
                  <a:pt x="135466" y="152400"/>
                </a:lnTo>
                <a:lnTo>
                  <a:pt x="152400" y="152400"/>
                </a:lnTo>
                <a:lnTo>
                  <a:pt x="160866" y="152400"/>
                </a:lnTo>
                <a:lnTo>
                  <a:pt x="160866" y="152400"/>
                </a:lnTo>
                <a:lnTo>
                  <a:pt x="177800" y="143934"/>
                </a:lnTo>
                <a:lnTo>
                  <a:pt x="177800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1074"/>
          <p:cNvSpPr/>
          <p:nvPr/>
        </p:nvSpPr>
        <p:spPr>
          <a:xfrm>
            <a:off x="10600267" y="2954867"/>
            <a:ext cx="25400" cy="254001"/>
          </a:xfrm>
          <a:custGeom>
            <a:avLst/>
            <a:gdLst/>
            <a:ahLst/>
            <a:cxnLst/>
            <a:rect l="0" t="0" r="0" b="0"/>
            <a:pathLst>
              <a:path w="25400" h="2540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6"/>
                </a:lnTo>
                <a:lnTo>
                  <a:pt x="16933" y="16933"/>
                </a:lnTo>
                <a:lnTo>
                  <a:pt x="25399" y="25400"/>
                </a:lnTo>
                <a:lnTo>
                  <a:pt x="25399" y="42333"/>
                </a:lnTo>
                <a:lnTo>
                  <a:pt x="25399" y="59266"/>
                </a:lnTo>
                <a:lnTo>
                  <a:pt x="25399" y="84666"/>
                </a:lnTo>
                <a:lnTo>
                  <a:pt x="25399" y="101600"/>
                </a:lnTo>
                <a:lnTo>
                  <a:pt x="25399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16933" y="194733"/>
                </a:lnTo>
                <a:lnTo>
                  <a:pt x="16933" y="211666"/>
                </a:lnTo>
                <a:lnTo>
                  <a:pt x="16933" y="228600"/>
                </a:lnTo>
                <a:lnTo>
                  <a:pt x="8467" y="245533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0" y="254000"/>
                </a:lnTo>
                <a:lnTo>
                  <a:pt x="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Freeform 1075"/>
          <p:cNvSpPr/>
          <p:nvPr/>
        </p:nvSpPr>
        <p:spPr>
          <a:xfrm>
            <a:off x="10549466" y="3081867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8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1" y="16933"/>
                </a:lnTo>
                <a:lnTo>
                  <a:pt x="76200" y="16933"/>
                </a:lnTo>
                <a:lnTo>
                  <a:pt x="93134" y="16933"/>
                </a:lnTo>
                <a:lnTo>
                  <a:pt x="110067" y="16933"/>
                </a:lnTo>
                <a:lnTo>
                  <a:pt x="127001" y="8466"/>
                </a:lnTo>
                <a:lnTo>
                  <a:pt x="127001" y="8466"/>
                </a:lnTo>
                <a:lnTo>
                  <a:pt x="143934" y="8466"/>
                </a:lnTo>
                <a:lnTo>
                  <a:pt x="143934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Freeform 1076"/>
          <p:cNvSpPr/>
          <p:nvPr/>
        </p:nvSpPr>
        <p:spPr>
          <a:xfrm>
            <a:off x="10744200" y="2946400"/>
            <a:ext cx="76201" cy="245534"/>
          </a:xfrm>
          <a:custGeom>
            <a:avLst/>
            <a:gdLst/>
            <a:ahLst/>
            <a:cxnLst/>
            <a:rect l="0" t="0" r="0" b="0"/>
            <a:pathLst>
              <a:path w="76201" h="245534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16934" y="203200"/>
                </a:lnTo>
                <a:lnTo>
                  <a:pt x="16934" y="220133"/>
                </a:lnTo>
                <a:lnTo>
                  <a:pt x="25400" y="237067"/>
                </a:lnTo>
                <a:lnTo>
                  <a:pt x="33866" y="245533"/>
                </a:lnTo>
                <a:lnTo>
                  <a:pt x="50800" y="245533"/>
                </a:lnTo>
                <a:lnTo>
                  <a:pt x="59266" y="245533"/>
                </a:lnTo>
                <a:lnTo>
                  <a:pt x="67733" y="237067"/>
                </a:lnTo>
                <a:lnTo>
                  <a:pt x="67733" y="237067"/>
                </a:lnTo>
                <a:lnTo>
                  <a:pt x="76200" y="237067"/>
                </a:lnTo>
                <a:lnTo>
                  <a:pt x="76200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Freeform 1077"/>
          <p:cNvSpPr/>
          <p:nvPr/>
        </p:nvSpPr>
        <p:spPr>
          <a:xfrm>
            <a:off x="10845800" y="3073400"/>
            <a:ext cx="220135" cy="338668"/>
          </a:xfrm>
          <a:custGeom>
            <a:avLst/>
            <a:gdLst/>
            <a:ahLst/>
            <a:cxnLst/>
            <a:rect l="0" t="0" r="0" b="0"/>
            <a:pathLst>
              <a:path w="220135" h="3386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0800"/>
                </a:lnTo>
                <a:lnTo>
                  <a:pt x="8466" y="67733"/>
                </a:lnTo>
                <a:lnTo>
                  <a:pt x="8466" y="76200"/>
                </a:lnTo>
                <a:lnTo>
                  <a:pt x="16934" y="84667"/>
                </a:lnTo>
                <a:lnTo>
                  <a:pt x="25400" y="93133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800" y="110067"/>
                </a:lnTo>
                <a:lnTo>
                  <a:pt x="59267" y="110067"/>
                </a:lnTo>
                <a:lnTo>
                  <a:pt x="59267" y="101600"/>
                </a:lnTo>
                <a:lnTo>
                  <a:pt x="67734" y="101600"/>
                </a:lnTo>
                <a:lnTo>
                  <a:pt x="76200" y="93133"/>
                </a:lnTo>
                <a:lnTo>
                  <a:pt x="76200" y="84667"/>
                </a:lnTo>
                <a:lnTo>
                  <a:pt x="76200" y="67733"/>
                </a:lnTo>
                <a:lnTo>
                  <a:pt x="84666" y="50800"/>
                </a:lnTo>
                <a:lnTo>
                  <a:pt x="84666" y="42333"/>
                </a:lnTo>
                <a:lnTo>
                  <a:pt x="84666" y="25400"/>
                </a:lnTo>
                <a:lnTo>
                  <a:pt x="84666" y="16933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01600" y="16933"/>
                </a:lnTo>
                <a:lnTo>
                  <a:pt x="110066" y="16933"/>
                </a:lnTo>
                <a:lnTo>
                  <a:pt x="110066" y="33867"/>
                </a:lnTo>
                <a:lnTo>
                  <a:pt x="118533" y="42333"/>
                </a:lnTo>
                <a:lnTo>
                  <a:pt x="118533" y="59267"/>
                </a:lnTo>
                <a:lnTo>
                  <a:pt x="127000" y="76200"/>
                </a:lnTo>
                <a:lnTo>
                  <a:pt x="127000" y="101600"/>
                </a:lnTo>
                <a:lnTo>
                  <a:pt x="135467" y="118533"/>
                </a:lnTo>
                <a:lnTo>
                  <a:pt x="135467" y="143933"/>
                </a:lnTo>
                <a:lnTo>
                  <a:pt x="143934" y="169333"/>
                </a:lnTo>
                <a:lnTo>
                  <a:pt x="143934" y="194733"/>
                </a:lnTo>
                <a:lnTo>
                  <a:pt x="143934" y="211667"/>
                </a:lnTo>
                <a:lnTo>
                  <a:pt x="143934" y="237067"/>
                </a:lnTo>
                <a:lnTo>
                  <a:pt x="143934" y="254000"/>
                </a:lnTo>
                <a:lnTo>
                  <a:pt x="135467" y="270933"/>
                </a:lnTo>
                <a:lnTo>
                  <a:pt x="127000" y="287867"/>
                </a:lnTo>
                <a:lnTo>
                  <a:pt x="118533" y="304800"/>
                </a:lnTo>
                <a:lnTo>
                  <a:pt x="110066" y="321733"/>
                </a:lnTo>
                <a:lnTo>
                  <a:pt x="101600" y="330200"/>
                </a:lnTo>
                <a:lnTo>
                  <a:pt x="84666" y="338667"/>
                </a:lnTo>
                <a:lnTo>
                  <a:pt x="67734" y="338667"/>
                </a:lnTo>
                <a:lnTo>
                  <a:pt x="50800" y="338667"/>
                </a:lnTo>
                <a:lnTo>
                  <a:pt x="42333" y="338667"/>
                </a:lnTo>
                <a:lnTo>
                  <a:pt x="33866" y="338667"/>
                </a:lnTo>
                <a:lnTo>
                  <a:pt x="25400" y="330200"/>
                </a:lnTo>
                <a:lnTo>
                  <a:pt x="16934" y="313267"/>
                </a:lnTo>
                <a:lnTo>
                  <a:pt x="16934" y="304800"/>
                </a:lnTo>
                <a:lnTo>
                  <a:pt x="25400" y="287867"/>
                </a:lnTo>
                <a:lnTo>
                  <a:pt x="33866" y="262467"/>
                </a:lnTo>
                <a:lnTo>
                  <a:pt x="42333" y="245533"/>
                </a:lnTo>
                <a:lnTo>
                  <a:pt x="59267" y="228600"/>
                </a:lnTo>
                <a:lnTo>
                  <a:pt x="67734" y="203200"/>
                </a:lnTo>
                <a:lnTo>
                  <a:pt x="84666" y="194733"/>
                </a:lnTo>
                <a:lnTo>
                  <a:pt x="101600" y="177800"/>
                </a:lnTo>
                <a:lnTo>
                  <a:pt x="118533" y="169333"/>
                </a:lnTo>
                <a:lnTo>
                  <a:pt x="143934" y="160867"/>
                </a:lnTo>
                <a:lnTo>
                  <a:pt x="160866" y="152400"/>
                </a:lnTo>
                <a:lnTo>
                  <a:pt x="177800" y="152400"/>
                </a:lnTo>
                <a:lnTo>
                  <a:pt x="186266" y="152400"/>
                </a:lnTo>
                <a:lnTo>
                  <a:pt x="211667" y="160867"/>
                </a:lnTo>
                <a:lnTo>
                  <a:pt x="220134" y="160867"/>
                </a:lnTo>
                <a:lnTo>
                  <a:pt x="220134" y="169333"/>
                </a:lnTo>
                <a:lnTo>
                  <a:pt x="220134" y="169333"/>
                </a:lnTo>
                <a:lnTo>
                  <a:pt x="220134" y="169333"/>
                </a:lnTo>
                <a:lnTo>
                  <a:pt x="220134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Freeform 1078"/>
          <p:cNvSpPr/>
          <p:nvPr/>
        </p:nvSpPr>
        <p:spPr>
          <a:xfrm>
            <a:off x="7738534" y="3556000"/>
            <a:ext cx="177800" cy="186268"/>
          </a:xfrm>
          <a:custGeom>
            <a:avLst/>
            <a:gdLst/>
            <a:ahLst/>
            <a:cxnLst/>
            <a:rect l="0" t="0" r="0" b="0"/>
            <a:pathLst>
              <a:path w="177800" h="186268">
                <a:moveTo>
                  <a:pt x="42333" y="0"/>
                </a:moveTo>
                <a:lnTo>
                  <a:pt x="42333" y="0"/>
                </a:lnTo>
                <a:lnTo>
                  <a:pt x="33866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8466" y="143933"/>
                </a:lnTo>
                <a:lnTo>
                  <a:pt x="16933" y="160867"/>
                </a:lnTo>
                <a:lnTo>
                  <a:pt x="25399" y="169333"/>
                </a:lnTo>
                <a:lnTo>
                  <a:pt x="42333" y="177800"/>
                </a:lnTo>
                <a:lnTo>
                  <a:pt x="59266" y="186267"/>
                </a:lnTo>
                <a:lnTo>
                  <a:pt x="76200" y="186267"/>
                </a:lnTo>
                <a:lnTo>
                  <a:pt x="101599" y="186267"/>
                </a:lnTo>
                <a:lnTo>
                  <a:pt x="110066" y="177800"/>
                </a:lnTo>
                <a:lnTo>
                  <a:pt x="126999" y="177800"/>
                </a:lnTo>
                <a:lnTo>
                  <a:pt x="143932" y="169333"/>
                </a:lnTo>
                <a:lnTo>
                  <a:pt x="160866" y="152400"/>
                </a:lnTo>
                <a:lnTo>
                  <a:pt x="169333" y="143933"/>
                </a:lnTo>
                <a:lnTo>
                  <a:pt x="177799" y="127000"/>
                </a:lnTo>
                <a:lnTo>
                  <a:pt x="177799" y="110067"/>
                </a:lnTo>
                <a:lnTo>
                  <a:pt x="177799" y="93133"/>
                </a:lnTo>
                <a:lnTo>
                  <a:pt x="177799" y="76200"/>
                </a:lnTo>
                <a:lnTo>
                  <a:pt x="160866" y="59267"/>
                </a:lnTo>
                <a:lnTo>
                  <a:pt x="152400" y="42333"/>
                </a:lnTo>
                <a:lnTo>
                  <a:pt x="135466" y="33867"/>
                </a:lnTo>
                <a:lnTo>
                  <a:pt x="110066" y="25400"/>
                </a:lnTo>
                <a:lnTo>
                  <a:pt x="93133" y="16933"/>
                </a:lnTo>
                <a:lnTo>
                  <a:pt x="76200" y="8467"/>
                </a:lnTo>
                <a:lnTo>
                  <a:pt x="67732" y="8467"/>
                </a:lnTo>
                <a:lnTo>
                  <a:pt x="59266" y="8467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  <a:lnTo>
                  <a:pt x="5079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Freeform 1079"/>
          <p:cNvSpPr/>
          <p:nvPr/>
        </p:nvSpPr>
        <p:spPr>
          <a:xfrm>
            <a:off x="7950200" y="3589867"/>
            <a:ext cx="203201" cy="160867"/>
          </a:xfrm>
          <a:custGeom>
            <a:avLst/>
            <a:gdLst/>
            <a:ahLst/>
            <a:cxnLst/>
            <a:rect l="0" t="0" r="0" b="0"/>
            <a:pathLst>
              <a:path w="203201" h="1608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16934" y="50800"/>
                </a:lnTo>
                <a:lnTo>
                  <a:pt x="16934" y="67733"/>
                </a:lnTo>
                <a:lnTo>
                  <a:pt x="16934" y="84666"/>
                </a:lnTo>
                <a:lnTo>
                  <a:pt x="25400" y="101600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60866"/>
                </a:lnTo>
                <a:lnTo>
                  <a:pt x="33867" y="160866"/>
                </a:lnTo>
                <a:lnTo>
                  <a:pt x="33867" y="160866"/>
                </a:lnTo>
                <a:lnTo>
                  <a:pt x="33867" y="160866"/>
                </a:lnTo>
                <a:lnTo>
                  <a:pt x="33867" y="152400"/>
                </a:lnTo>
                <a:lnTo>
                  <a:pt x="25400" y="143933"/>
                </a:lnTo>
                <a:lnTo>
                  <a:pt x="25400" y="127000"/>
                </a:lnTo>
                <a:lnTo>
                  <a:pt x="25400" y="110066"/>
                </a:lnTo>
                <a:lnTo>
                  <a:pt x="25400" y="93133"/>
                </a:lnTo>
                <a:lnTo>
                  <a:pt x="33867" y="67733"/>
                </a:lnTo>
                <a:lnTo>
                  <a:pt x="42333" y="50800"/>
                </a:lnTo>
                <a:lnTo>
                  <a:pt x="50800" y="42333"/>
                </a:lnTo>
                <a:lnTo>
                  <a:pt x="59267" y="33866"/>
                </a:lnTo>
                <a:lnTo>
                  <a:pt x="67733" y="25400"/>
                </a:lnTo>
                <a:lnTo>
                  <a:pt x="84666" y="16933"/>
                </a:lnTo>
                <a:lnTo>
                  <a:pt x="93134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3" y="33866"/>
                </a:lnTo>
                <a:lnTo>
                  <a:pt x="152400" y="50800"/>
                </a:lnTo>
                <a:lnTo>
                  <a:pt x="160866" y="67733"/>
                </a:lnTo>
                <a:lnTo>
                  <a:pt x="160866" y="93133"/>
                </a:lnTo>
                <a:lnTo>
                  <a:pt x="160866" y="110066"/>
                </a:lnTo>
                <a:lnTo>
                  <a:pt x="169334" y="127000"/>
                </a:lnTo>
                <a:lnTo>
                  <a:pt x="169334" y="135466"/>
                </a:lnTo>
                <a:lnTo>
                  <a:pt x="177800" y="143933"/>
                </a:lnTo>
                <a:lnTo>
                  <a:pt x="186267" y="152400"/>
                </a:lnTo>
                <a:lnTo>
                  <a:pt x="186267" y="160866"/>
                </a:lnTo>
                <a:lnTo>
                  <a:pt x="194733" y="160866"/>
                </a:lnTo>
                <a:lnTo>
                  <a:pt x="194733" y="152400"/>
                </a:lnTo>
                <a:lnTo>
                  <a:pt x="194733" y="152400"/>
                </a:lnTo>
                <a:lnTo>
                  <a:pt x="203200" y="152400"/>
                </a:lnTo>
                <a:lnTo>
                  <a:pt x="20320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 1080"/>
          <p:cNvSpPr/>
          <p:nvPr/>
        </p:nvSpPr>
        <p:spPr>
          <a:xfrm>
            <a:off x="8187266" y="3589867"/>
            <a:ext cx="160869" cy="143934"/>
          </a:xfrm>
          <a:custGeom>
            <a:avLst/>
            <a:gdLst/>
            <a:ahLst/>
            <a:cxnLst/>
            <a:rect l="0" t="0" r="0" b="0"/>
            <a:pathLst>
              <a:path w="160869" h="143934">
                <a:moveTo>
                  <a:pt x="0" y="67733"/>
                </a:moveTo>
                <a:lnTo>
                  <a:pt x="0" y="67733"/>
                </a:lnTo>
                <a:lnTo>
                  <a:pt x="8468" y="67733"/>
                </a:lnTo>
                <a:lnTo>
                  <a:pt x="8468" y="76200"/>
                </a:lnTo>
                <a:lnTo>
                  <a:pt x="16934" y="76200"/>
                </a:lnTo>
                <a:lnTo>
                  <a:pt x="25401" y="76200"/>
                </a:lnTo>
                <a:lnTo>
                  <a:pt x="33867" y="84666"/>
                </a:lnTo>
                <a:lnTo>
                  <a:pt x="42334" y="84666"/>
                </a:lnTo>
                <a:lnTo>
                  <a:pt x="59267" y="84666"/>
                </a:lnTo>
                <a:lnTo>
                  <a:pt x="67734" y="84666"/>
                </a:lnTo>
                <a:lnTo>
                  <a:pt x="76200" y="84666"/>
                </a:lnTo>
                <a:lnTo>
                  <a:pt x="93134" y="84666"/>
                </a:lnTo>
                <a:lnTo>
                  <a:pt x="93134" y="76200"/>
                </a:lnTo>
                <a:lnTo>
                  <a:pt x="101601" y="67733"/>
                </a:lnTo>
                <a:lnTo>
                  <a:pt x="93134" y="59266"/>
                </a:lnTo>
                <a:lnTo>
                  <a:pt x="93134" y="50800"/>
                </a:lnTo>
                <a:lnTo>
                  <a:pt x="84668" y="33866"/>
                </a:lnTo>
                <a:lnTo>
                  <a:pt x="76200" y="25400"/>
                </a:lnTo>
                <a:lnTo>
                  <a:pt x="67734" y="16933"/>
                </a:lnTo>
                <a:lnTo>
                  <a:pt x="59267" y="8466"/>
                </a:lnTo>
                <a:lnTo>
                  <a:pt x="50801" y="0"/>
                </a:lnTo>
                <a:lnTo>
                  <a:pt x="42334" y="0"/>
                </a:lnTo>
                <a:lnTo>
                  <a:pt x="33867" y="0"/>
                </a:lnTo>
                <a:lnTo>
                  <a:pt x="16934" y="8466"/>
                </a:lnTo>
                <a:lnTo>
                  <a:pt x="8468" y="8466"/>
                </a:lnTo>
                <a:lnTo>
                  <a:pt x="8468" y="16933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8468" y="93133"/>
                </a:lnTo>
                <a:lnTo>
                  <a:pt x="8468" y="110066"/>
                </a:lnTo>
                <a:lnTo>
                  <a:pt x="25401" y="127000"/>
                </a:lnTo>
                <a:lnTo>
                  <a:pt x="42334" y="135466"/>
                </a:lnTo>
                <a:lnTo>
                  <a:pt x="59267" y="143933"/>
                </a:lnTo>
                <a:lnTo>
                  <a:pt x="76200" y="143933"/>
                </a:lnTo>
                <a:lnTo>
                  <a:pt x="101601" y="143933"/>
                </a:lnTo>
                <a:lnTo>
                  <a:pt x="118534" y="143933"/>
                </a:lnTo>
                <a:lnTo>
                  <a:pt x="143934" y="135466"/>
                </a:lnTo>
                <a:lnTo>
                  <a:pt x="143934" y="135466"/>
                </a:lnTo>
                <a:lnTo>
                  <a:pt x="160868" y="127000"/>
                </a:lnTo>
                <a:lnTo>
                  <a:pt x="160868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Freeform 1081"/>
          <p:cNvSpPr/>
          <p:nvPr/>
        </p:nvSpPr>
        <p:spPr>
          <a:xfrm>
            <a:off x="8602133" y="3598333"/>
            <a:ext cx="67735" cy="254001"/>
          </a:xfrm>
          <a:custGeom>
            <a:avLst/>
            <a:gdLst/>
            <a:ahLst/>
            <a:cxnLst/>
            <a:rect l="0" t="0" r="0" b="0"/>
            <a:pathLst>
              <a:path w="67735" h="254001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25400" y="50800"/>
                </a:lnTo>
                <a:lnTo>
                  <a:pt x="25400" y="67734"/>
                </a:lnTo>
                <a:lnTo>
                  <a:pt x="33867" y="93134"/>
                </a:lnTo>
                <a:lnTo>
                  <a:pt x="33867" y="118534"/>
                </a:lnTo>
                <a:lnTo>
                  <a:pt x="42333" y="143934"/>
                </a:lnTo>
                <a:lnTo>
                  <a:pt x="50801" y="169334"/>
                </a:lnTo>
                <a:lnTo>
                  <a:pt x="50801" y="186267"/>
                </a:lnTo>
                <a:lnTo>
                  <a:pt x="59267" y="203200"/>
                </a:lnTo>
                <a:lnTo>
                  <a:pt x="59267" y="220134"/>
                </a:lnTo>
                <a:lnTo>
                  <a:pt x="67734" y="237067"/>
                </a:lnTo>
                <a:lnTo>
                  <a:pt x="67734" y="245534"/>
                </a:lnTo>
                <a:lnTo>
                  <a:pt x="67734" y="245534"/>
                </a:lnTo>
                <a:lnTo>
                  <a:pt x="67734" y="254000"/>
                </a:lnTo>
                <a:lnTo>
                  <a:pt x="67734" y="254000"/>
                </a:lnTo>
                <a:lnTo>
                  <a:pt x="67734" y="245534"/>
                </a:lnTo>
                <a:lnTo>
                  <a:pt x="67734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Freeform 1082"/>
          <p:cNvSpPr/>
          <p:nvPr/>
        </p:nvSpPr>
        <p:spPr>
          <a:xfrm>
            <a:off x="8585200" y="3572933"/>
            <a:ext cx="160868" cy="177801"/>
          </a:xfrm>
          <a:custGeom>
            <a:avLst/>
            <a:gdLst/>
            <a:ahLst/>
            <a:cxnLst/>
            <a:rect l="0" t="0" r="0" b="0"/>
            <a:pathLst>
              <a:path w="160868" h="177801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0"/>
                </a:lnTo>
                <a:lnTo>
                  <a:pt x="50800" y="0"/>
                </a:lnTo>
                <a:lnTo>
                  <a:pt x="59266" y="8467"/>
                </a:lnTo>
                <a:lnTo>
                  <a:pt x="84667" y="8467"/>
                </a:lnTo>
                <a:lnTo>
                  <a:pt x="101600" y="16934"/>
                </a:lnTo>
                <a:lnTo>
                  <a:pt x="118533" y="25400"/>
                </a:lnTo>
                <a:lnTo>
                  <a:pt x="135466" y="42334"/>
                </a:lnTo>
                <a:lnTo>
                  <a:pt x="152400" y="59267"/>
                </a:lnTo>
                <a:lnTo>
                  <a:pt x="160867" y="84667"/>
                </a:lnTo>
                <a:lnTo>
                  <a:pt x="160867" y="101600"/>
                </a:lnTo>
                <a:lnTo>
                  <a:pt x="160867" y="118534"/>
                </a:lnTo>
                <a:lnTo>
                  <a:pt x="160867" y="143934"/>
                </a:lnTo>
                <a:lnTo>
                  <a:pt x="152400" y="152400"/>
                </a:lnTo>
                <a:lnTo>
                  <a:pt x="152400" y="160867"/>
                </a:lnTo>
                <a:lnTo>
                  <a:pt x="143934" y="169334"/>
                </a:lnTo>
                <a:lnTo>
                  <a:pt x="135466" y="177800"/>
                </a:lnTo>
                <a:lnTo>
                  <a:pt x="127000" y="177800"/>
                </a:lnTo>
                <a:lnTo>
                  <a:pt x="110067" y="177800"/>
                </a:lnTo>
                <a:lnTo>
                  <a:pt x="101600" y="169334"/>
                </a:lnTo>
                <a:lnTo>
                  <a:pt x="84667" y="160867"/>
                </a:lnTo>
                <a:lnTo>
                  <a:pt x="76200" y="143934"/>
                </a:lnTo>
                <a:lnTo>
                  <a:pt x="67734" y="135467"/>
                </a:lnTo>
                <a:lnTo>
                  <a:pt x="67734" y="135467"/>
                </a:lnTo>
                <a:lnTo>
                  <a:pt x="59266" y="118534"/>
                </a:lnTo>
                <a:lnTo>
                  <a:pt x="59266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reeform 1083"/>
          <p:cNvSpPr/>
          <p:nvPr/>
        </p:nvSpPr>
        <p:spPr>
          <a:xfrm>
            <a:off x="8822267" y="3606800"/>
            <a:ext cx="177801" cy="143934"/>
          </a:xfrm>
          <a:custGeom>
            <a:avLst/>
            <a:gdLst/>
            <a:ahLst/>
            <a:cxnLst/>
            <a:rect l="0" t="0" r="0" b="0"/>
            <a:pathLst>
              <a:path w="177801" h="143934">
                <a:moveTo>
                  <a:pt x="101600" y="16933"/>
                </a:moveTo>
                <a:lnTo>
                  <a:pt x="101600" y="16933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3" y="0"/>
                </a:lnTo>
                <a:lnTo>
                  <a:pt x="50799" y="0"/>
                </a:lnTo>
                <a:lnTo>
                  <a:pt x="42333" y="0"/>
                </a:lnTo>
                <a:lnTo>
                  <a:pt x="33866" y="8467"/>
                </a:lnTo>
                <a:lnTo>
                  <a:pt x="16933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101600"/>
                </a:lnTo>
                <a:lnTo>
                  <a:pt x="8466" y="110067"/>
                </a:lnTo>
                <a:lnTo>
                  <a:pt x="16933" y="118533"/>
                </a:lnTo>
                <a:lnTo>
                  <a:pt x="33866" y="127000"/>
                </a:lnTo>
                <a:lnTo>
                  <a:pt x="42333" y="127000"/>
                </a:lnTo>
                <a:lnTo>
                  <a:pt x="59267" y="127000"/>
                </a:lnTo>
                <a:lnTo>
                  <a:pt x="67733" y="127000"/>
                </a:lnTo>
                <a:lnTo>
                  <a:pt x="76200" y="118533"/>
                </a:lnTo>
                <a:lnTo>
                  <a:pt x="84666" y="110067"/>
                </a:lnTo>
                <a:lnTo>
                  <a:pt x="93133" y="101600"/>
                </a:lnTo>
                <a:lnTo>
                  <a:pt x="93133" y="93133"/>
                </a:lnTo>
                <a:lnTo>
                  <a:pt x="101600" y="76200"/>
                </a:lnTo>
                <a:lnTo>
                  <a:pt x="93133" y="59267"/>
                </a:lnTo>
                <a:lnTo>
                  <a:pt x="93133" y="42333"/>
                </a:lnTo>
                <a:lnTo>
                  <a:pt x="93133" y="25400"/>
                </a:lnTo>
                <a:lnTo>
                  <a:pt x="93133" y="16933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84666" y="8467"/>
                </a:lnTo>
                <a:lnTo>
                  <a:pt x="84666" y="8467"/>
                </a:lnTo>
                <a:lnTo>
                  <a:pt x="84666" y="16933"/>
                </a:lnTo>
                <a:lnTo>
                  <a:pt x="84666" y="25400"/>
                </a:lnTo>
                <a:lnTo>
                  <a:pt x="84666" y="42333"/>
                </a:lnTo>
                <a:lnTo>
                  <a:pt x="93133" y="50800"/>
                </a:lnTo>
                <a:lnTo>
                  <a:pt x="93133" y="67733"/>
                </a:lnTo>
                <a:lnTo>
                  <a:pt x="101600" y="84667"/>
                </a:lnTo>
                <a:lnTo>
                  <a:pt x="110066" y="101600"/>
                </a:lnTo>
                <a:lnTo>
                  <a:pt x="118533" y="110067"/>
                </a:lnTo>
                <a:lnTo>
                  <a:pt x="126999" y="127000"/>
                </a:lnTo>
                <a:lnTo>
                  <a:pt x="135467" y="135467"/>
                </a:lnTo>
                <a:lnTo>
                  <a:pt x="152400" y="143933"/>
                </a:lnTo>
                <a:lnTo>
                  <a:pt x="160866" y="143933"/>
                </a:lnTo>
                <a:lnTo>
                  <a:pt x="177800" y="143933"/>
                </a:lnTo>
                <a:lnTo>
                  <a:pt x="177800" y="143933"/>
                </a:lnTo>
                <a:lnTo>
                  <a:pt x="177800" y="135467"/>
                </a:lnTo>
                <a:lnTo>
                  <a:pt x="177800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Freeform 1084"/>
          <p:cNvSpPr/>
          <p:nvPr/>
        </p:nvSpPr>
        <p:spPr>
          <a:xfrm>
            <a:off x="9042400" y="3615267"/>
            <a:ext cx="67735" cy="135467"/>
          </a:xfrm>
          <a:custGeom>
            <a:avLst/>
            <a:gdLst/>
            <a:ahLst/>
            <a:cxnLst/>
            <a:rect l="0" t="0" r="0" b="0"/>
            <a:pathLst>
              <a:path w="67735" h="1354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33867" y="93133"/>
                </a:lnTo>
                <a:lnTo>
                  <a:pt x="42333" y="110066"/>
                </a:lnTo>
                <a:lnTo>
                  <a:pt x="50800" y="118533"/>
                </a:lnTo>
                <a:lnTo>
                  <a:pt x="50800" y="135466"/>
                </a:lnTo>
                <a:lnTo>
                  <a:pt x="59266" y="135466"/>
                </a:lnTo>
                <a:lnTo>
                  <a:pt x="59266" y="135466"/>
                </a:lnTo>
                <a:lnTo>
                  <a:pt x="67734" y="135466"/>
                </a:lnTo>
                <a:lnTo>
                  <a:pt x="67734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Freeform 1085"/>
          <p:cNvSpPr/>
          <p:nvPr/>
        </p:nvSpPr>
        <p:spPr>
          <a:xfrm>
            <a:off x="9177866" y="3606800"/>
            <a:ext cx="160869" cy="152401"/>
          </a:xfrm>
          <a:custGeom>
            <a:avLst/>
            <a:gdLst/>
            <a:ahLst/>
            <a:cxnLst/>
            <a:rect l="0" t="0" r="0" b="0"/>
            <a:pathLst>
              <a:path w="160869" h="152401">
                <a:moveTo>
                  <a:pt x="0" y="33867"/>
                </a:moveTo>
                <a:lnTo>
                  <a:pt x="0" y="33867"/>
                </a:lnTo>
                <a:lnTo>
                  <a:pt x="0" y="42333"/>
                </a:lnTo>
                <a:lnTo>
                  <a:pt x="8468" y="42333"/>
                </a:lnTo>
                <a:lnTo>
                  <a:pt x="8468" y="50800"/>
                </a:lnTo>
                <a:lnTo>
                  <a:pt x="16934" y="59267"/>
                </a:lnTo>
                <a:lnTo>
                  <a:pt x="16934" y="76200"/>
                </a:lnTo>
                <a:lnTo>
                  <a:pt x="25401" y="93133"/>
                </a:lnTo>
                <a:lnTo>
                  <a:pt x="25401" y="110067"/>
                </a:lnTo>
                <a:lnTo>
                  <a:pt x="33867" y="118533"/>
                </a:lnTo>
                <a:lnTo>
                  <a:pt x="33867" y="135467"/>
                </a:lnTo>
                <a:lnTo>
                  <a:pt x="33867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43933"/>
                </a:lnTo>
                <a:lnTo>
                  <a:pt x="33867" y="143933"/>
                </a:lnTo>
                <a:lnTo>
                  <a:pt x="33867" y="135467"/>
                </a:lnTo>
                <a:lnTo>
                  <a:pt x="25401" y="118533"/>
                </a:lnTo>
                <a:lnTo>
                  <a:pt x="25401" y="110067"/>
                </a:lnTo>
                <a:lnTo>
                  <a:pt x="25401" y="93133"/>
                </a:lnTo>
                <a:lnTo>
                  <a:pt x="25401" y="76200"/>
                </a:lnTo>
                <a:lnTo>
                  <a:pt x="33867" y="59267"/>
                </a:lnTo>
                <a:lnTo>
                  <a:pt x="33867" y="42333"/>
                </a:lnTo>
                <a:lnTo>
                  <a:pt x="42334" y="25400"/>
                </a:lnTo>
                <a:lnTo>
                  <a:pt x="50801" y="16933"/>
                </a:lnTo>
                <a:lnTo>
                  <a:pt x="67734" y="8467"/>
                </a:lnTo>
                <a:lnTo>
                  <a:pt x="76200" y="8467"/>
                </a:lnTo>
                <a:lnTo>
                  <a:pt x="93134" y="0"/>
                </a:lnTo>
                <a:lnTo>
                  <a:pt x="110067" y="0"/>
                </a:lnTo>
                <a:lnTo>
                  <a:pt x="127001" y="0"/>
                </a:lnTo>
                <a:lnTo>
                  <a:pt x="135467" y="8467"/>
                </a:lnTo>
                <a:lnTo>
                  <a:pt x="152400" y="8467"/>
                </a:lnTo>
                <a:lnTo>
                  <a:pt x="160868" y="8467"/>
                </a:lnTo>
                <a:lnTo>
                  <a:pt x="160868" y="8467"/>
                </a:lnTo>
                <a:lnTo>
                  <a:pt x="160868" y="8467"/>
                </a:lnTo>
                <a:lnTo>
                  <a:pt x="160868" y="8467"/>
                </a:lnTo>
                <a:lnTo>
                  <a:pt x="160868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Freeform 1086"/>
          <p:cNvSpPr/>
          <p:nvPr/>
        </p:nvSpPr>
        <p:spPr>
          <a:xfrm>
            <a:off x="9050867" y="3539067"/>
            <a:ext cx="59268" cy="1"/>
          </a:xfrm>
          <a:custGeom>
            <a:avLst/>
            <a:gdLst/>
            <a:ahLst/>
            <a:cxnLst/>
            <a:rect l="0" t="0" r="0" b="0"/>
            <a:pathLst>
              <a:path w="59268" h="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42333" y="0"/>
                </a:lnTo>
                <a:lnTo>
                  <a:pt x="59267" y="0"/>
                </a:lnTo>
                <a:lnTo>
                  <a:pt x="592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Freeform 1087"/>
          <p:cNvSpPr/>
          <p:nvPr/>
        </p:nvSpPr>
        <p:spPr>
          <a:xfrm>
            <a:off x="9499600" y="3539067"/>
            <a:ext cx="397934" cy="355601"/>
          </a:xfrm>
          <a:custGeom>
            <a:avLst/>
            <a:gdLst/>
            <a:ahLst/>
            <a:cxnLst/>
            <a:rect l="0" t="0" r="0" b="0"/>
            <a:pathLst>
              <a:path w="397934" h="355601">
                <a:moveTo>
                  <a:pt x="42333" y="67733"/>
                </a:moveTo>
                <a:lnTo>
                  <a:pt x="42333" y="67733"/>
                </a:lnTo>
                <a:lnTo>
                  <a:pt x="42333" y="67733"/>
                </a:lnTo>
                <a:lnTo>
                  <a:pt x="42333" y="67733"/>
                </a:lnTo>
                <a:lnTo>
                  <a:pt x="42333" y="76200"/>
                </a:lnTo>
                <a:lnTo>
                  <a:pt x="42333" y="76200"/>
                </a:lnTo>
                <a:lnTo>
                  <a:pt x="33867" y="84666"/>
                </a:lnTo>
                <a:lnTo>
                  <a:pt x="25400" y="84666"/>
                </a:lnTo>
                <a:lnTo>
                  <a:pt x="25400" y="93133"/>
                </a:lnTo>
                <a:lnTo>
                  <a:pt x="16933" y="110066"/>
                </a:lnTo>
                <a:lnTo>
                  <a:pt x="8467" y="118533"/>
                </a:lnTo>
                <a:lnTo>
                  <a:pt x="8467" y="135466"/>
                </a:lnTo>
                <a:lnTo>
                  <a:pt x="0" y="143933"/>
                </a:lnTo>
                <a:lnTo>
                  <a:pt x="8467" y="160866"/>
                </a:lnTo>
                <a:lnTo>
                  <a:pt x="8467" y="177800"/>
                </a:lnTo>
                <a:lnTo>
                  <a:pt x="25400" y="186266"/>
                </a:lnTo>
                <a:lnTo>
                  <a:pt x="33867" y="194733"/>
                </a:lnTo>
                <a:lnTo>
                  <a:pt x="50800" y="194733"/>
                </a:lnTo>
                <a:lnTo>
                  <a:pt x="67734" y="203200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8533" y="203200"/>
                </a:lnTo>
                <a:lnTo>
                  <a:pt x="135466" y="194733"/>
                </a:lnTo>
                <a:lnTo>
                  <a:pt x="143934" y="177800"/>
                </a:lnTo>
                <a:lnTo>
                  <a:pt x="152400" y="169333"/>
                </a:lnTo>
                <a:lnTo>
                  <a:pt x="152400" y="152400"/>
                </a:lnTo>
                <a:lnTo>
                  <a:pt x="152400" y="135466"/>
                </a:lnTo>
                <a:lnTo>
                  <a:pt x="143934" y="110066"/>
                </a:lnTo>
                <a:lnTo>
                  <a:pt x="143934" y="93133"/>
                </a:lnTo>
                <a:lnTo>
                  <a:pt x="127000" y="76200"/>
                </a:lnTo>
                <a:lnTo>
                  <a:pt x="118533" y="59266"/>
                </a:lnTo>
                <a:lnTo>
                  <a:pt x="101600" y="50800"/>
                </a:lnTo>
                <a:lnTo>
                  <a:pt x="84667" y="42333"/>
                </a:lnTo>
                <a:lnTo>
                  <a:pt x="59266" y="42333"/>
                </a:lnTo>
                <a:lnTo>
                  <a:pt x="50800" y="42333"/>
                </a:lnTo>
                <a:lnTo>
                  <a:pt x="33867" y="42333"/>
                </a:lnTo>
                <a:lnTo>
                  <a:pt x="25400" y="42333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59266"/>
                </a:lnTo>
                <a:lnTo>
                  <a:pt x="16933" y="67733"/>
                </a:lnTo>
                <a:lnTo>
                  <a:pt x="25400" y="67733"/>
                </a:lnTo>
                <a:lnTo>
                  <a:pt x="33867" y="76200"/>
                </a:lnTo>
                <a:lnTo>
                  <a:pt x="50800" y="76200"/>
                </a:lnTo>
                <a:lnTo>
                  <a:pt x="67734" y="76200"/>
                </a:lnTo>
                <a:lnTo>
                  <a:pt x="93133" y="67733"/>
                </a:lnTo>
                <a:lnTo>
                  <a:pt x="118533" y="59266"/>
                </a:lnTo>
                <a:lnTo>
                  <a:pt x="135466" y="50800"/>
                </a:lnTo>
                <a:lnTo>
                  <a:pt x="152400" y="50800"/>
                </a:lnTo>
                <a:lnTo>
                  <a:pt x="169333" y="42333"/>
                </a:lnTo>
                <a:lnTo>
                  <a:pt x="177800" y="33866"/>
                </a:lnTo>
                <a:lnTo>
                  <a:pt x="194733" y="25400"/>
                </a:lnTo>
                <a:lnTo>
                  <a:pt x="203200" y="8466"/>
                </a:lnTo>
                <a:lnTo>
                  <a:pt x="211666" y="8466"/>
                </a:lnTo>
                <a:lnTo>
                  <a:pt x="211666" y="0"/>
                </a:lnTo>
                <a:lnTo>
                  <a:pt x="211666" y="0"/>
                </a:lnTo>
                <a:lnTo>
                  <a:pt x="211666" y="8466"/>
                </a:lnTo>
                <a:lnTo>
                  <a:pt x="211666" y="8466"/>
                </a:lnTo>
                <a:lnTo>
                  <a:pt x="211666" y="25400"/>
                </a:lnTo>
                <a:lnTo>
                  <a:pt x="203200" y="42333"/>
                </a:lnTo>
                <a:lnTo>
                  <a:pt x="203200" y="50800"/>
                </a:lnTo>
                <a:lnTo>
                  <a:pt x="194733" y="76200"/>
                </a:lnTo>
                <a:lnTo>
                  <a:pt x="186267" y="93133"/>
                </a:lnTo>
                <a:lnTo>
                  <a:pt x="177800" y="118533"/>
                </a:lnTo>
                <a:lnTo>
                  <a:pt x="177800" y="143933"/>
                </a:lnTo>
                <a:lnTo>
                  <a:pt x="177800" y="169333"/>
                </a:lnTo>
                <a:lnTo>
                  <a:pt x="177800" y="194733"/>
                </a:lnTo>
                <a:lnTo>
                  <a:pt x="177800" y="220133"/>
                </a:lnTo>
                <a:lnTo>
                  <a:pt x="177800" y="245533"/>
                </a:lnTo>
                <a:lnTo>
                  <a:pt x="194733" y="262466"/>
                </a:lnTo>
                <a:lnTo>
                  <a:pt x="203200" y="287866"/>
                </a:lnTo>
                <a:lnTo>
                  <a:pt x="211666" y="304800"/>
                </a:lnTo>
                <a:lnTo>
                  <a:pt x="228600" y="313266"/>
                </a:lnTo>
                <a:lnTo>
                  <a:pt x="245533" y="330200"/>
                </a:lnTo>
                <a:lnTo>
                  <a:pt x="270934" y="338666"/>
                </a:lnTo>
                <a:lnTo>
                  <a:pt x="287866" y="347133"/>
                </a:lnTo>
                <a:lnTo>
                  <a:pt x="313266" y="355600"/>
                </a:lnTo>
                <a:lnTo>
                  <a:pt x="330200" y="355600"/>
                </a:lnTo>
                <a:lnTo>
                  <a:pt x="347134" y="355600"/>
                </a:lnTo>
                <a:lnTo>
                  <a:pt x="364066" y="355600"/>
                </a:lnTo>
                <a:lnTo>
                  <a:pt x="381000" y="347133"/>
                </a:lnTo>
                <a:lnTo>
                  <a:pt x="389466" y="338666"/>
                </a:lnTo>
                <a:lnTo>
                  <a:pt x="389466" y="321733"/>
                </a:lnTo>
                <a:lnTo>
                  <a:pt x="397933" y="304800"/>
                </a:lnTo>
                <a:lnTo>
                  <a:pt x="397933" y="287866"/>
                </a:lnTo>
                <a:lnTo>
                  <a:pt x="389466" y="270933"/>
                </a:lnTo>
                <a:lnTo>
                  <a:pt x="389466" y="254000"/>
                </a:lnTo>
                <a:lnTo>
                  <a:pt x="372534" y="237066"/>
                </a:lnTo>
                <a:lnTo>
                  <a:pt x="355600" y="220133"/>
                </a:lnTo>
                <a:lnTo>
                  <a:pt x="338667" y="203200"/>
                </a:lnTo>
                <a:lnTo>
                  <a:pt x="321733" y="194733"/>
                </a:lnTo>
                <a:lnTo>
                  <a:pt x="296334" y="177800"/>
                </a:lnTo>
                <a:lnTo>
                  <a:pt x="270934" y="169333"/>
                </a:lnTo>
                <a:lnTo>
                  <a:pt x="254000" y="169333"/>
                </a:lnTo>
                <a:lnTo>
                  <a:pt x="237067" y="160866"/>
                </a:lnTo>
                <a:lnTo>
                  <a:pt x="220134" y="160866"/>
                </a:lnTo>
                <a:lnTo>
                  <a:pt x="211666" y="160866"/>
                </a:lnTo>
                <a:lnTo>
                  <a:pt x="211666" y="160866"/>
                </a:lnTo>
                <a:lnTo>
                  <a:pt x="203200" y="160866"/>
                </a:lnTo>
                <a:lnTo>
                  <a:pt x="211666" y="160866"/>
                </a:lnTo>
                <a:lnTo>
                  <a:pt x="211666" y="160866"/>
                </a:lnTo>
                <a:lnTo>
                  <a:pt x="211666" y="160866"/>
                </a:lnTo>
                <a:lnTo>
                  <a:pt x="211666" y="160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Freeform 1088"/>
          <p:cNvSpPr/>
          <p:nvPr/>
        </p:nvSpPr>
        <p:spPr>
          <a:xfrm>
            <a:off x="10024534" y="3513667"/>
            <a:ext cx="177800" cy="220134"/>
          </a:xfrm>
          <a:custGeom>
            <a:avLst/>
            <a:gdLst/>
            <a:ahLst/>
            <a:cxnLst/>
            <a:rect l="0" t="0" r="0" b="0"/>
            <a:pathLst>
              <a:path w="177800" h="220134">
                <a:moveTo>
                  <a:pt x="177799" y="0"/>
                </a:moveTo>
                <a:lnTo>
                  <a:pt x="177799" y="0"/>
                </a:lnTo>
                <a:lnTo>
                  <a:pt x="177799" y="0"/>
                </a:lnTo>
                <a:lnTo>
                  <a:pt x="177799" y="0"/>
                </a:lnTo>
                <a:lnTo>
                  <a:pt x="169332" y="8466"/>
                </a:lnTo>
                <a:lnTo>
                  <a:pt x="169332" y="8466"/>
                </a:lnTo>
                <a:lnTo>
                  <a:pt x="160866" y="16933"/>
                </a:lnTo>
                <a:lnTo>
                  <a:pt x="152400" y="33866"/>
                </a:lnTo>
                <a:lnTo>
                  <a:pt x="143932" y="42333"/>
                </a:lnTo>
                <a:lnTo>
                  <a:pt x="135466" y="50800"/>
                </a:lnTo>
                <a:lnTo>
                  <a:pt x="118533" y="67733"/>
                </a:lnTo>
                <a:lnTo>
                  <a:pt x="110066" y="84666"/>
                </a:lnTo>
                <a:lnTo>
                  <a:pt x="93132" y="101600"/>
                </a:lnTo>
                <a:lnTo>
                  <a:pt x="76200" y="110066"/>
                </a:lnTo>
                <a:lnTo>
                  <a:pt x="67732" y="127000"/>
                </a:lnTo>
                <a:lnTo>
                  <a:pt x="59266" y="143933"/>
                </a:lnTo>
                <a:lnTo>
                  <a:pt x="42333" y="160866"/>
                </a:lnTo>
                <a:lnTo>
                  <a:pt x="33866" y="177800"/>
                </a:lnTo>
                <a:lnTo>
                  <a:pt x="25399" y="186266"/>
                </a:lnTo>
                <a:lnTo>
                  <a:pt x="16932" y="194733"/>
                </a:lnTo>
                <a:lnTo>
                  <a:pt x="8466" y="203200"/>
                </a:lnTo>
                <a:lnTo>
                  <a:pt x="8466" y="211666"/>
                </a:lnTo>
                <a:lnTo>
                  <a:pt x="0" y="211666"/>
                </a:lnTo>
                <a:lnTo>
                  <a:pt x="0" y="220133"/>
                </a:lnTo>
                <a:lnTo>
                  <a:pt x="8466" y="211666"/>
                </a:lnTo>
                <a:lnTo>
                  <a:pt x="8466" y="203200"/>
                </a:lnTo>
                <a:lnTo>
                  <a:pt x="8466" y="203200"/>
                </a:lnTo>
                <a:lnTo>
                  <a:pt x="16932" y="203200"/>
                </a:lnTo>
                <a:lnTo>
                  <a:pt x="16932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Freeform 1089"/>
          <p:cNvSpPr/>
          <p:nvPr/>
        </p:nvSpPr>
        <p:spPr>
          <a:xfrm>
            <a:off x="10168466" y="3547533"/>
            <a:ext cx="118535" cy="228601"/>
          </a:xfrm>
          <a:custGeom>
            <a:avLst/>
            <a:gdLst/>
            <a:ahLst/>
            <a:cxnLst/>
            <a:rect l="0" t="0" r="0" b="0"/>
            <a:pathLst>
              <a:path w="118535" h="228601">
                <a:moveTo>
                  <a:pt x="93134" y="8467"/>
                </a:moveTo>
                <a:lnTo>
                  <a:pt x="101600" y="8467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01600" y="16934"/>
                </a:lnTo>
                <a:lnTo>
                  <a:pt x="101600" y="33867"/>
                </a:lnTo>
                <a:lnTo>
                  <a:pt x="93134" y="42334"/>
                </a:lnTo>
                <a:lnTo>
                  <a:pt x="84668" y="67734"/>
                </a:lnTo>
                <a:lnTo>
                  <a:pt x="67734" y="84667"/>
                </a:lnTo>
                <a:lnTo>
                  <a:pt x="59268" y="101600"/>
                </a:lnTo>
                <a:lnTo>
                  <a:pt x="50801" y="118534"/>
                </a:lnTo>
                <a:lnTo>
                  <a:pt x="42334" y="135467"/>
                </a:lnTo>
                <a:lnTo>
                  <a:pt x="25400" y="152400"/>
                </a:lnTo>
                <a:lnTo>
                  <a:pt x="16934" y="169334"/>
                </a:lnTo>
                <a:lnTo>
                  <a:pt x="16934" y="186267"/>
                </a:lnTo>
                <a:lnTo>
                  <a:pt x="8468" y="194734"/>
                </a:lnTo>
                <a:lnTo>
                  <a:pt x="0" y="203200"/>
                </a:lnTo>
                <a:lnTo>
                  <a:pt x="0" y="211667"/>
                </a:lnTo>
                <a:lnTo>
                  <a:pt x="0" y="220134"/>
                </a:lnTo>
                <a:lnTo>
                  <a:pt x="8468" y="228600"/>
                </a:lnTo>
                <a:lnTo>
                  <a:pt x="16934" y="228600"/>
                </a:lnTo>
                <a:lnTo>
                  <a:pt x="16934" y="228600"/>
                </a:lnTo>
                <a:lnTo>
                  <a:pt x="25400" y="220134"/>
                </a:lnTo>
                <a:lnTo>
                  <a:pt x="25400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Freeform 1090"/>
          <p:cNvSpPr/>
          <p:nvPr/>
        </p:nvSpPr>
        <p:spPr>
          <a:xfrm>
            <a:off x="10498666" y="3623733"/>
            <a:ext cx="203201" cy="203201"/>
          </a:xfrm>
          <a:custGeom>
            <a:avLst/>
            <a:gdLst/>
            <a:ahLst/>
            <a:cxnLst/>
            <a:rect l="0" t="0" r="0" b="0"/>
            <a:pathLst>
              <a:path w="203201" h="2032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8467"/>
                </a:lnTo>
                <a:lnTo>
                  <a:pt x="59268" y="16934"/>
                </a:lnTo>
                <a:lnTo>
                  <a:pt x="42334" y="25400"/>
                </a:lnTo>
                <a:lnTo>
                  <a:pt x="33868" y="33867"/>
                </a:lnTo>
                <a:lnTo>
                  <a:pt x="25401" y="42334"/>
                </a:lnTo>
                <a:lnTo>
                  <a:pt x="16934" y="50800"/>
                </a:lnTo>
                <a:lnTo>
                  <a:pt x="8467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8467" y="67734"/>
                </a:lnTo>
                <a:lnTo>
                  <a:pt x="16934" y="67734"/>
                </a:lnTo>
                <a:lnTo>
                  <a:pt x="25401" y="67734"/>
                </a:lnTo>
                <a:lnTo>
                  <a:pt x="42334" y="67734"/>
                </a:lnTo>
                <a:lnTo>
                  <a:pt x="50800" y="67734"/>
                </a:lnTo>
                <a:lnTo>
                  <a:pt x="76200" y="67734"/>
                </a:lnTo>
                <a:lnTo>
                  <a:pt x="101601" y="76200"/>
                </a:lnTo>
                <a:lnTo>
                  <a:pt x="118534" y="76200"/>
                </a:lnTo>
                <a:lnTo>
                  <a:pt x="143934" y="84667"/>
                </a:lnTo>
                <a:lnTo>
                  <a:pt x="160867" y="93134"/>
                </a:lnTo>
                <a:lnTo>
                  <a:pt x="177801" y="110067"/>
                </a:lnTo>
                <a:lnTo>
                  <a:pt x="186268" y="118534"/>
                </a:lnTo>
                <a:lnTo>
                  <a:pt x="194734" y="127000"/>
                </a:lnTo>
                <a:lnTo>
                  <a:pt x="194734" y="143934"/>
                </a:lnTo>
                <a:lnTo>
                  <a:pt x="203200" y="152400"/>
                </a:lnTo>
                <a:lnTo>
                  <a:pt x="194734" y="160867"/>
                </a:lnTo>
                <a:lnTo>
                  <a:pt x="186268" y="177800"/>
                </a:lnTo>
                <a:lnTo>
                  <a:pt x="186268" y="186267"/>
                </a:lnTo>
                <a:lnTo>
                  <a:pt x="177801" y="186267"/>
                </a:lnTo>
                <a:lnTo>
                  <a:pt x="160867" y="194734"/>
                </a:lnTo>
                <a:lnTo>
                  <a:pt x="152400" y="194734"/>
                </a:lnTo>
                <a:lnTo>
                  <a:pt x="143934" y="203200"/>
                </a:lnTo>
                <a:lnTo>
                  <a:pt x="135468" y="203200"/>
                </a:lnTo>
                <a:lnTo>
                  <a:pt x="127000" y="194734"/>
                </a:lnTo>
                <a:lnTo>
                  <a:pt x="127000" y="194734"/>
                </a:lnTo>
                <a:lnTo>
                  <a:pt x="127000" y="186267"/>
                </a:lnTo>
                <a:lnTo>
                  <a:pt x="127000" y="186267"/>
                </a:lnTo>
                <a:lnTo>
                  <a:pt x="127000" y="177800"/>
                </a:lnTo>
                <a:lnTo>
                  <a:pt x="1270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Freeform 1091"/>
          <p:cNvSpPr/>
          <p:nvPr/>
        </p:nvSpPr>
        <p:spPr>
          <a:xfrm>
            <a:off x="10744200" y="3674533"/>
            <a:ext cx="16935" cy="127001"/>
          </a:xfrm>
          <a:custGeom>
            <a:avLst/>
            <a:gdLst/>
            <a:ahLst/>
            <a:cxnLst/>
            <a:rect l="0" t="0" r="0" b="0"/>
            <a:pathLst>
              <a:path w="16935" h="1270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16934" y="8467"/>
                </a:lnTo>
                <a:lnTo>
                  <a:pt x="16934" y="16934"/>
                </a:lnTo>
                <a:lnTo>
                  <a:pt x="16934" y="25400"/>
                </a:lnTo>
                <a:lnTo>
                  <a:pt x="16934" y="42334"/>
                </a:lnTo>
                <a:lnTo>
                  <a:pt x="16934" y="59267"/>
                </a:lnTo>
                <a:lnTo>
                  <a:pt x="16934" y="76200"/>
                </a:lnTo>
                <a:lnTo>
                  <a:pt x="16934" y="93134"/>
                </a:lnTo>
                <a:lnTo>
                  <a:pt x="16934" y="101600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27000"/>
                </a:lnTo>
                <a:lnTo>
                  <a:pt x="16934" y="118534"/>
                </a:lnTo>
                <a:lnTo>
                  <a:pt x="16934" y="118534"/>
                </a:lnTo>
                <a:lnTo>
                  <a:pt x="16934" y="110067"/>
                </a:lnTo>
                <a:lnTo>
                  <a:pt x="16934" y="110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Freeform 1092"/>
          <p:cNvSpPr/>
          <p:nvPr/>
        </p:nvSpPr>
        <p:spPr>
          <a:xfrm>
            <a:off x="10744200" y="3572933"/>
            <a:ext cx="42335" cy="16935"/>
          </a:xfrm>
          <a:custGeom>
            <a:avLst/>
            <a:gdLst/>
            <a:ahLst/>
            <a:cxnLst/>
            <a:rect l="0" t="0" r="0" b="0"/>
            <a:pathLst>
              <a:path w="42335" h="16935">
                <a:moveTo>
                  <a:pt x="0" y="16934"/>
                </a:move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33866" y="0"/>
                </a:lnTo>
                <a:lnTo>
                  <a:pt x="33866" y="0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Freeform 1093"/>
          <p:cNvSpPr/>
          <p:nvPr/>
        </p:nvSpPr>
        <p:spPr>
          <a:xfrm>
            <a:off x="10837334" y="3505200"/>
            <a:ext cx="508000" cy="287868"/>
          </a:xfrm>
          <a:custGeom>
            <a:avLst/>
            <a:gdLst/>
            <a:ahLst/>
            <a:cxnLst/>
            <a:rect l="0" t="0" r="0" b="0"/>
            <a:pathLst>
              <a:path w="508000" h="287868">
                <a:moveTo>
                  <a:pt x="84666" y="84667"/>
                </a:moveTo>
                <a:lnTo>
                  <a:pt x="84666" y="84667"/>
                </a:lnTo>
                <a:lnTo>
                  <a:pt x="84666" y="84667"/>
                </a:lnTo>
                <a:lnTo>
                  <a:pt x="84666" y="93133"/>
                </a:lnTo>
                <a:lnTo>
                  <a:pt x="76200" y="93133"/>
                </a:lnTo>
                <a:lnTo>
                  <a:pt x="76200" y="101600"/>
                </a:lnTo>
                <a:lnTo>
                  <a:pt x="67733" y="110067"/>
                </a:lnTo>
                <a:lnTo>
                  <a:pt x="59266" y="118533"/>
                </a:lnTo>
                <a:lnTo>
                  <a:pt x="50799" y="135467"/>
                </a:lnTo>
                <a:lnTo>
                  <a:pt x="33866" y="143933"/>
                </a:lnTo>
                <a:lnTo>
                  <a:pt x="25400" y="160867"/>
                </a:lnTo>
                <a:lnTo>
                  <a:pt x="16932" y="177800"/>
                </a:lnTo>
                <a:lnTo>
                  <a:pt x="8466" y="194733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3"/>
                </a:lnTo>
                <a:lnTo>
                  <a:pt x="0" y="254000"/>
                </a:lnTo>
                <a:lnTo>
                  <a:pt x="8466" y="262467"/>
                </a:lnTo>
                <a:lnTo>
                  <a:pt x="16932" y="270933"/>
                </a:lnTo>
                <a:lnTo>
                  <a:pt x="25400" y="279400"/>
                </a:lnTo>
                <a:lnTo>
                  <a:pt x="33866" y="287867"/>
                </a:lnTo>
                <a:lnTo>
                  <a:pt x="50799" y="287867"/>
                </a:lnTo>
                <a:lnTo>
                  <a:pt x="59266" y="279400"/>
                </a:lnTo>
                <a:lnTo>
                  <a:pt x="67733" y="279400"/>
                </a:lnTo>
                <a:lnTo>
                  <a:pt x="76200" y="270933"/>
                </a:lnTo>
                <a:lnTo>
                  <a:pt x="84666" y="254000"/>
                </a:lnTo>
                <a:lnTo>
                  <a:pt x="93132" y="245533"/>
                </a:lnTo>
                <a:lnTo>
                  <a:pt x="93132" y="220133"/>
                </a:lnTo>
                <a:lnTo>
                  <a:pt x="101600" y="203200"/>
                </a:lnTo>
                <a:lnTo>
                  <a:pt x="101600" y="177800"/>
                </a:lnTo>
                <a:lnTo>
                  <a:pt x="110066" y="152400"/>
                </a:lnTo>
                <a:lnTo>
                  <a:pt x="101600" y="127000"/>
                </a:lnTo>
                <a:lnTo>
                  <a:pt x="101600" y="101600"/>
                </a:lnTo>
                <a:lnTo>
                  <a:pt x="101600" y="76200"/>
                </a:lnTo>
                <a:lnTo>
                  <a:pt x="101600" y="59267"/>
                </a:lnTo>
                <a:lnTo>
                  <a:pt x="101600" y="42333"/>
                </a:lnTo>
                <a:lnTo>
                  <a:pt x="101600" y="25400"/>
                </a:lnTo>
                <a:lnTo>
                  <a:pt x="101600" y="16933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01600" y="25400"/>
                </a:lnTo>
                <a:lnTo>
                  <a:pt x="93132" y="42333"/>
                </a:lnTo>
                <a:lnTo>
                  <a:pt x="93132" y="59267"/>
                </a:lnTo>
                <a:lnTo>
                  <a:pt x="93132" y="76200"/>
                </a:lnTo>
                <a:lnTo>
                  <a:pt x="93132" y="93133"/>
                </a:lnTo>
                <a:lnTo>
                  <a:pt x="93132" y="110067"/>
                </a:lnTo>
                <a:lnTo>
                  <a:pt x="93132" y="135467"/>
                </a:lnTo>
                <a:lnTo>
                  <a:pt x="101600" y="152400"/>
                </a:lnTo>
                <a:lnTo>
                  <a:pt x="110066" y="169333"/>
                </a:lnTo>
                <a:lnTo>
                  <a:pt x="118532" y="186267"/>
                </a:lnTo>
                <a:lnTo>
                  <a:pt x="126999" y="211667"/>
                </a:lnTo>
                <a:lnTo>
                  <a:pt x="143933" y="228600"/>
                </a:lnTo>
                <a:lnTo>
                  <a:pt x="160866" y="237067"/>
                </a:lnTo>
                <a:lnTo>
                  <a:pt x="177800" y="245533"/>
                </a:lnTo>
                <a:lnTo>
                  <a:pt x="194732" y="254000"/>
                </a:lnTo>
                <a:lnTo>
                  <a:pt x="220133" y="262467"/>
                </a:lnTo>
                <a:lnTo>
                  <a:pt x="237066" y="262467"/>
                </a:lnTo>
                <a:lnTo>
                  <a:pt x="254000" y="262467"/>
                </a:lnTo>
                <a:lnTo>
                  <a:pt x="270932" y="254000"/>
                </a:lnTo>
                <a:lnTo>
                  <a:pt x="287866" y="245533"/>
                </a:lnTo>
                <a:lnTo>
                  <a:pt x="296333" y="237067"/>
                </a:lnTo>
                <a:lnTo>
                  <a:pt x="304800" y="228600"/>
                </a:lnTo>
                <a:lnTo>
                  <a:pt x="313266" y="211667"/>
                </a:lnTo>
                <a:lnTo>
                  <a:pt x="313266" y="186267"/>
                </a:lnTo>
                <a:lnTo>
                  <a:pt x="313266" y="177800"/>
                </a:lnTo>
                <a:lnTo>
                  <a:pt x="313266" y="160867"/>
                </a:lnTo>
                <a:lnTo>
                  <a:pt x="304800" y="152400"/>
                </a:lnTo>
                <a:lnTo>
                  <a:pt x="296333" y="143933"/>
                </a:lnTo>
                <a:lnTo>
                  <a:pt x="296333" y="135467"/>
                </a:lnTo>
                <a:lnTo>
                  <a:pt x="287866" y="127000"/>
                </a:lnTo>
                <a:lnTo>
                  <a:pt x="279399" y="118533"/>
                </a:lnTo>
                <a:lnTo>
                  <a:pt x="270932" y="118533"/>
                </a:lnTo>
                <a:lnTo>
                  <a:pt x="262466" y="118533"/>
                </a:lnTo>
                <a:lnTo>
                  <a:pt x="254000" y="127000"/>
                </a:lnTo>
                <a:lnTo>
                  <a:pt x="245532" y="135467"/>
                </a:lnTo>
                <a:lnTo>
                  <a:pt x="237066" y="143933"/>
                </a:lnTo>
                <a:lnTo>
                  <a:pt x="228600" y="152400"/>
                </a:lnTo>
                <a:lnTo>
                  <a:pt x="228600" y="169333"/>
                </a:lnTo>
                <a:lnTo>
                  <a:pt x="237066" y="186267"/>
                </a:lnTo>
                <a:lnTo>
                  <a:pt x="237066" y="194733"/>
                </a:lnTo>
                <a:lnTo>
                  <a:pt x="245532" y="211667"/>
                </a:lnTo>
                <a:lnTo>
                  <a:pt x="254000" y="220133"/>
                </a:lnTo>
                <a:lnTo>
                  <a:pt x="262466" y="228600"/>
                </a:lnTo>
                <a:lnTo>
                  <a:pt x="270932" y="237067"/>
                </a:lnTo>
                <a:lnTo>
                  <a:pt x="287866" y="245533"/>
                </a:lnTo>
                <a:lnTo>
                  <a:pt x="296333" y="245533"/>
                </a:lnTo>
                <a:lnTo>
                  <a:pt x="304800" y="245533"/>
                </a:lnTo>
                <a:lnTo>
                  <a:pt x="321732" y="237067"/>
                </a:lnTo>
                <a:lnTo>
                  <a:pt x="330200" y="237067"/>
                </a:lnTo>
                <a:lnTo>
                  <a:pt x="347132" y="228600"/>
                </a:lnTo>
                <a:lnTo>
                  <a:pt x="355599" y="228600"/>
                </a:lnTo>
                <a:lnTo>
                  <a:pt x="364066" y="211667"/>
                </a:lnTo>
                <a:lnTo>
                  <a:pt x="372533" y="203200"/>
                </a:lnTo>
                <a:lnTo>
                  <a:pt x="381000" y="186267"/>
                </a:lnTo>
                <a:lnTo>
                  <a:pt x="389466" y="177800"/>
                </a:lnTo>
                <a:lnTo>
                  <a:pt x="389466" y="160867"/>
                </a:lnTo>
                <a:lnTo>
                  <a:pt x="397932" y="152400"/>
                </a:lnTo>
                <a:lnTo>
                  <a:pt x="397932" y="135467"/>
                </a:lnTo>
                <a:lnTo>
                  <a:pt x="406400" y="127000"/>
                </a:lnTo>
                <a:lnTo>
                  <a:pt x="406400" y="118533"/>
                </a:lnTo>
                <a:lnTo>
                  <a:pt x="414866" y="110067"/>
                </a:lnTo>
                <a:lnTo>
                  <a:pt x="423332" y="101600"/>
                </a:lnTo>
                <a:lnTo>
                  <a:pt x="423332" y="93133"/>
                </a:lnTo>
                <a:lnTo>
                  <a:pt x="431799" y="93133"/>
                </a:lnTo>
                <a:lnTo>
                  <a:pt x="440266" y="93133"/>
                </a:lnTo>
                <a:lnTo>
                  <a:pt x="448733" y="93133"/>
                </a:lnTo>
                <a:lnTo>
                  <a:pt x="457200" y="93133"/>
                </a:lnTo>
                <a:lnTo>
                  <a:pt x="465666" y="101600"/>
                </a:lnTo>
                <a:lnTo>
                  <a:pt x="474132" y="110067"/>
                </a:lnTo>
                <a:lnTo>
                  <a:pt x="482600" y="118533"/>
                </a:lnTo>
                <a:lnTo>
                  <a:pt x="491066" y="135467"/>
                </a:lnTo>
                <a:lnTo>
                  <a:pt x="491066" y="152400"/>
                </a:lnTo>
                <a:lnTo>
                  <a:pt x="499532" y="169333"/>
                </a:lnTo>
                <a:lnTo>
                  <a:pt x="499532" y="177800"/>
                </a:lnTo>
                <a:lnTo>
                  <a:pt x="507999" y="194733"/>
                </a:lnTo>
                <a:lnTo>
                  <a:pt x="507999" y="211667"/>
                </a:lnTo>
                <a:lnTo>
                  <a:pt x="499532" y="220133"/>
                </a:lnTo>
                <a:lnTo>
                  <a:pt x="499532" y="228600"/>
                </a:lnTo>
                <a:lnTo>
                  <a:pt x="491066" y="228600"/>
                </a:lnTo>
                <a:lnTo>
                  <a:pt x="474132" y="237067"/>
                </a:lnTo>
                <a:lnTo>
                  <a:pt x="465666" y="237067"/>
                </a:lnTo>
                <a:lnTo>
                  <a:pt x="448733" y="237067"/>
                </a:lnTo>
                <a:lnTo>
                  <a:pt x="431799" y="237067"/>
                </a:lnTo>
                <a:lnTo>
                  <a:pt x="406400" y="228600"/>
                </a:lnTo>
                <a:lnTo>
                  <a:pt x="406400" y="228600"/>
                </a:lnTo>
                <a:lnTo>
                  <a:pt x="397932" y="228600"/>
                </a:lnTo>
                <a:lnTo>
                  <a:pt x="397932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Freeform 1094"/>
          <p:cNvSpPr/>
          <p:nvPr/>
        </p:nvSpPr>
        <p:spPr>
          <a:xfrm>
            <a:off x="8737600" y="3979333"/>
            <a:ext cx="304801" cy="8468"/>
          </a:xfrm>
          <a:custGeom>
            <a:avLst/>
            <a:gdLst/>
            <a:ahLst/>
            <a:cxnLst/>
            <a:rect l="0" t="0" r="0" b="0"/>
            <a:pathLst>
              <a:path w="3048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8467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4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220134" y="8467"/>
                </a:lnTo>
                <a:lnTo>
                  <a:pt x="245533" y="8467"/>
                </a:lnTo>
                <a:lnTo>
                  <a:pt x="270933" y="8467"/>
                </a:lnTo>
                <a:lnTo>
                  <a:pt x="287866" y="8467"/>
                </a:lnTo>
                <a:lnTo>
                  <a:pt x="287866" y="8467"/>
                </a:lnTo>
                <a:lnTo>
                  <a:pt x="304800" y="8467"/>
                </a:lnTo>
                <a:lnTo>
                  <a:pt x="3048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Freeform 1095"/>
          <p:cNvSpPr/>
          <p:nvPr/>
        </p:nvSpPr>
        <p:spPr>
          <a:xfrm>
            <a:off x="9017000" y="3894667"/>
            <a:ext cx="194734" cy="194734"/>
          </a:xfrm>
          <a:custGeom>
            <a:avLst/>
            <a:gdLst/>
            <a:ahLst/>
            <a:cxnLst/>
            <a:rect l="0" t="0" r="0" b="0"/>
            <a:pathLst>
              <a:path w="194734" h="1947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8466"/>
                </a:lnTo>
                <a:lnTo>
                  <a:pt x="67733" y="8466"/>
                </a:lnTo>
                <a:lnTo>
                  <a:pt x="76200" y="8466"/>
                </a:lnTo>
                <a:lnTo>
                  <a:pt x="93134" y="16933"/>
                </a:lnTo>
                <a:lnTo>
                  <a:pt x="110067" y="25400"/>
                </a:lnTo>
                <a:lnTo>
                  <a:pt x="127000" y="25400"/>
                </a:lnTo>
                <a:lnTo>
                  <a:pt x="143933" y="33866"/>
                </a:lnTo>
                <a:lnTo>
                  <a:pt x="160866" y="33866"/>
                </a:lnTo>
                <a:lnTo>
                  <a:pt x="169334" y="42333"/>
                </a:lnTo>
                <a:lnTo>
                  <a:pt x="177800" y="42333"/>
                </a:lnTo>
                <a:lnTo>
                  <a:pt x="186267" y="50800"/>
                </a:lnTo>
                <a:lnTo>
                  <a:pt x="186267" y="59266"/>
                </a:lnTo>
                <a:lnTo>
                  <a:pt x="194733" y="67733"/>
                </a:lnTo>
                <a:lnTo>
                  <a:pt x="186267" y="67733"/>
                </a:lnTo>
                <a:lnTo>
                  <a:pt x="186267" y="84666"/>
                </a:lnTo>
                <a:lnTo>
                  <a:pt x="169334" y="93133"/>
                </a:lnTo>
                <a:lnTo>
                  <a:pt x="160866" y="101600"/>
                </a:lnTo>
                <a:lnTo>
                  <a:pt x="143933" y="110066"/>
                </a:lnTo>
                <a:lnTo>
                  <a:pt x="135467" y="127000"/>
                </a:lnTo>
                <a:lnTo>
                  <a:pt x="118533" y="143933"/>
                </a:lnTo>
                <a:lnTo>
                  <a:pt x="101600" y="152400"/>
                </a:lnTo>
                <a:lnTo>
                  <a:pt x="84666" y="169333"/>
                </a:lnTo>
                <a:lnTo>
                  <a:pt x="76200" y="177800"/>
                </a:lnTo>
                <a:lnTo>
                  <a:pt x="67733" y="186266"/>
                </a:lnTo>
                <a:lnTo>
                  <a:pt x="67733" y="194733"/>
                </a:lnTo>
                <a:lnTo>
                  <a:pt x="67733" y="194733"/>
                </a:lnTo>
                <a:lnTo>
                  <a:pt x="76200" y="194733"/>
                </a:lnTo>
                <a:lnTo>
                  <a:pt x="76200" y="194733"/>
                </a:lnTo>
                <a:lnTo>
                  <a:pt x="84666" y="186266"/>
                </a:lnTo>
                <a:lnTo>
                  <a:pt x="84666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Freeform 1096"/>
          <p:cNvSpPr/>
          <p:nvPr/>
        </p:nvSpPr>
        <p:spPr>
          <a:xfrm>
            <a:off x="9381067" y="3945467"/>
            <a:ext cx="67734" cy="203201"/>
          </a:xfrm>
          <a:custGeom>
            <a:avLst/>
            <a:gdLst/>
            <a:ahLst/>
            <a:cxnLst/>
            <a:rect l="0" t="0" r="0" b="0"/>
            <a:pathLst>
              <a:path w="67734" h="203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16933" y="33866"/>
                </a:lnTo>
                <a:lnTo>
                  <a:pt x="16933" y="50800"/>
                </a:lnTo>
                <a:lnTo>
                  <a:pt x="25399" y="67733"/>
                </a:lnTo>
                <a:lnTo>
                  <a:pt x="33867" y="84666"/>
                </a:lnTo>
                <a:lnTo>
                  <a:pt x="42333" y="101600"/>
                </a:lnTo>
                <a:lnTo>
                  <a:pt x="42333" y="118533"/>
                </a:lnTo>
                <a:lnTo>
                  <a:pt x="50800" y="143933"/>
                </a:lnTo>
                <a:lnTo>
                  <a:pt x="50800" y="152400"/>
                </a:lnTo>
                <a:lnTo>
                  <a:pt x="59266" y="169333"/>
                </a:lnTo>
                <a:lnTo>
                  <a:pt x="67733" y="186266"/>
                </a:lnTo>
                <a:lnTo>
                  <a:pt x="67733" y="194733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  <a:lnTo>
                  <a:pt x="67733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Freeform 1097"/>
          <p:cNvSpPr/>
          <p:nvPr/>
        </p:nvSpPr>
        <p:spPr>
          <a:xfrm>
            <a:off x="9313333" y="4030133"/>
            <a:ext cx="220135" cy="16935"/>
          </a:xfrm>
          <a:custGeom>
            <a:avLst/>
            <a:gdLst/>
            <a:ahLst/>
            <a:cxnLst/>
            <a:rect l="0" t="0" r="0" b="0"/>
            <a:pathLst>
              <a:path w="220135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16933" y="8467"/>
                </a:lnTo>
                <a:lnTo>
                  <a:pt x="25401" y="8467"/>
                </a:lnTo>
                <a:lnTo>
                  <a:pt x="42334" y="8467"/>
                </a:lnTo>
                <a:lnTo>
                  <a:pt x="67734" y="8467"/>
                </a:lnTo>
                <a:lnTo>
                  <a:pt x="93133" y="8467"/>
                </a:lnTo>
                <a:lnTo>
                  <a:pt x="118534" y="8467"/>
                </a:lnTo>
                <a:lnTo>
                  <a:pt x="143934" y="8467"/>
                </a:lnTo>
                <a:lnTo>
                  <a:pt x="169333" y="8467"/>
                </a:lnTo>
                <a:lnTo>
                  <a:pt x="186267" y="8467"/>
                </a:lnTo>
                <a:lnTo>
                  <a:pt x="203200" y="8467"/>
                </a:lnTo>
                <a:lnTo>
                  <a:pt x="203200" y="8467"/>
                </a:lnTo>
                <a:lnTo>
                  <a:pt x="220134" y="0"/>
                </a:lnTo>
                <a:lnTo>
                  <a:pt x="2201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Freeform 1098"/>
          <p:cNvSpPr/>
          <p:nvPr/>
        </p:nvSpPr>
        <p:spPr>
          <a:xfrm>
            <a:off x="9584267" y="4021667"/>
            <a:ext cx="110067" cy="152401"/>
          </a:xfrm>
          <a:custGeom>
            <a:avLst/>
            <a:gdLst/>
            <a:ahLst/>
            <a:cxnLst/>
            <a:rect l="0" t="0" r="0" b="0"/>
            <a:pathLst>
              <a:path w="110067" h="152401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8466" y="67733"/>
                </a:lnTo>
                <a:lnTo>
                  <a:pt x="8466" y="84666"/>
                </a:lnTo>
                <a:lnTo>
                  <a:pt x="16933" y="93133"/>
                </a:lnTo>
                <a:lnTo>
                  <a:pt x="25400" y="110066"/>
                </a:lnTo>
                <a:lnTo>
                  <a:pt x="25400" y="127000"/>
                </a:lnTo>
                <a:lnTo>
                  <a:pt x="33866" y="135466"/>
                </a:lnTo>
                <a:lnTo>
                  <a:pt x="33866" y="143933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42333" y="152400"/>
                </a:lnTo>
                <a:lnTo>
                  <a:pt x="33866" y="143933"/>
                </a:lnTo>
                <a:lnTo>
                  <a:pt x="33866" y="135466"/>
                </a:lnTo>
                <a:lnTo>
                  <a:pt x="25400" y="118533"/>
                </a:lnTo>
                <a:lnTo>
                  <a:pt x="16933" y="101600"/>
                </a:lnTo>
                <a:lnTo>
                  <a:pt x="8466" y="93133"/>
                </a:lnTo>
                <a:lnTo>
                  <a:pt x="8466" y="67733"/>
                </a:lnTo>
                <a:lnTo>
                  <a:pt x="8466" y="59266"/>
                </a:lnTo>
                <a:lnTo>
                  <a:pt x="8466" y="42333"/>
                </a:lnTo>
                <a:lnTo>
                  <a:pt x="8466" y="33866"/>
                </a:lnTo>
                <a:lnTo>
                  <a:pt x="16933" y="25400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8466"/>
                </a:lnTo>
                <a:lnTo>
                  <a:pt x="76200" y="8466"/>
                </a:lnTo>
                <a:lnTo>
                  <a:pt x="93133" y="0"/>
                </a:lnTo>
                <a:lnTo>
                  <a:pt x="93133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Freeform 1099"/>
          <p:cNvSpPr/>
          <p:nvPr/>
        </p:nvSpPr>
        <p:spPr>
          <a:xfrm>
            <a:off x="9745133" y="4030133"/>
            <a:ext cx="203202" cy="143935"/>
          </a:xfrm>
          <a:custGeom>
            <a:avLst/>
            <a:gdLst/>
            <a:ahLst/>
            <a:cxnLst/>
            <a:rect l="0" t="0" r="0" b="0"/>
            <a:pathLst>
              <a:path w="203202" h="143935">
                <a:moveTo>
                  <a:pt x="59267" y="0"/>
                </a:moveTo>
                <a:lnTo>
                  <a:pt x="59267" y="0"/>
                </a:lnTo>
                <a:lnTo>
                  <a:pt x="50801" y="8467"/>
                </a:lnTo>
                <a:lnTo>
                  <a:pt x="50801" y="8467"/>
                </a:lnTo>
                <a:lnTo>
                  <a:pt x="50801" y="8467"/>
                </a:lnTo>
                <a:lnTo>
                  <a:pt x="42333" y="8467"/>
                </a:lnTo>
                <a:lnTo>
                  <a:pt x="33867" y="16934"/>
                </a:lnTo>
                <a:lnTo>
                  <a:pt x="33867" y="16934"/>
                </a:lnTo>
                <a:lnTo>
                  <a:pt x="25401" y="25400"/>
                </a:lnTo>
                <a:lnTo>
                  <a:pt x="16934" y="33867"/>
                </a:lnTo>
                <a:lnTo>
                  <a:pt x="16934" y="42334"/>
                </a:lnTo>
                <a:lnTo>
                  <a:pt x="8467" y="59267"/>
                </a:lnTo>
                <a:lnTo>
                  <a:pt x="8467" y="67734"/>
                </a:lnTo>
                <a:lnTo>
                  <a:pt x="0" y="84667"/>
                </a:lnTo>
                <a:lnTo>
                  <a:pt x="0" y="93134"/>
                </a:lnTo>
                <a:lnTo>
                  <a:pt x="0" y="110067"/>
                </a:lnTo>
                <a:lnTo>
                  <a:pt x="0" y="118534"/>
                </a:lnTo>
                <a:lnTo>
                  <a:pt x="8467" y="127000"/>
                </a:lnTo>
                <a:lnTo>
                  <a:pt x="16934" y="135467"/>
                </a:lnTo>
                <a:lnTo>
                  <a:pt x="25401" y="143934"/>
                </a:lnTo>
                <a:lnTo>
                  <a:pt x="42333" y="143934"/>
                </a:lnTo>
                <a:lnTo>
                  <a:pt x="50801" y="143934"/>
                </a:lnTo>
                <a:lnTo>
                  <a:pt x="59267" y="135467"/>
                </a:lnTo>
                <a:lnTo>
                  <a:pt x="67733" y="127000"/>
                </a:lnTo>
                <a:lnTo>
                  <a:pt x="76200" y="118534"/>
                </a:lnTo>
                <a:lnTo>
                  <a:pt x="76200" y="110067"/>
                </a:lnTo>
                <a:lnTo>
                  <a:pt x="76200" y="101600"/>
                </a:lnTo>
                <a:lnTo>
                  <a:pt x="67733" y="84667"/>
                </a:lnTo>
                <a:lnTo>
                  <a:pt x="67733" y="67734"/>
                </a:lnTo>
                <a:lnTo>
                  <a:pt x="59267" y="59267"/>
                </a:lnTo>
                <a:lnTo>
                  <a:pt x="50801" y="42334"/>
                </a:lnTo>
                <a:lnTo>
                  <a:pt x="42333" y="33867"/>
                </a:lnTo>
                <a:lnTo>
                  <a:pt x="42333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33867"/>
                </a:lnTo>
                <a:lnTo>
                  <a:pt x="42333" y="42334"/>
                </a:lnTo>
                <a:lnTo>
                  <a:pt x="59267" y="59267"/>
                </a:lnTo>
                <a:lnTo>
                  <a:pt x="67733" y="67734"/>
                </a:lnTo>
                <a:lnTo>
                  <a:pt x="84667" y="84667"/>
                </a:lnTo>
                <a:lnTo>
                  <a:pt x="110067" y="93134"/>
                </a:lnTo>
                <a:lnTo>
                  <a:pt x="127001" y="110067"/>
                </a:lnTo>
                <a:lnTo>
                  <a:pt x="143933" y="118534"/>
                </a:lnTo>
                <a:lnTo>
                  <a:pt x="160867" y="118534"/>
                </a:lnTo>
                <a:lnTo>
                  <a:pt x="177801" y="118534"/>
                </a:lnTo>
                <a:lnTo>
                  <a:pt x="194733" y="118534"/>
                </a:lnTo>
                <a:lnTo>
                  <a:pt x="194733" y="118534"/>
                </a:lnTo>
                <a:lnTo>
                  <a:pt x="203201" y="118534"/>
                </a:lnTo>
                <a:lnTo>
                  <a:pt x="203201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Freeform 1100"/>
          <p:cNvSpPr/>
          <p:nvPr/>
        </p:nvSpPr>
        <p:spPr>
          <a:xfrm>
            <a:off x="9982200" y="4047067"/>
            <a:ext cx="67734" cy="237067"/>
          </a:xfrm>
          <a:custGeom>
            <a:avLst/>
            <a:gdLst/>
            <a:ahLst/>
            <a:cxnLst/>
            <a:rect l="0" t="0" r="0" b="0"/>
            <a:pathLst>
              <a:path w="67734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33866" y="84666"/>
                </a:lnTo>
                <a:lnTo>
                  <a:pt x="42334" y="110066"/>
                </a:lnTo>
                <a:lnTo>
                  <a:pt x="42334" y="135466"/>
                </a:lnTo>
                <a:lnTo>
                  <a:pt x="50800" y="160866"/>
                </a:lnTo>
                <a:lnTo>
                  <a:pt x="59266" y="177800"/>
                </a:lnTo>
                <a:lnTo>
                  <a:pt x="59266" y="203200"/>
                </a:lnTo>
                <a:lnTo>
                  <a:pt x="67733" y="211666"/>
                </a:lnTo>
                <a:lnTo>
                  <a:pt x="67733" y="228600"/>
                </a:lnTo>
                <a:lnTo>
                  <a:pt x="67733" y="237066"/>
                </a:lnTo>
                <a:lnTo>
                  <a:pt x="67733" y="237066"/>
                </a:lnTo>
                <a:lnTo>
                  <a:pt x="67733" y="237066"/>
                </a:lnTo>
                <a:lnTo>
                  <a:pt x="67733" y="228600"/>
                </a:lnTo>
                <a:lnTo>
                  <a:pt x="67733" y="228600"/>
                </a:lnTo>
                <a:lnTo>
                  <a:pt x="59266" y="220133"/>
                </a:lnTo>
                <a:lnTo>
                  <a:pt x="59266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Freeform 1101"/>
          <p:cNvSpPr/>
          <p:nvPr/>
        </p:nvSpPr>
        <p:spPr>
          <a:xfrm>
            <a:off x="9931400" y="4030133"/>
            <a:ext cx="177801" cy="135468"/>
          </a:xfrm>
          <a:custGeom>
            <a:avLst/>
            <a:gdLst/>
            <a:ahLst/>
            <a:cxnLst/>
            <a:rect l="0" t="0" r="0" b="0"/>
            <a:pathLst>
              <a:path w="177801" h="135468">
                <a:moveTo>
                  <a:pt x="8466" y="25400"/>
                </a:moveTo>
                <a:lnTo>
                  <a:pt x="8466" y="25400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16934" y="0"/>
                </a:lnTo>
                <a:lnTo>
                  <a:pt x="33866" y="0"/>
                </a:lnTo>
                <a:lnTo>
                  <a:pt x="42333" y="0"/>
                </a:lnTo>
                <a:lnTo>
                  <a:pt x="67734" y="8467"/>
                </a:lnTo>
                <a:lnTo>
                  <a:pt x="84666" y="16934"/>
                </a:lnTo>
                <a:lnTo>
                  <a:pt x="110066" y="25400"/>
                </a:lnTo>
                <a:lnTo>
                  <a:pt x="135467" y="42334"/>
                </a:lnTo>
                <a:lnTo>
                  <a:pt x="152400" y="50800"/>
                </a:lnTo>
                <a:lnTo>
                  <a:pt x="169334" y="67734"/>
                </a:lnTo>
                <a:lnTo>
                  <a:pt x="177800" y="84667"/>
                </a:lnTo>
                <a:lnTo>
                  <a:pt x="177800" y="101600"/>
                </a:lnTo>
                <a:lnTo>
                  <a:pt x="177800" y="110067"/>
                </a:lnTo>
                <a:lnTo>
                  <a:pt x="169334" y="118534"/>
                </a:lnTo>
                <a:lnTo>
                  <a:pt x="160866" y="127000"/>
                </a:lnTo>
                <a:lnTo>
                  <a:pt x="152400" y="135467"/>
                </a:lnTo>
                <a:lnTo>
                  <a:pt x="127000" y="135467"/>
                </a:lnTo>
                <a:lnTo>
                  <a:pt x="118533" y="135467"/>
                </a:lnTo>
                <a:lnTo>
                  <a:pt x="110066" y="135467"/>
                </a:lnTo>
                <a:lnTo>
                  <a:pt x="110066" y="135467"/>
                </a:lnTo>
                <a:lnTo>
                  <a:pt x="101600" y="127000"/>
                </a:lnTo>
                <a:lnTo>
                  <a:pt x="1016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Freeform 1102"/>
          <p:cNvSpPr/>
          <p:nvPr/>
        </p:nvSpPr>
        <p:spPr>
          <a:xfrm>
            <a:off x="10134600" y="4030133"/>
            <a:ext cx="152401" cy="143935"/>
          </a:xfrm>
          <a:custGeom>
            <a:avLst/>
            <a:gdLst/>
            <a:ahLst/>
            <a:cxnLst/>
            <a:rect l="0" t="0" r="0" b="0"/>
            <a:pathLst>
              <a:path w="152401" h="143935">
                <a:moveTo>
                  <a:pt x="16934" y="84667"/>
                </a:moveTo>
                <a:lnTo>
                  <a:pt x="16934" y="84667"/>
                </a:lnTo>
                <a:lnTo>
                  <a:pt x="33866" y="84667"/>
                </a:lnTo>
                <a:lnTo>
                  <a:pt x="42334" y="84667"/>
                </a:lnTo>
                <a:lnTo>
                  <a:pt x="59266" y="84667"/>
                </a:lnTo>
                <a:lnTo>
                  <a:pt x="76200" y="76200"/>
                </a:lnTo>
                <a:lnTo>
                  <a:pt x="84667" y="76200"/>
                </a:lnTo>
                <a:lnTo>
                  <a:pt x="93134" y="67734"/>
                </a:lnTo>
                <a:lnTo>
                  <a:pt x="101600" y="59267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4" y="8467"/>
                </a:lnTo>
                <a:lnTo>
                  <a:pt x="84667" y="8467"/>
                </a:lnTo>
                <a:lnTo>
                  <a:pt x="67733" y="0"/>
                </a:lnTo>
                <a:lnTo>
                  <a:pt x="59266" y="0"/>
                </a:lnTo>
                <a:lnTo>
                  <a:pt x="42334" y="0"/>
                </a:lnTo>
                <a:lnTo>
                  <a:pt x="33866" y="8467"/>
                </a:lnTo>
                <a:lnTo>
                  <a:pt x="25400" y="16934"/>
                </a:lnTo>
                <a:lnTo>
                  <a:pt x="16934" y="33867"/>
                </a:lnTo>
                <a:lnTo>
                  <a:pt x="8467" y="42334"/>
                </a:lnTo>
                <a:lnTo>
                  <a:pt x="0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25400" y="118534"/>
                </a:lnTo>
                <a:lnTo>
                  <a:pt x="42334" y="127000"/>
                </a:lnTo>
                <a:lnTo>
                  <a:pt x="59266" y="135467"/>
                </a:lnTo>
                <a:lnTo>
                  <a:pt x="76200" y="143934"/>
                </a:lnTo>
                <a:lnTo>
                  <a:pt x="101600" y="143934"/>
                </a:lnTo>
                <a:lnTo>
                  <a:pt x="118534" y="135467"/>
                </a:lnTo>
                <a:lnTo>
                  <a:pt x="135466" y="135467"/>
                </a:lnTo>
                <a:lnTo>
                  <a:pt x="135466" y="135467"/>
                </a:lnTo>
                <a:lnTo>
                  <a:pt x="152400" y="127000"/>
                </a:lnTo>
                <a:lnTo>
                  <a:pt x="1524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Freeform 1103"/>
          <p:cNvSpPr/>
          <p:nvPr/>
        </p:nvSpPr>
        <p:spPr>
          <a:xfrm>
            <a:off x="10303934" y="4013200"/>
            <a:ext cx="228601" cy="152401"/>
          </a:xfrm>
          <a:custGeom>
            <a:avLst/>
            <a:gdLst/>
            <a:ahLst/>
            <a:cxnLst/>
            <a:rect l="0" t="0" r="0" b="0"/>
            <a:pathLst>
              <a:path w="228601" h="152401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2" y="0"/>
                </a:lnTo>
                <a:lnTo>
                  <a:pt x="25400" y="0"/>
                </a:lnTo>
                <a:lnTo>
                  <a:pt x="42332" y="0"/>
                </a:lnTo>
                <a:lnTo>
                  <a:pt x="59266" y="0"/>
                </a:lnTo>
                <a:lnTo>
                  <a:pt x="76200" y="0"/>
                </a:lnTo>
                <a:lnTo>
                  <a:pt x="93132" y="0"/>
                </a:lnTo>
                <a:lnTo>
                  <a:pt x="101600" y="8467"/>
                </a:lnTo>
                <a:lnTo>
                  <a:pt x="118532" y="8467"/>
                </a:lnTo>
                <a:lnTo>
                  <a:pt x="126999" y="16933"/>
                </a:lnTo>
                <a:lnTo>
                  <a:pt x="126999" y="25400"/>
                </a:lnTo>
                <a:lnTo>
                  <a:pt x="135466" y="33867"/>
                </a:lnTo>
                <a:lnTo>
                  <a:pt x="126999" y="50800"/>
                </a:lnTo>
                <a:lnTo>
                  <a:pt x="126999" y="59267"/>
                </a:lnTo>
                <a:lnTo>
                  <a:pt x="118532" y="76200"/>
                </a:lnTo>
                <a:lnTo>
                  <a:pt x="110066" y="84667"/>
                </a:lnTo>
                <a:lnTo>
                  <a:pt x="101600" y="93133"/>
                </a:lnTo>
                <a:lnTo>
                  <a:pt x="93132" y="110067"/>
                </a:lnTo>
                <a:lnTo>
                  <a:pt x="76200" y="118533"/>
                </a:lnTo>
                <a:lnTo>
                  <a:pt x="67733" y="118533"/>
                </a:lnTo>
                <a:lnTo>
                  <a:pt x="59266" y="127000"/>
                </a:lnTo>
                <a:lnTo>
                  <a:pt x="59266" y="135467"/>
                </a:lnTo>
                <a:lnTo>
                  <a:pt x="59266" y="135467"/>
                </a:lnTo>
                <a:lnTo>
                  <a:pt x="59266" y="135467"/>
                </a:lnTo>
                <a:lnTo>
                  <a:pt x="67733" y="143933"/>
                </a:lnTo>
                <a:lnTo>
                  <a:pt x="76200" y="143933"/>
                </a:lnTo>
                <a:lnTo>
                  <a:pt x="93132" y="152400"/>
                </a:lnTo>
                <a:lnTo>
                  <a:pt x="110066" y="152400"/>
                </a:lnTo>
                <a:lnTo>
                  <a:pt x="126999" y="152400"/>
                </a:lnTo>
                <a:lnTo>
                  <a:pt x="152400" y="152400"/>
                </a:lnTo>
                <a:lnTo>
                  <a:pt x="169332" y="152400"/>
                </a:lnTo>
                <a:lnTo>
                  <a:pt x="186266" y="152400"/>
                </a:lnTo>
                <a:lnTo>
                  <a:pt x="203199" y="143933"/>
                </a:lnTo>
                <a:lnTo>
                  <a:pt x="220133" y="143933"/>
                </a:lnTo>
                <a:lnTo>
                  <a:pt x="220133" y="143933"/>
                </a:lnTo>
                <a:lnTo>
                  <a:pt x="228600" y="135467"/>
                </a:lnTo>
                <a:lnTo>
                  <a:pt x="228600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Freeform 1104"/>
          <p:cNvSpPr/>
          <p:nvPr/>
        </p:nvSpPr>
        <p:spPr>
          <a:xfrm>
            <a:off x="10600267" y="4030133"/>
            <a:ext cx="93134" cy="143935"/>
          </a:xfrm>
          <a:custGeom>
            <a:avLst/>
            <a:gdLst/>
            <a:ahLst/>
            <a:cxnLst/>
            <a:rect l="0" t="0" r="0" b="0"/>
            <a:pathLst>
              <a:path w="93134" h="143935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4"/>
                </a:lnTo>
                <a:lnTo>
                  <a:pt x="0" y="59267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8467" y="118534"/>
                </a:lnTo>
                <a:lnTo>
                  <a:pt x="16933" y="127000"/>
                </a:lnTo>
                <a:lnTo>
                  <a:pt x="25399" y="135467"/>
                </a:lnTo>
                <a:lnTo>
                  <a:pt x="42333" y="135467"/>
                </a:lnTo>
                <a:lnTo>
                  <a:pt x="50799" y="143934"/>
                </a:lnTo>
                <a:lnTo>
                  <a:pt x="67733" y="143934"/>
                </a:lnTo>
                <a:lnTo>
                  <a:pt x="76200" y="143934"/>
                </a:lnTo>
                <a:lnTo>
                  <a:pt x="84667" y="135467"/>
                </a:lnTo>
                <a:lnTo>
                  <a:pt x="93133" y="127000"/>
                </a:lnTo>
                <a:lnTo>
                  <a:pt x="93133" y="118534"/>
                </a:lnTo>
                <a:lnTo>
                  <a:pt x="93133" y="101600"/>
                </a:lnTo>
                <a:lnTo>
                  <a:pt x="93133" y="84667"/>
                </a:lnTo>
                <a:lnTo>
                  <a:pt x="93133" y="67734"/>
                </a:lnTo>
                <a:lnTo>
                  <a:pt x="84667" y="50800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6" y="8467"/>
                </a:lnTo>
                <a:lnTo>
                  <a:pt x="42333" y="8467"/>
                </a:lnTo>
                <a:lnTo>
                  <a:pt x="33867" y="0"/>
                </a:lnTo>
                <a:lnTo>
                  <a:pt x="25399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Freeform 1105"/>
          <p:cNvSpPr/>
          <p:nvPr/>
        </p:nvSpPr>
        <p:spPr>
          <a:xfrm>
            <a:off x="10795000" y="4021667"/>
            <a:ext cx="50801" cy="135467"/>
          </a:xfrm>
          <a:custGeom>
            <a:avLst/>
            <a:gdLst/>
            <a:ahLst/>
            <a:cxnLst/>
            <a:rect l="0" t="0" r="0" b="0"/>
            <a:pathLst>
              <a:path w="50801" h="135467">
                <a:moveTo>
                  <a:pt x="0" y="0"/>
                </a:moveTo>
                <a:lnTo>
                  <a:pt x="0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25400" y="67733"/>
                </a:lnTo>
                <a:lnTo>
                  <a:pt x="33867" y="93133"/>
                </a:lnTo>
                <a:lnTo>
                  <a:pt x="33867" y="101600"/>
                </a:lnTo>
                <a:lnTo>
                  <a:pt x="42334" y="118533"/>
                </a:lnTo>
                <a:lnTo>
                  <a:pt x="42334" y="127000"/>
                </a:lnTo>
                <a:lnTo>
                  <a:pt x="50800" y="135466"/>
                </a:lnTo>
                <a:lnTo>
                  <a:pt x="50800" y="135466"/>
                </a:lnTo>
                <a:lnTo>
                  <a:pt x="50800" y="135466"/>
                </a:lnTo>
                <a:lnTo>
                  <a:pt x="50800" y="127000"/>
                </a:lnTo>
                <a:lnTo>
                  <a:pt x="508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Freeform 1106"/>
          <p:cNvSpPr/>
          <p:nvPr/>
        </p:nvSpPr>
        <p:spPr>
          <a:xfrm>
            <a:off x="10820400" y="3953933"/>
            <a:ext cx="33867" cy="8468"/>
          </a:xfrm>
          <a:custGeom>
            <a:avLst/>
            <a:gdLst/>
            <a:ahLst/>
            <a:cxnLst/>
            <a:rect l="0" t="0" r="0" b="0"/>
            <a:pathLst>
              <a:path w="33867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33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Freeform 1107"/>
          <p:cNvSpPr/>
          <p:nvPr/>
        </p:nvSpPr>
        <p:spPr>
          <a:xfrm>
            <a:off x="10955866" y="3835400"/>
            <a:ext cx="186269" cy="304801"/>
          </a:xfrm>
          <a:custGeom>
            <a:avLst/>
            <a:gdLst/>
            <a:ahLst/>
            <a:cxnLst/>
            <a:rect l="0" t="0" r="0" b="0"/>
            <a:pathLst>
              <a:path w="186269" h="304801">
                <a:moveTo>
                  <a:pt x="127000" y="169333"/>
                </a:moveTo>
                <a:lnTo>
                  <a:pt x="127000" y="169333"/>
                </a:lnTo>
                <a:lnTo>
                  <a:pt x="127000" y="169333"/>
                </a:lnTo>
                <a:lnTo>
                  <a:pt x="118534" y="169333"/>
                </a:lnTo>
                <a:lnTo>
                  <a:pt x="118534" y="160867"/>
                </a:lnTo>
                <a:lnTo>
                  <a:pt x="110068" y="160867"/>
                </a:lnTo>
                <a:lnTo>
                  <a:pt x="93134" y="160867"/>
                </a:lnTo>
                <a:lnTo>
                  <a:pt x="84667" y="160867"/>
                </a:lnTo>
                <a:lnTo>
                  <a:pt x="67734" y="160867"/>
                </a:lnTo>
                <a:lnTo>
                  <a:pt x="50800" y="169333"/>
                </a:lnTo>
                <a:lnTo>
                  <a:pt x="33868" y="169333"/>
                </a:lnTo>
                <a:lnTo>
                  <a:pt x="16934" y="186267"/>
                </a:lnTo>
                <a:lnTo>
                  <a:pt x="8467" y="194733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54000"/>
                </a:lnTo>
                <a:lnTo>
                  <a:pt x="16934" y="270933"/>
                </a:lnTo>
                <a:lnTo>
                  <a:pt x="33868" y="279400"/>
                </a:lnTo>
                <a:lnTo>
                  <a:pt x="50800" y="296333"/>
                </a:lnTo>
                <a:lnTo>
                  <a:pt x="76200" y="304800"/>
                </a:lnTo>
                <a:lnTo>
                  <a:pt x="93134" y="304800"/>
                </a:lnTo>
                <a:lnTo>
                  <a:pt x="110068" y="304800"/>
                </a:lnTo>
                <a:lnTo>
                  <a:pt x="127000" y="304800"/>
                </a:lnTo>
                <a:lnTo>
                  <a:pt x="135468" y="287867"/>
                </a:lnTo>
                <a:lnTo>
                  <a:pt x="152400" y="279400"/>
                </a:lnTo>
                <a:lnTo>
                  <a:pt x="152400" y="254000"/>
                </a:lnTo>
                <a:lnTo>
                  <a:pt x="160867" y="228600"/>
                </a:lnTo>
                <a:lnTo>
                  <a:pt x="160867" y="203200"/>
                </a:lnTo>
                <a:lnTo>
                  <a:pt x="160867" y="177800"/>
                </a:lnTo>
                <a:lnTo>
                  <a:pt x="160867" y="152400"/>
                </a:lnTo>
                <a:lnTo>
                  <a:pt x="160867" y="118533"/>
                </a:lnTo>
                <a:lnTo>
                  <a:pt x="152400" y="93133"/>
                </a:lnTo>
                <a:lnTo>
                  <a:pt x="152400" y="67733"/>
                </a:lnTo>
                <a:lnTo>
                  <a:pt x="143934" y="42333"/>
                </a:lnTo>
                <a:lnTo>
                  <a:pt x="135468" y="25400"/>
                </a:lnTo>
                <a:lnTo>
                  <a:pt x="127000" y="8467"/>
                </a:lnTo>
                <a:lnTo>
                  <a:pt x="127000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8467"/>
                </a:lnTo>
                <a:lnTo>
                  <a:pt x="118534" y="16933"/>
                </a:lnTo>
                <a:lnTo>
                  <a:pt x="110068" y="33867"/>
                </a:lnTo>
                <a:lnTo>
                  <a:pt x="110068" y="59267"/>
                </a:lnTo>
                <a:lnTo>
                  <a:pt x="110068" y="84667"/>
                </a:lnTo>
                <a:lnTo>
                  <a:pt x="110068" y="101600"/>
                </a:lnTo>
                <a:lnTo>
                  <a:pt x="118534" y="127000"/>
                </a:lnTo>
                <a:lnTo>
                  <a:pt x="118534" y="152400"/>
                </a:lnTo>
                <a:lnTo>
                  <a:pt x="127000" y="177800"/>
                </a:lnTo>
                <a:lnTo>
                  <a:pt x="127000" y="194733"/>
                </a:lnTo>
                <a:lnTo>
                  <a:pt x="135468" y="220133"/>
                </a:lnTo>
                <a:lnTo>
                  <a:pt x="135468" y="237067"/>
                </a:lnTo>
                <a:lnTo>
                  <a:pt x="152400" y="254000"/>
                </a:lnTo>
                <a:lnTo>
                  <a:pt x="152400" y="262467"/>
                </a:lnTo>
                <a:lnTo>
                  <a:pt x="160867" y="279400"/>
                </a:lnTo>
                <a:lnTo>
                  <a:pt x="160867" y="279400"/>
                </a:lnTo>
                <a:lnTo>
                  <a:pt x="169334" y="287867"/>
                </a:lnTo>
                <a:lnTo>
                  <a:pt x="169334" y="296333"/>
                </a:lnTo>
                <a:lnTo>
                  <a:pt x="169334" y="296333"/>
                </a:lnTo>
                <a:lnTo>
                  <a:pt x="177801" y="296333"/>
                </a:lnTo>
                <a:lnTo>
                  <a:pt x="186268" y="287867"/>
                </a:lnTo>
                <a:lnTo>
                  <a:pt x="186268" y="287867"/>
                </a:lnTo>
                <a:lnTo>
                  <a:pt x="186268" y="287867"/>
                </a:lnTo>
                <a:lnTo>
                  <a:pt x="186268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Freeform 1108"/>
          <p:cNvSpPr/>
          <p:nvPr/>
        </p:nvSpPr>
        <p:spPr>
          <a:xfrm>
            <a:off x="11277600" y="4123267"/>
            <a:ext cx="16935" cy="1"/>
          </a:xfrm>
          <a:custGeom>
            <a:avLst/>
            <a:gdLst/>
            <a:ahLst/>
            <a:cxnLst/>
            <a:rect l="0" t="0" r="0" b="0"/>
            <a:pathLst>
              <a:path w="16935" h="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Freeform 1109"/>
          <p:cNvSpPr/>
          <p:nvPr/>
        </p:nvSpPr>
        <p:spPr>
          <a:xfrm>
            <a:off x="3471333" y="4318000"/>
            <a:ext cx="8468" cy="313268"/>
          </a:xfrm>
          <a:custGeom>
            <a:avLst/>
            <a:gdLst/>
            <a:ahLst/>
            <a:cxnLst/>
            <a:rect l="0" t="0" r="0" b="0"/>
            <a:pathLst>
              <a:path w="8468" h="313268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7"/>
                </a:lnTo>
                <a:lnTo>
                  <a:pt x="0" y="270933"/>
                </a:lnTo>
                <a:lnTo>
                  <a:pt x="0" y="287867"/>
                </a:lnTo>
                <a:lnTo>
                  <a:pt x="0" y="296333"/>
                </a:lnTo>
                <a:lnTo>
                  <a:pt x="0" y="304800"/>
                </a:lnTo>
                <a:lnTo>
                  <a:pt x="0" y="313267"/>
                </a:lnTo>
                <a:lnTo>
                  <a:pt x="0" y="313267"/>
                </a:lnTo>
                <a:lnTo>
                  <a:pt x="0" y="304800"/>
                </a:lnTo>
                <a:lnTo>
                  <a:pt x="0" y="296333"/>
                </a:lnTo>
                <a:lnTo>
                  <a:pt x="0" y="287867"/>
                </a:lnTo>
                <a:lnTo>
                  <a:pt x="0" y="270933"/>
                </a:lnTo>
                <a:lnTo>
                  <a:pt x="0" y="270933"/>
                </a:lnTo>
                <a:lnTo>
                  <a:pt x="0" y="262467"/>
                </a:lnTo>
                <a:lnTo>
                  <a:pt x="0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Freeform 1110"/>
          <p:cNvSpPr/>
          <p:nvPr/>
        </p:nvSpPr>
        <p:spPr>
          <a:xfrm>
            <a:off x="3420533" y="4301067"/>
            <a:ext cx="194735" cy="372534"/>
          </a:xfrm>
          <a:custGeom>
            <a:avLst/>
            <a:gdLst/>
            <a:ahLst/>
            <a:cxnLst/>
            <a:rect l="0" t="0" r="0" b="0"/>
            <a:pathLst>
              <a:path w="194735" h="372534">
                <a:moveTo>
                  <a:pt x="8467" y="93133"/>
                </a:moveTo>
                <a:lnTo>
                  <a:pt x="8467" y="93133"/>
                </a:lnTo>
                <a:lnTo>
                  <a:pt x="8467" y="84666"/>
                </a:lnTo>
                <a:lnTo>
                  <a:pt x="8467" y="76200"/>
                </a:lnTo>
                <a:lnTo>
                  <a:pt x="0" y="67733"/>
                </a:lnTo>
                <a:lnTo>
                  <a:pt x="0" y="50800"/>
                </a:lnTo>
                <a:lnTo>
                  <a:pt x="0" y="42333"/>
                </a:lnTo>
                <a:lnTo>
                  <a:pt x="0" y="33866"/>
                </a:lnTo>
                <a:lnTo>
                  <a:pt x="8467" y="25400"/>
                </a:lnTo>
                <a:lnTo>
                  <a:pt x="8467" y="16933"/>
                </a:lnTo>
                <a:lnTo>
                  <a:pt x="16934" y="8466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101600" y="8466"/>
                </a:lnTo>
                <a:lnTo>
                  <a:pt x="110067" y="8466"/>
                </a:lnTo>
                <a:lnTo>
                  <a:pt x="118534" y="25400"/>
                </a:lnTo>
                <a:lnTo>
                  <a:pt x="127000" y="33866"/>
                </a:lnTo>
                <a:lnTo>
                  <a:pt x="135467" y="42333"/>
                </a:lnTo>
                <a:lnTo>
                  <a:pt x="143934" y="59266"/>
                </a:lnTo>
                <a:lnTo>
                  <a:pt x="143934" y="76200"/>
                </a:lnTo>
                <a:lnTo>
                  <a:pt x="143934" y="84666"/>
                </a:lnTo>
                <a:lnTo>
                  <a:pt x="143934" y="101600"/>
                </a:lnTo>
                <a:lnTo>
                  <a:pt x="143934" y="118533"/>
                </a:lnTo>
                <a:lnTo>
                  <a:pt x="135467" y="127000"/>
                </a:lnTo>
                <a:lnTo>
                  <a:pt x="127000" y="143933"/>
                </a:lnTo>
                <a:lnTo>
                  <a:pt x="118534" y="152400"/>
                </a:lnTo>
                <a:lnTo>
                  <a:pt x="101600" y="169333"/>
                </a:lnTo>
                <a:lnTo>
                  <a:pt x="93134" y="177800"/>
                </a:lnTo>
                <a:lnTo>
                  <a:pt x="84667" y="186266"/>
                </a:lnTo>
                <a:lnTo>
                  <a:pt x="67734" y="186266"/>
                </a:lnTo>
                <a:lnTo>
                  <a:pt x="59267" y="194733"/>
                </a:lnTo>
                <a:lnTo>
                  <a:pt x="50800" y="194733"/>
                </a:lnTo>
                <a:lnTo>
                  <a:pt x="42334" y="194733"/>
                </a:lnTo>
                <a:lnTo>
                  <a:pt x="42334" y="203200"/>
                </a:lnTo>
                <a:lnTo>
                  <a:pt x="42334" y="203200"/>
                </a:lnTo>
                <a:lnTo>
                  <a:pt x="42334" y="203200"/>
                </a:lnTo>
                <a:lnTo>
                  <a:pt x="42334" y="203200"/>
                </a:lnTo>
                <a:lnTo>
                  <a:pt x="50800" y="194733"/>
                </a:lnTo>
                <a:lnTo>
                  <a:pt x="50800" y="194733"/>
                </a:lnTo>
                <a:lnTo>
                  <a:pt x="59267" y="194733"/>
                </a:lnTo>
                <a:lnTo>
                  <a:pt x="67734" y="194733"/>
                </a:lnTo>
                <a:lnTo>
                  <a:pt x="84667" y="203200"/>
                </a:lnTo>
                <a:lnTo>
                  <a:pt x="93134" y="203200"/>
                </a:lnTo>
                <a:lnTo>
                  <a:pt x="101600" y="211666"/>
                </a:lnTo>
                <a:lnTo>
                  <a:pt x="118534" y="211666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43934" y="245533"/>
                </a:lnTo>
                <a:lnTo>
                  <a:pt x="152400" y="262466"/>
                </a:lnTo>
                <a:lnTo>
                  <a:pt x="160867" y="279400"/>
                </a:lnTo>
                <a:lnTo>
                  <a:pt x="169334" y="296333"/>
                </a:lnTo>
                <a:lnTo>
                  <a:pt x="169334" y="304800"/>
                </a:lnTo>
                <a:lnTo>
                  <a:pt x="177800" y="321733"/>
                </a:lnTo>
                <a:lnTo>
                  <a:pt x="177800" y="338666"/>
                </a:lnTo>
                <a:lnTo>
                  <a:pt x="186267" y="355600"/>
                </a:lnTo>
                <a:lnTo>
                  <a:pt x="186267" y="364066"/>
                </a:lnTo>
                <a:lnTo>
                  <a:pt x="186267" y="364066"/>
                </a:lnTo>
                <a:lnTo>
                  <a:pt x="186267" y="372533"/>
                </a:lnTo>
                <a:lnTo>
                  <a:pt x="194734" y="364066"/>
                </a:lnTo>
                <a:lnTo>
                  <a:pt x="194734" y="364066"/>
                </a:lnTo>
                <a:lnTo>
                  <a:pt x="194734" y="364066"/>
                </a:lnTo>
                <a:lnTo>
                  <a:pt x="194734" y="364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Freeform 1111"/>
          <p:cNvSpPr/>
          <p:nvPr/>
        </p:nvSpPr>
        <p:spPr>
          <a:xfrm>
            <a:off x="3657600" y="4334933"/>
            <a:ext cx="143934" cy="330201"/>
          </a:xfrm>
          <a:custGeom>
            <a:avLst/>
            <a:gdLst/>
            <a:ahLst/>
            <a:cxnLst/>
            <a:rect l="0" t="0" r="0" b="0"/>
            <a:pathLst>
              <a:path w="143934" h="330201">
                <a:moveTo>
                  <a:pt x="50800" y="33867"/>
                </a:moveTo>
                <a:lnTo>
                  <a:pt x="50800" y="33867"/>
                </a:lnTo>
                <a:lnTo>
                  <a:pt x="50800" y="33867"/>
                </a:lnTo>
                <a:lnTo>
                  <a:pt x="42333" y="33867"/>
                </a:lnTo>
                <a:lnTo>
                  <a:pt x="33867" y="42334"/>
                </a:lnTo>
                <a:lnTo>
                  <a:pt x="33867" y="42334"/>
                </a:lnTo>
                <a:lnTo>
                  <a:pt x="25400" y="50800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93134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9334"/>
                </a:lnTo>
                <a:lnTo>
                  <a:pt x="8467" y="186267"/>
                </a:lnTo>
                <a:lnTo>
                  <a:pt x="8467" y="211667"/>
                </a:lnTo>
                <a:lnTo>
                  <a:pt x="16933" y="237067"/>
                </a:lnTo>
                <a:lnTo>
                  <a:pt x="16933" y="254000"/>
                </a:lnTo>
                <a:lnTo>
                  <a:pt x="25400" y="270934"/>
                </a:lnTo>
                <a:lnTo>
                  <a:pt x="42333" y="287867"/>
                </a:lnTo>
                <a:lnTo>
                  <a:pt x="50800" y="304800"/>
                </a:lnTo>
                <a:lnTo>
                  <a:pt x="59267" y="321734"/>
                </a:lnTo>
                <a:lnTo>
                  <a:pt x="76200" y="321734"/>
                </a:lnTo>
                <a:lnTo>
                  <a:pt x="84667" y="330200"/>
                </a:lnTo>
                <a:lnTo>
                  <a:pt x="93133" y="330200"/>
                </a:lnTo>
                <a:lnTo>
                  <a:pt x="110067" y="330200"/>
                </a:lnTo>
                <a:lnTo>
                  <a:pt x="118533" y="321734"/>
                </a:lnTo>
                <a:lnTo>
                  <a:pt x="127000" y="321734"/>
                </a:lnTo>
                <a:lnTo>
                  <a:pt x="127000" y="304800"/>
                </a:lnTo>
                <a:lnTo>
                  <a:pt x="135467" y="296334"/>
                </a:lnTo>
                <a:lnTo>
                  <a:pt x="143933" y="279400"/>
                </a:lnTo>
                <a:lnTo>
                  <a:pt x="143933" y="262467"/>
                </a:lnTo>
                <a:lnTo>
                  <a:pt x="143933" y="245534"/>
                </a:lnTo>
                <a:lnTo>
                  <a:pt x="143933" y="220134"/>
                </a:lnTo>
                <a:lnTo>
                  <a:pt x="143933" y="194734"/>
                </a:lnTo>
                <a:lnTo>
                  <a:pt x="135467" y="177800"/>
                </a:lnTo>
                <a:lnTo>
                  <a:pt x="127000" y="152400"/>
                </a:lnTo>
                <a:lnTo>
                  <a:pt x="127000" y="135467"/>
                </a:lnTo>
                <a:lnTo>
                  <a:pt x="118533" y="110067"/>
                </a:lnTo>
                <a:lnTo>
                  <a:pt x="110067" y="93134"/>
                </a:lnTo>
                <a:lnTo>
                  <a:pt x="101600" y="76200"/>
                </a:lnTo>
                <a:lnTo>
                  <a:pt x="93133" y="59267"/>
                </a:lnTo>
                <a:lnTo>
                  <a:pt x="84667" y="50800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7" y="16934"/>
                </a:lnTo>
                <a:lnTo>
                  <a:pt x="50800" y="8467"/>
                </a:lnTo>
                <a:lnTo>
                  <a:pt x="42333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16934"/>
                </a:lnTo>
                <a:lnTo>
                  <a:pt x="16933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Freeform 1112"/>
          <p:cNvSpPr/>
          <p:nvPr/>
        </p:nvSpPr>
        <p:spPr>
          <a:xfrm>
            <a:off x="3716867" y="4504267"/>
            <a:ext cx="118534" cy="194734"/>
          </a:xfrm>
          <a:custGeom>
            <a:avLst/>
            <a:gdLst/>
            <a:ahLst/>
            <a:cxnLst/>
            <a:rect l="0" t="0" r="0" b="0"/>
            <a:pathLst>
              <a:path w="118534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33866" y="25400"/>
                </a:lnTo>
                <a:lnTo>
                  <a:pt x="42333" y="33866"/>
                </a:lnTo>
                <a:lnTo>
                  <a:pt x="50800" y="42333"/>
                </a:lnTo>
                <a:lnTo>
                  <a:pt x="50800" y="59266"/>
                </a:lnTo>
                <a:lnTo>
                  <a:pt x="59266" y="67733"/>
                </a:lnTo>
                <a:lnTo>
                  <a:pt x="67733" y="84666"/>
                </a:lnTo>
                <a:lnTo>
                  <a:pt x="76200" y="93133"/>
                </a:lnTo>
                <a:lnTo>
                  <a:pt x="84666" y="110066"/>
                </a:lnTo>
                <a:lnTo>
                  <a:pt x="93133" y="127000"/>
                </a:lnTo>
                <a:lnTo>
                  <a:pt x="93133" y="135466"/>
                </a:lnTo>
                <a:lnTo>
                  <a:pt x="101600" y="152400"/>
                </a:lnTo>
                <a:lnTo>
                  <a:pt x="101600" y="169333"/>
                </a:lnTo>
                <a:lnTo>
                  <a:pt x="110066" y="177800"/>
                </a:lnTo>
                <a:lnTo>
                  <a:pt x="110066" y="186266"/>
                </a:lnTo>
                <a:lnTo>
                  <a:pt x="110066" y="194733"/>
                </a:lnTo>
                <a:lnTo>
                  <a:pt x="118533" y="194733"/>
                </a:lnTo>
                <a:lnTo>
                  <a:pt x="118533" y="194733"/>
                </a:lnTo>
                <a:lnTo>
                  <a:pt x="118533" y="194733"/>
                </a:lnTo>
                <a:lnTo>
                  <a:pt x="118533" y="194733"/>
                </a:lnTo>
                <a:lnTo>
                  <a:pt x="118533" y="186266"/>
                </a:lnTo>
                <a:lnTo>
                  <a:pt x="118533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Freeform 1113"/>
          <p:cNvSpPr/>
          <p:nvPr/>
        </p:nvSpPr>
        <p:spPr>
          <a:xfrm>
            <a:off x="3886200" y="4504267"/>
            <a:ext cx="127001" cy="33867"/>
          </a:xfrm>
          <a:custGeom>
            <a:avLst/>
            <a:gdLst/>
            <a:ahLst/>
            <a:cxnLst/>
            <a:rect l="0" t="0" r="0" b="0"/>
            <a:pathLst>
              <a:path w="127001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10067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27000" y="25400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  <a:lnTo>
                  <a:pt x="127000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Freeform 1114"/>
          <p:cNvSpPr/>
          <p:nvPr/>
        </p:nvSpPr>
        <p:spPr>
          <a:xfrm>
            <a:off x="3903133" y="4588933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0"/>
                </a:moveTo>
                <a:lnTo>
                  <a:pt x="8467" y="0"/>
                </a:lnTo>
                <a:lnTo>
                  <a:pt x="16934" y="0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4" y="8467"/>
                </a:lnTo>
                <a:lnTo>
                  <a:pt x="143934" y="8467"/>
                </a:lnTo>
                <a:lnTo>
                  <a:pt x="160867" y="8467"/>
                </a:lnTo>
                <a:lnTo>
                  <a:pt x="160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Freeform 1115"/>
          <p:cNvSpPr/>
          <p:nvPr/>
        </p:nvSpPr>
        <p:spPr>
          <a:xfrm>
            <a:off x="4123267" y="4114800"/>
            <a:ext cx="1693334" cy="575734"/>
          </a:xfrm>
          <a:custGeom>
            <a:avLst/>
            <a:gdLst/>
            <a:ahLst/>
            <a:cxnLst/>
            <a:rect l="0" t="0" r="0" b="0"/>
            <a:pathLst>
              <a:path w="1693334" h="575734">
                <a:moveTo>
                  <a:pt x="0" y="245533"/>
                </a:moveTo>
                <a:lnTo>
                  <a:pt x="0" y="254000"/>
                </a:lnTo>
                <a:lnTo>
                  <a:pt x="0" y="254000"/>
                </a:lnTo>
                <a:lnTo>
                  <a:pt x="8466" y="254000"/>
                </a:lnTo>
                <a:lnTo>
                  <a:pt x="16933" y="262467"/>
                </a:lnTo>
                <a:lnTo>
                  <a:pt x="16933" y="270933"/>
                </a:lnTo>
                <a:lnTo>
                  <a:pt x="25400" y="279400"/>
                </a:lnTo>
                <a:lnTo>
                  <a:pt x="33866" y="287867"/>
                </a:lnTo>
                <a:lnTo>
                  <a:pt x="42333" y="296333"/>
                </a:lnTo>
                <a:lnTo>
                  <a:pt x="50800" y="304800"/>
                </a:lnTo>
                <a:lnTo>
                  <a:pt x="50800" y="313267"/>
                </a:lnTo>
                <a:lnTo>
                  <a:pt x="59266" y="321733"/>
                </a:lnTo>
                <a:lnTo>
                  <a:pt x="67733" y="338667"/>
                </a:lnTo>
                <a:lnTo>
                  <a:pt x="76200" y="347133"/>
                </a:lnTo>
                <a:lnTo>
                  <a:pt x="76200" y="364067"/>
                </a:lnTo>
                <a:lnTo>
                  <a:pt x="84666" y="381000"/>
                </a:lnTo>
                <a:lnTo>
                  <a:pt x="93133" y="397933"/>
                </a:lnTo>
                <a:lnTo>
                  <a:pt x="101600" y="414867"/>
                </a:lnTo>
                <a:lnTo>
                  <a:pt x="110066" y="431800"/>
                </a:lnTo>
                <a:lnTo>
                  <a:pt x="118533" y="448733"/>
                </a:lnTo>
                <a:lnTo>
                  <a:pt x="127000" y="465667"/>
                </a:lnTo>
                <a:lnTo>
                  <a:pt x="135466" y="482600"/>
                </a:lnTo>
                <a:lnTo>
                  <a:pt x="135466" y="491067"/>
                </a:lnTo>
                <a:lnTo>
                  <a:pt x="143933" y="508000"/>
                </a:lnTo>
                <a:lnTo>
                  <a:pt x="143933" y="524933"/>
                </a:lnTo>
                <a:lnTo>
                  <a:pt x="152400" y="533400"/>
                </a:lnTo>
                <a:lnTo>
                  <a:pt x="160866" y="541867"/>
                </a:lnTo>
                <a:lnTo>
                  <a:pt x="169333" y="550333"/>
                </a:lnTo>
                <a:lnTo>
                  <a:pt x="177800" y="567267"/>
                </a:lnTo>
                <a:lnTo>
                  <a:pt x="186266" y="567267"/>
                </a:lnTo>
                <a:lnTo>
                  <a:pt x="186266" y="567267"/>
                </a:lnTo>
                <a:lnTo>
                  <a:pt x="194733" y="575733"/>
                </a:lnTo>
                <a:lnTo>
                  <a:pt x="194733" y="575733"/>
                </a:lnTo>
                <a:lnTo>
                  <a:pt x="194733" y="567267"/>
                </a:lnTo>
                <a:lnTo>
                  <a:pt x="203200" y="567267"/>
                </a:lnTo>
                <a:lnTo>
                  <a:pt x="203200" y="567267"/>
                </a:lnTo>
                <a:lnTo>
                  <a:pt x="211666" y="550333"/>
                </a:lnTo>
                <a:lnTo>
                  <a:pt x="211666" y="541867"/>
                </a:lnTo>
                <a:lnTo>
                  <a:pt x="211666" y="533400"/>
                </a:lnTo>
                <a:lnTo>
                  <a:pt x="211666" y="524933"/>
                </a:lnTo>
                <a:lnTo>
                  <a:pt x="211666" y="508000"/>
                </a:lnTo>
                <a:lnTo>
                  <a:pt x="203200" y="491067"/>
                </a:lnTo>
                <a:lnTo>
                  <a:pt x="203200" y="474133"/>
                </a:lnTo>
                <a:lnTo>
                  <a:pt x="203200" y="448733"/>
                </a:lnTo>
                <a:lnTo>
                  <a:pt x="203200" y="431800"/>
                </a:lnTo>
                <a:lnTo>
                  <a:pt x="203200" y="414867"/>
                </a:lnTo>
                <a:lnTo>
                  <a:pt x="203200" y="397933"/>
                </a:lnTo>
                <a:lnTo>
                  <a:pt x="203200" y="372533"/>
                </a:lnTo>
                <a:lnTo>
                  <a:pt x="203200" y="355600"/>
                </a:lnTo>
                <a:lnTo>
                  <a:pt x="194733" y="330200"/>
                </a:lnTo>
                <a:lnTo>
                  <a:pt x="194733" y="313267"/>
                </a:lnTo>
                <a:lnTo>
                  <a:pt x="194733" y="287867"/>
                </a:lnTo>
                <a:lnTo>
                  <a:pt x="194733" y="270933"/>
                </a:lnTo>
                <a:lnTo>
                  <a:pt x="186266" y="254000"/>
                </a:lnTo>
                <a:lnTo>
                  <a:pt x="186266" y="228600"/>
                </a:lnTo>
                <a:lnTo>
                  <a:pt x="186266" y="220133"/>
                </a:lnTo>
                <a:lnTo>
                  <a:pt x="177800" y="194733"/>
                </a:lnTo>
                <a:lnTo>
                  <a:pt x="177800" y="177800"/>
                </a:lnTo>
                <a:lnTo>
                  <a:pt x="169333" y="169333"/>
                </a:lnTo>
                <a:lnTo>
                  <a:pt x="169333" y="152400"/>
                </a:lnTo>
                <a:lnTo>
                  <a:pt x="160866" y="135467"/>
                </a:lnTo>
                <a:lnTo>
                  <a:pt x="160866" y="127000"/>
                </a:lnTo>
                <a:lnTo>
                  <a:pt x="160866" y="110067"/>
                </a:lnTo>
                <a:lnTo>
                  <a:pt x="152400" y="101600"/>
                </a:lnTo>
                <a:lnTo>
                  <a:pt x="152400" y="93133"/>
                </a:lnTo>
                <a:lnTo>
                  <a:pt x="152400" y="76200"/>
                </a:lnTo>
                <a:lnTo>
                  <a:pt x="152400" y="67733"/>
                </a:lnTo>
                <a:lnTo>
                  <a:pt x="143933" y="59267"/>
                </a:lnTo>
                <a:lnTo>
                  <a:pt x="143933" y="59267"/>
                </a:lnTo>
                <a:lnTo>
                  <a:pt x="143933" y="50800"/>
                </a:lnTo>
                <a:lnTo>
                  <a:pt x="143933" y="50800"/>
                </a:lnTo>
                <a:lnTo>
                  <a:pt x="143933" y="42333"/>
                </a:lnTo>
                <a:lnTo>
                  <a:pt x="143933" y="42333"/>
                </a:lnTo>
                <a:lnTo>
                  <a:pt x="143933" y="42333"/>
                </a:lnTo>
                <a:lnTo>
                  <a:pt x="152400" y="33867"/>
                </a:lnTo>
                <a:lnTo>
                  <a:pt x="152400" y="33867"/>
                </a:lnTo>
                <a:lnTo>
                  <a:pt x="160866" y="33867"/>
                </a:lnTo>
                <a:lnTo>
                  <a:pt x="160866" y="33867"/>
                </a:lnTo>
                <a:lnTo>
                  <a:pt x="169333" y="33867"/>
                </a:lnTo>
                <a:lnTo>
                  <a:pt x="177800" y="33867"/>
                </a:lnTo>
                <a:lnTo>
                  <a:pt x="194733" y="33867"/>
                </a:lnTo>
                <a:lnTo>
                  <a:pt x="203200" y="33867"/>
                </a:lnTo>
                <a:lnTo>
                  <a:pt x="211666" y="33867"/>
                </a:lnTo>
                <a:lnTo>
                  <a:pt x="220133" y="33867"/>
                </a:lnTo>
                <a:lnTo>
                  <a:pt x="237066" y="33867"/>
                </a:lnTo>
                <a:lnTo>
                  <a:pt x="245533" y="33867"/>
                </a:lnTo>
                <a:lnTo>
                  <a:pt x="262466" y="33867"/>
                </a:lnTo>
                <a:lnTo>
                  <a:pt x="270933" y="33867"/>
                </a:lnTo>
                <a:lnTo>
                  <a:pt x="287866" y="25400"/>
                </a:lnTo>
                <a:lnTo>
                  <a:pt x="304800" y="25400"/>
                </a:lnTo>
                <a:lnTo>
                  <a:pt x="321733" y="25400"/>
                </a:lnTo>
                <a:lnTo>
                  <a:pt x="330200" y="25400"/>
                </a:lnTo>
                <a:lnTo>
                  <a:pt x="355600" y="25400"/>
                </a:lnTo>
                <a:lnTo>
                  <a:pt x="364066" y="25400"/>
                </a:lnTo>
                <a:lnTo>
                  <a:pt x="381000" y="16933"/>
                </a:lnTo>
                <a:lnTo>
                  <a:pt x="406400" y="25400"/>
                </a:lnTo>
                <a:lnTo>
                  <a:pt x="414866" y="16933"/>
                </a:lnTo>
                <a:lnTo>
                  <a:pt x="440266" y="16933"/>
                </a:lnTo>
                <a:lnTo>
                  <a:pt x="457200" y="16933"/>
                </a:lnTo>
                <a:lnTo>
                  <a:pt x="474133" y="16933"/>
                </a:lnTo>
                <a:lnTo>
                  <a:pt x="491066" y="16933"/>
                </a:lnTo>
                <a:lnTo>
                  <a:pt x="508000" y="16933"/>
                </a:lnTo>
                <a:lnTo>
                  <a:pt x="524933" y="16933"/>
                </a:lnTo>
                <a:lnTo>
                  <a:pt x="541866" y="16933"/>
                </a:lnTo>
                <a:lnTo>
                  <a:pt x="567266" y="16933"/>
                </a:lnTo>
                <a:lnTo>
                  <a:pt x="575733" y="16933"/>
                </a:lnTo>
                <a:lnTo>
                  <a:pt x="592666" y="16933"/>
                </a:lnTo>
                <a:lnTo>
                  <a:pt x="618066" y="16933"/>
                </a:lnTo>
                <a:lnTo>
                  <a:pt x="635000" y="8467"/>
                </a:lnTo>
                <a:lnTo>
                  <a:pt x="651933" y="8467"/>
                </a:lnTo>
                <a:lnTo>
                  <a:pt x="668866" y="16933"/>
                </a:lnTo>
                <a:lnTo>
                  <a:pt x="685800" y="16933"/>
                </a:lnTo>
                <a:lnTo>
                  <a:pt x="702733" y="16933"/>
                </a:lnTo>
                <a:lnTo>
                  <a:pt x="711200" y="16933"/>
                </a:lnTo>
                <a:lnTo>
                  <a:pt x="736600" y="16933"/>
                </a:lnTo>
                <a:lnTo>
                  <a:pt x="745066" y="16933"/>
                </a:lnTo>
                <a:lnTo>
                  <a:pt x="762000" y="8467"/>
                </a:lnTo>
                <a:lnTo>
                  <a:pt x="778933" y="8467"/>
                </a:lnTo>
                <a:lnTo>
                  <a:pt x="795866" y="8467"/>
                </a:lnTo>
                <a:lnTo>
                  <a:pt x="804333" y="8467"/>
                </a:lnTo>
                <a:lnTo>
                  <a:pt x="829733" y="8467"/>
                </a:lnTo>
                <a:lnTo>
                  <a:pt x="838200" y="8467"/>
                </a:lnTo>
                <a:lnTo>
                  <a:pt x="855133" y="0"/>
                </a:lnTo>
                <a:lnTo>
                  <a:pt x="872066" y="0"/>
                </a:lnTo>
                <a:lnTo>
                  <a:pt x="889000" y="8467"/>
                </a:lnTo>
                <a:lnTo>
                  <a:pt x="905933" y="0"/>
                </a:lnTo>
                <a:lnTo>
                  <a:pt x="914400" y="0"/>
                </a:lnTo>
                <a:lnTo>
                  <a:pt x="939800" y="0"/>
                </a:lnTo>
                <a:lnTo>
                  <a:pt x="956733" y="0"/>
                </a:lnTo>
                <a:lnTo>
                  <a:pt x="965200" y="0"/>
                </a:lnTo>
                <a:lnTo>
                  <a:pt x="982133" y="8467"/>
                </a:lnTo>
                <a:lnTo>
                  <a:pt x="1007533" y="8467"/>
                </a:lnTo>
                <a:lnTo>
                  <a:pt x="1024466" y="8467"/>
                </a:lnTo>
                <a:lnTo>
                  <a:pt x="1041400" y="8467"/>
                </a:lnTo>
                <a:lnTo>
                  <a:pt x="1058333" y="8467"/>
                </a:lnTo>
                <a:lnTo>
                  <a:pt x="1075266" y="8467"/>
                </a:lnTo>
                <a:lnTo>
                  <a:pt x="1083733" y="8467"/>
                </a:lnTo>
                <a:lnTo>
                  <a:pt x="1100666" y="8467"/>
                </a:lnTo>
                <a:lnTo>
                  <a:pt x="1117600" y="8467"/>
                </a:lnTo>
                <a:lnTo>
                  <a:pt x="1134533" y="8467"/>
                </a:lnTo>
                <a:lnTo>
                  <a:pt x="1143000" y="8467"/>
                </a:lnTo>
                <a:lnTo>
                  <a:pt x="1159933" y="8467"/>
                </a:lnTo>
                <a:lnTo>
                  <a:pt x="1176866" y="8467"/>
                </a:lnTo>
                <a:lnTo>
                  <a:pt x="1185333" y="8467"/>
                </a:lnTo>
                <a:lnTo>
                  <a:pt x="1202266" y="8467"/>
                </a:lnTo>
                <a:lnTo>
                  <a:pt x="1219200" y="8467"/>
                </a:lnTo>
                <a:lnTo>
                  <a:pt x="1227666" y="8467"/>
                </a:lnTo>
                <a:lnTo>
                  <a:pt x="1244600" y="8467"/>
                </a:lnTo>
                <a:lnTo>
                  <a:pt x="1253066" y="8467"/>
                </a:lnTo>
                <a:lnTo>
                  <a:pt x="1270000" y="8467"/>
                </a:lnTo>
                <a:lnTo>
                  <a:pt x="1278466" y="8467"/>
                </a:lnTo>
                <a:lnTo>
                  <a:pt x="1286933" y="8467"/>
                </a:lnTo>
                <a:lnTo>
                  <a:pt x="1303866" y="8467"/>
                </a:lnTo>
                <a:lnTo>
                  <a:pt x="1320800" y="16933"/>
                </a:lnTo>
                <a:lnTo>
                  <a:pt x="1329266" y="16933"/>
                </a:lnTo>
                <a:lnTo>
                  <a:pt x="1337733" y="16933"/>
                </a:lnTo>
                <a:lnTo>
                  <a:pt x="1354666" y="16933"/>
                </a:lnTo>
                <a:lnTo>
                  <a:pt x="1363133" y="16933"/>
                </a:lnTo>
                <a:lnTo>
                  <a:pt x="1371600" y="16933"/>
                </a:lnTo>
                <a:lnTo>
                  <a:pt x="1388533" y="16933"/>
                </a:lnTo>
                <a:lnTo>
                  <a:pt x="1397000" y="16933"/>
                </a:lnTo>
                <a:lnTo>
                  <a:pt x="1405466" y="16933"/>
                </a:lnTo>
                <a:lnTo>
                  <a:pt x="1413933" y="16933"/>
                </a:lnTo>
                <a:lnTo>
                  <a:pt x="1430866" y="16933"/>
                </a:lnTo>
                <a:lnTo>
                  <a:pt x="1439333" y="16933"/>
                </a:lnTo>
                <a:lnTo>
                  <a:pt x="1447800" y="16933"/>
                </a:lnTo>
                <a:lnTo>
                  <a:pt x="1456266" y="16933"/>
                </a:lnTo>
                <a:lnTo>
                  <a:pt x="1464733" y="16933"/>
                </a:lnTo>
                <a:lnTo>
                  <a:pt x="1473200" y="16933"/>
                </a:lnTo>
                <a:lnTo>
                  <a:pt x="1490133" y="16933"/>
                </a:lnTo>
                <a:lnTo>
                  <a:pt x="1498600" y="16933"/>
                </a:lnTo>
                <a:lnTo>
                  <a:pt x="1507066" y="16933"/>
                </a:lnTo>
                <a:lnTo>
                  <a:pt x="1524000" y="16933"/>
                </a:lnTo>
                <a:lnTo>
                  <a:pt x="1540933" y="16933"/>
                </a:lnTo>
                <a:lnTo>
                  <a:pt x="1549400" y="16933"/>
                </a:lnTo>
                <a:lnTo>
                  <a:pt x="1557866" y="16933"/>
                </a:lnTo>
                <a:lnTo>
                  <a:pt x="1574800" y="25400"/>
                </a:lnTo>
                <a:lnTo>
                  <a:pt x="1583266" y="25400"/>
                </a:lnTo>
                <a:lnTo>
                  <a:pt x="1600200" y="25400"/>
                </a:lnTo>
                <a:lnTo>
                  <a:pt x="1608666" y="25400"/>
                </a:lnTo>
                <a:lnTo>
                  <a:pt x="1617133" y="25400"/>
                </a:lnTo>
                <a:lnTo>
                  <a:pt x="1634066" y="33867"/>
                </a:lnTo>
                <a:lnTo>
                  <a:pt x="1642533" y="33867"/>
                </a:lnTo>
                <a:lnTo>
                  <a:pt x="1659466" y="33867"/>
                </a:lnTo>
                <a:lnTo>
                  <a:pt x="1667933" y="33867"/>
                </a:lnTo>
                <a:lnTo>
                  <a:pt x="1676400" y="33867"/>
                </a:lnTo>
                <a:lnTo>
                  <a:pt x="1684866" y="33867"/>
                </a:lnTo>
                <a:lnTo>
                  <a:pt x="1684866" y="33867"/>
                </a:lnTo>
                <a:lnTo>
                  <a:pt x="1693333" y="33867"/>
                </a:lnTo>
                <a:lnTo>
                  <a:pt x="1693333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Freeform 1116"/>
          <p:cNvSpPr/>
          <p:nvPr/>
        </p:nvSpPr>
        <p:spPr>
          <a:xfrm>
            <a:off x="4402667" y="4301067"/>
            <a:ext cx="93134" cy="338667"/>
          </a:xfrm>
          <a:custGeom>
            <a:avLst/>
            <a:gdLst/>
            <a:ahLst/>
            <a:cxnLst/>
            <a:rect l="0" t="0" r="0" b="0"/>
            <a:pathLst>
              <a:path w="93134" h="338667">
                <a:moveTo>
                  <a:pt x="93133" y="0"/>
                </a:move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0"/>
                </a:lnTo>
                <a:lnTo>
                  <a:pt x="76200" y="8466"/>
                </a:lnTo>
                <a:lnTo>
                  <a:pt x="67733" y="16933"/>
                </a:lnTo>
                <a:lnTo>
                  <a:pt x="59266" y="16933"/>
                </a:lnTo>
                <a:lnTo>
                  <a:pt x="50800" y="33866"/>
                </a:lnTo>
                <a:lnTo>
                  <a:pt x="42333" y="33866"/>
                </a:lnTo>
                <a:lnTo>
                  <a:pt x="33866" y="50800"/>
                </a:lnTo>
                <a:lnTo>
                  <a:pt x="33866" y="59266"/>
                </a:lnTo>
                <a:lnTo>
                  <a:pt x="25400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60866"/>
                </a:lnTo>
                <a:lnTo>
                  <a:pt x="0" y="177800"/>
                </a:lnTo>
                <a:lnTo>
                  <a:pt x="0" y="194733"/>
                </a:lnTo>
                <a:lnTo>
                  <a:pt x="8466" y="211666"/>
                </a:lnTo>
                <a:lnTo>
                  <a:pt x="8466" y="228600"/>
                </a:lnTo>
                <a:lnTo>
                  <a:pt x="16933" y="245533"/>
                </a:lnTo>
                <a:lnTo>
                  <a:pt x="25400" y="262466"/>
                </a:lnTo>
                <a:lnTo>
                  <a:pt x="33866" y="279400"/>
                </a:lnTo>
                <a:lnTo>
                  <a:pt x="33866" y="296333"/>
                </a:lnTo>
                <a:lnTo>
                  <a:pt x="42333" y="304800"/>
                </a:lnTo>
                <a:lnTo>
                  <a:pt x="50800" y="321733"/>
                </a:lnTo>
                <a:lnTo>
                  <a:pt x="59266" y="330200"/>
                </a:lnTo>
                <a:lnTo>
                  <a:pt x="67733" y="338666"/>
                </a:lnTo>
                <a:lnTo>
                  <a:pt x="76200" y="338666"/>
                </a:lnTo>
                <a:lnTo>
                  <a:pt x="76200" y="338666"/>
                </a:lnTo>
                <a:lnTo>
                  <a:pt x="84666" y="338666"/>
                </a:lnTo>
                <a:lnTo>
                  <a:pt x="84666" y="338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Freeform 1117"/>
          <p:cNvSpPr/>
          <p:nvPr/>
        </p:nvSpPr>
        <p:spPr>
          <a:xfrm>
            <a:off x="4521200" y="4411133"/>
            <a:ext cx="186268" cy="194735"/>
          </a:xfrm>
          <a:custGeom>
            <a:avLst/>
            <a:gdLst/>
            <a:ahLst/>
            <a:cxnLst/>
            <a:rect l="0" t="0" r="0" b="0"/>
            <a:pathLst>
              <a:path w="186268" h="194735">
                <a:moveTo>
                  <a:pt x="0" y="33867"/>
                </a:move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16934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7" y="42334"/>
                </a:lnTo>
                <a:lnTo>
                  <a:pt x="101600" y="50800"/>
                </a:lnTo>
                <a:lnTo>
                  <a:pt x="110067" y="67734"/>
                </a:lnTo>
                <a:lnTo>
                  <a:pt x="118533" y="84667"/>
                </a:lnTo>
                <a:lnTo>
                  <a:pt x="118533" y="93134"/>
                </a:lnTo>
                <a:lnTo>
                  <a:pt x="118533" y="110067"/>
                </a:lnTo>
                <a:lnTo>
                  <a:pt x="127000" y="127000"/>
                </a:lnTo>
                <a:lnTo>
                  <a:pt x="118533" y="135467"/>
                </a:lnTo>
                <a:lnTo>
                  <a:pt x="118533" y="152400"/>
                </a:lnTo>
                <a:lnTo>
                  <a:pt x="110067" y="160867"/>
                </a:lnTo>
                <a:lnTo>
                  <a:pt x="101600" y="169334"/>
                </a:lnTo>
                <a:lnTo>
                  <a:pt x="93133" y="177800"/>
                </a:lnTo>
                <a:lnTo>
                  <a:pt x="84667" y="186267"/>
                </a:lnTo>
                <a:lnTo>
                  <a:pt x="76200" y="194734"/>
                </a:lnTo>
                <a:lnTo>
                  <a:pt x="67733" y="194734"/>
                </a:lnTo>
                <a:lnTo>
                  <a:pt x="59267" y="194734"/>
                </a:lnTo>
                <a:lnTo>
                  <a:pt x="42333" y="194734"/>
                </a:lnTo>
                <a:lnTo>
                  <a:pt x="33867" y="194734"/>
                </a:lnTo>
                <a:lnTo>
                  <a:pt x="25400" y="186267"/>
                </a:lnTo>
                <a:lnTo>
                  <a:pt x="25400" y="177800"/>
                </a:lnTo>
                <a:lnTo>
                  <a:pt x="16933" y="177800"/>
                </a:lnTo>
                <a:lnTo>
                  <a:pt x="16933" y="169334"/>
                </a:lnTo>
                <a:lnTo>
                  <a:pt x="8467" y="152400"/>
                </a:lnTo>
                <a:lnTo>
                  <a:pt x="8467" y="143934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400" y="127000"/>
                </a:lnTo>
                <a:lnTo>
                  <a:pt x="33867" y="118534"/>
                </a:lnTo>
                <a:lnTo>
                  <a:pt x="42333" y="110067"/>
                </a:lnTo>
                <a:lnTo>
                  <a:pt x="50800" y="101600"/>
                </a:lnTo>
                <a:lnTo>
                  <a:pt x="59267" y="101600"/>
                </a:lnTo>
                <a:lnTo>
                  <a:pt x="76200" y="101600"/>
                </a:lnTo>
                <a:lnTo>
                  <a:pt x="84667" y="101600"/>
                </a:lnTo>
                <a:lnTo>
                  <a:pt x="93133" y="110067"/>
                </a:lnTo>
                <a:lnTo>
                  <a:pt x="110067" y="118534"/>
                </a:lnTo>
                <a:lnTo>
                  <a:pt x="118533" y="118534"/>
                </a:lnTo>
                <a:lnTo>
                  <a:pt x="127000" y="127000"/>
                </a:lnTo>
                <a:lnTo>
                  <a:pt x="135467" y="135467"/>
                </a:lnTo>
                <a:lnTo>
                  <a:pt x="143933" y="143934"/>
                </a:lnTo>
                <a:lnTo>
                  <a:pt x="160867" y="152400"/>
                </a:lnTo>
                <a:lnTo>
                  <a:pt x="169333" y="160867"/>
                </a:lnTo>
                <a:lnTo>
                  <a:pt x="169333" y="169334"/>
                </a:lnTo>
                <a:lnTo>
                  <a:pt x="177800" y="177800"/>
                </a:lnTo>
                <a:lnTo>
                  <a:pt x="177800" y="177800"/>
                </a:lnTo>
                <a:lnTo>
                  <a:pt x="177800" y="186267"/>
                </a:lnTo>
                <a:lnTo>
                  <a:pt x="186267" y="194734"/>
                </a:lnTo>
                <a:lnTo>
                  <a:pt x="186267" y="194734"/>
                </a:lnTo>
                <a:lnTo>
                  <a:pt x="186267" y="194734"/>
                </a:lnTo>
                <a:lnTo>
                  <a:pt x="186267" y="194734"/>
                </a:lnTo>
                <a:lnTo>
                  <a:pt x="186267" y="194734"/>
                </a:lnTo>
                <a:lnTo>
                  <a:pt x="186267" y="194734"/>
                </a:lnTo>
                <a:lnTo>
                  <a:pt x="186267" y="186267"/>
                </a:lnTo>
                <a:lnTo>
                  <a:pt x="186267" y="186267"/>
                </a:lnTo>
                <a:lnTo>
                  <a:pt x="177800" y="177800"/>
                </a:lnTo>
                <a:lnTo>
                  <a:pt x="1778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Freeform 1118"/>
          <p:cNvSpPr/>
          <p:nvPr/>
        </p:nvSpPr>
        <p:spPr>
          <a:xfrm>
            <a:off x="4749800" y="4470400"/>
            <a:ext cx="143934" cy="42334"/>
          </a:xfrm>
          <a:custGeom>
            <a:avLst/>
            <a:gdLst/>
            <a:ahLst/>
            <a:cxnLst/>
            <a:rect l="0" t="0" r="0" b="0"/>
            <a:pathLst>
              <a:path w="143934" h="423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67733" y="33867"/>
                </a:lnTo>
                <a:lnTo>
                  <a:pt x="84667" y="33867"/>
                </a:lnTo>
                <a:lnTo>
                  <a:pt x="101600" y="33867"/>
                </a:lnTo>
                <a:lnTo>
                  <a:pt x="110067" y="33867"/>
                </a:lnTo>
                <a:lnTo>
                  <a:pt x="118533" y="33867"/>
                </a:lnTo>
                <a:lnTo>
                  <a:pt x="127000" y="33867"/>
                </a:lnTo>
                <a:lnTo>
                  <a:pt x="135467" y="42333"/>
                </a:lnTo>
                <a:lnTo>
                  <a:pt x="135467" y="42333"/>
                </a:lnTo>
                <a:lnTo>
                  <a:pt x="135467" y="42333"/>
                </a:lnTo>
                <a:lnTo>
                  <a:pt x="143933" y="42333"/>
                </a:lnTo>
                <a:lnTo>
                  <a:pt x="143933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Freeform 1119"/>
          <p:cNvSpPr/>
          <p:nvPr/>
        </p:nvSpPr>
        <p:spPr>
          <a:xfrm>
            <a:off x="4919133" y="4351867"/>
            <a:ext cx="160868" cy="262467"/>
          </a:xfrm>
          <a:custGeom>
            <a:avLst/>
            <a:gdLst/>
            <a:ahLst/>
            <a:cxnLst/>
            <a:rect l="0" t="0" r="0" b="0"/>
            <a:pathLst>
              <a:path w="160868" h="262467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8467" y="160866"/>
                </a:lnTo>
                <a:lnTo>
                  <a:pt x="8467" y="177800"/>
                </a:lnTo>
                <a:lnTo>
                  <a:pt x="16934" y="194733"/>
                </a:lnTo>
                <a:lnTo>
                  <a:pt x="25400" y="211666"/>
                </a:lnTo>
                <a:lnTo>
                  <a:pt x="33867" y="220133"/>
                </a:lnTo>
                <a:lnTo>
                  <a:pt x="42334" y="228600"/>
                </a:lnTo>
                <a:lnTo>
                  <a:pt x="59267" y="237066"/>
                </a:lnTo>
                <a:lnTo>
                  <a:pt x="67734" y="245533"/>
                </a:lnTo>
                <a:lnTo>
                  <a:pt x="84667" y="254000"/>
                </a:lnTo>
                <a:lnTo>
                  <a:pt x="101600" y="254000"/>
                </a:lnTo>
                <a:lnTo>
                  <a:pt x="110067" y="254000"/>
                </a:lnTo>
                <a:lnTo>
                  <a:pt x="127000" y="254000"/>
                </a:lnTo>
                <a:lnTo>
                  <a:pt x="135467" y="254000"/>
                </a:lnTo>
                <a:lnTo>
                  <a:pt x="143934" y="245533"/>
                </a:lnTo>
                <a:lnTo>
                  <a:pt x="152400" y="237066"/>
                </a:lnTo>
                <a:lnTo>
                  <a:pt x="160867" y="228600"/>
                </a:lnTo>
                <a:lnTo>
                  <a:pt x="160867" y="220133"/>
                </a:lnTo>
                <a:lnTo>
                  <a:pt x="160867" y="211666"/>
                </a:lnTo>
                <a:lnTo>
                  <a:pt x="160867" y="194733"/>
                </a:lnTo>
                <a:lnTo>
                  <a:pt x="152400" y="186266"/>
                </a:lnTo>
                <a:lnTo>
                  <a:pt x="152400" y="177800"/>
                </a:lnTo>
                <a:lnTo>
                  <a:pt x="143934" y="160866"/>
                </a:lnTo>
                <a:lnTo>
                  <a:pt x="135467" y="160866"/>
                </a:lnTo>
                <a:lnTo>
                  <a:pt x="127000" y="152400"/>
                </a:lnTo>
                <a:lnTo>
                  <a:pt x="118534" y="152400"/>
                </a:lnTo>
                <a:lnTo>
                  <a:pt x="110067" y="152400"/>
                </a:lnTo>
                <a:lnTo>
                  <a:pt x="101600" y="160866"/>
                </a:lnTo>
                <a:lnTo>
                  <a:pt x="93134" y="160866"/>
                </a:lnTo>
                <a:lnTo>
                  <a:pt x="93134" y="169333"/>
                </a:lnTo>
                <a:lnTo>
                  <a:pt x="84667" y="177800"/>
                </a:lnTo>
                <a:lnTo>
                  <a:pt x="76200" y="194733"/>
                </a:lnTo>
                <a:lnTo>
                  <a:pt x="76200" y="203200"/>
                </a:lnTo>
                <a:lnTo>
                  <a:pt x="76200" y="220133"/>
                </a:lnTo>
                <a:lnTo>
                  <a:pt x="76200" y="228600"/>
                </a:lnTo>
                <a:lnTo>
                  <a:pt x="76200" y="237066"/>
                </a:lnTo>
                <a:lnTo>
                  <a:pt x="76200" y="254000"/>
                </a:lnTo>
                <a:lnTo>
                  <a:pt x="76200" y="254000"/>
                </a:lnTo>
                <a:lnTo>
                  <a:pt x="84667" y="262466"/>
                </a:lnTo>
                <a:lnTo>
                  <a:pt x="93134" y="262466"/>
                </a:lnTo>
                <a:lnTo>
                  <a:pt x="93134" y="262466"/>
                </a:lnTo>
                <a:lnTo>
                  <a:pt x="93134" y="262466"/>
                </a:lnTo>
                <a:lnTo>
                  <a:pt x="101600" y="254000"/>
                </a:lnTo>
                <a:lnTo>
                  <a:pt x="10160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Freeform 1120"/>
          <p:cNvSpPr/>
          <p:nvPr/>
        </p:nvSpPr>
        <p:spPr>
          <a:xfrm>
            <a:off x="5037667" y="4275667"/>
            <a:ext cx="135467" cy="423334"/>
          </a:xfrm>
          <a:custGeom>
            <a:avLst/>
            <a:gdLst/>
            <a:ahLst/>
            <a:cxnLst/>
            <a:rect l="0" t="0" r="0" b="0"/>
            <a:pathLst>
              <a:path w="135467" h="423334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33866" y="25400"/>
                </a:lnTo>
                <a:lnTo>
                  <a:pt x="42333" y="42333"/>
                </a:lnTo>
                <a:lnTo>
                  <a:pt x="50800" y="59266"/>
                </a:lnTo>
                <a:lnTo>
                  <a:pt x="59266" y="76200"/>
                </a:lnTo>
                <a:lnTo>
                  <a:pt x="67733" y="93133"/>
                </a:lnTo>
                <a:lnTo>
                  <a:pt x="84666" y="118533"/>
                </a:lnTo>
                <a:lnTo>
                  <a:pt x="93133" y="135466"/>
                </a:lnTo>
                <a:lnTo>
                  <a:pt x="101600" y="160866"/>
                </a:lnTo>
                <a:lnTo>
                  <a:pt x="110066" y="194733"/>
                </a:lnTo>
                <a:lnTo>
                  <a:pt x="118533" y="220133"/>
                </a:lnTo>
                <a:lnTo>
                  <a:pt x="127000" y="245533"/>
                </a:lnTo>
                <a:lnTo>
                  <a:pt x="127000" y="279400"/>
                </a:lnTo>
                <a:lnTo>
                  <a:pt x="135466" y="304800"/>
                </a:lnTo>
                <a:lnTo>
                  <a:pt x="135466" y="330200"/>
                </a:lnTo>
                <a:lnTo>
                  <a:pt x="135466" y="355600"/>
                </a:lnTo>
                <a:lnTo>
                  <a:pt x="127000" y="381000"/>
                </a:lnTo>
                <a:lnTo>
                  <a:pt x="127000" y="397933"/>
                </a:lnTo>
                <a:lnTo>
                  <a:pt x="127000" y="406400"/>
                </a:lnTo>
                <a:lnTo>
                  <a:pt x="118533" y="423333"/>
                </a:lnTo>
                <a:lnTo>
                  <a:pt x="118533" y="423333"/>
                </a:lnTo>
                <a:lnTo>
                  <a:pt x="118533" y="423333"/>
                </a:lnTo>
                <a:lnTo>
                  <a:pt x="118533" y="423333"/>
                </a:lnTo>
                <a:lnTo>
                  <a:pt x="118533" y="423333"/>
                </a:lnTo>
                <a:lnTo>
                  <a:pt x="110066" y="414866"/>
                </a:lnTo>
                <a:lnTo>
                  <a:pt x="110066" y="414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Freeform 1121"/>
          <p:cNvSpPr/>
          <p:nvPr/>
        </p:nvSpPr>
        <p:spPr>
          <a:xfrm>
            <a:off x="5164667" y="4233333"/>
            <a:ext cx="127001" cy="177801"/>
          </a:xfrm>
          <a:custGeom>
            <a:avLst/>
            <a:gdLst/>
            <a:ahLst/>
            <a:cxnLst/>
            <a:rect l="0" t="0" r="0" b="0"/>
            <a:pathLst>
              <a:path w="127001" h="177801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8467"/>
                </a:lnTo>
                <a:lnTo>
                  <a:pt x="42333" y="16934"/>
                </a:lnTo>
                <a:lnTo>
                  <a:pt x="50800" y="25400"/>
                </a:lnTo>
                <a:lnTo>
                  <a:pt x="59266" y="33867"/>
                </a:lnTo>
                <a:lnTo>
                  <a:pt x="67733" y="50800"/>
                </a:lnTo>
                <a:lnTo>
                  <a:pt x="76200" y="67734"/>
                </a:lnTo>
                <a:lnTo>
                  <a:pt x="76200" y="84667"/>
                </a:lnTo>
                <a:lnTo>
                  <a:pt x="76200" y="101600"/>
                </a:lnTo>
                <a:lnTo>
                  <a:pt x="76200" y="110067"/>
                </a:lnTo>
                <a:lnTo>
                  <a:pt x="76200" y="127000"/>
                </a:lnTo>
                <a:lnTo>
                  <a:pt x="76200" y="143934"/>
                </a:lnTo>
                <a:lnTo>
                  <a:pt x="67733" y="152400"/>
                </a:lnTo>
                <a:lnTo>
                  <a:pt x="59266" y="160867"/>
                </a:lnTo>
                <a:lnTo>
                  <a:pt x="50800" y="160867"/>
                </a:lnTo>
                <a:lnTo>
                  <a:pt x="50800" y="169334"/>
                </a:lnTo>
                <a:lnTo>
                  <a:pt x="42333" y="169334"/>
                </a:lnTo>
                <a:lnTo>
                  <a:pt x="33866" y="169334"/>
                </a:lnTo>
                <a:lnTo>
                  <a:pt x="25400" y="160867"/>
                </a:lnTo>
                <a:lnTo>
                  <a:pt x="25400" y="160867"/>
                </a:lnTo>
                <a:lnTo>
                  <a:pt x="25400" y="152400"/>
                </a:lnTo>
                <a:lnTo>
                  <a:pt x="25400" y="143934"/>
                </a:lnTo>
                <a:lnTo>
                  <a:pt x="25400" y="127000"/>
                </a:lnTo>
                <a:lnTo>
                  <a:pt x="25400" y="118534"/>
                </a:lnTo>
                <a:lnTo>
                  <a:pt x="25400" y="110067"/>
                </a:lnTo>
                <a:lnTo>
                  <a:pt x="33866" y="101600"/>
                </a:lnTo>
                <a:lnTo>
                  <a:pt x="33866" y="101600"/>
                </a:lnTo>
                <a:lnTo>
                  <a:pt x="42333" y="101600"/>
                </a:lnTo>
                <a:lnTo>
                  <a:pt x="50800" y="101600"/>
                </a:lnTo>
                <a:lnTo>
                  <a:pt x="59266" y="101600"/>
                </a:lnTo>
                <a:lnTo>
                  <a:pt x="67733" y="101600"/>
                </a:lnTo>
                <a:lnTo>
                  <a:pt x="76200" y="101600"/>
                </a:lnTo>
                <a:lnTo>
                  <a:pt x="84666" y="101600"/>
                </a:lnTo>
                <a:lnTo>
                  <a:pt x="84666" y="110067"/>
                </a:lnTo>
                <a:lnTo>
                  <a:pt x="93133" y="118534"/>
                </a:lnTo>
                <a:lnTo>
                  <a:pt x="101600" y="127000"/>
                </a:lnTo>
                <a:lnTo>
                  <a:pt x="110066" y="143934"/>
                </a:lnTo>
                <a:lnTo>
                  <a:pt x="110066" y="152400"/>
                </a:lnTo>
                <a:lnTo>
                  <a:pt x="118533" y="160867"/>
                </a:lnTo>
                <a:lnTo>
                  <a:pt x="118533" y="169334"/>
                </a:lnTo>
                <a:lnTo>
                  <a:pt x="127000" y="169334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27000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Freeform 1122"/>
          <p:cNvSpPr/>
          <p:nvPr/>
        </p:nvSpPr>
        <p:spPr>
          <a:xfrm>
            <a:off x="5384800" y="4428067"/>
            <a:ext cx="25401" cy="245534"/>
          </a:xfrm>
          <a:custGeom>
            <a:avLst/>
            <a:gdLst/>
            <a:ahLst/>
            <a:cxnLst/>
            <a:rect l="0" t="0" r="0" b="0"/>
            <a:pathLst>
              <a:path w="25401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6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400" y="186266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28600"/>
                </a:lnTo>
                <a:lnTo>
                  <a:pt x="25400" y="237066"/>
                </a:lnTo>
                <a:lnTo>
                  <a:pt x="25400" y="245533"/>
                </a:lnTo>
                <a:lnTo>
                  <a:pt x="25400" y="245533"/>
                </a:lnTo>
                <a:lnTo>
                  <a:pt x="25400" y="245533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  <a:lnTo>
                  <a:pt x="16933" y="237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Freeform 1123"/>
          <p:cNvSpPr/>
          <p:nvPr/>
        </p:nvSpPr>
        <p:spPr>
          <a:xfrm>
            <a:off x="5308600" y="4538133"/>
            <a:ext cx="194734" cy="25401"/>
          </a:xfrm>
          <a:custGeom>
            <a:avLst/>
            <a:gdLst/>
            <a:ahLst/>
            <a:cxnLst/>
            <a:rect l="0" t="0" r="0" b="0"/>
            <a:pathLst>
              <a:path w="194734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16934"/>
                </a:lnTo>
                <a:lnTo>
                  <a:pt x="76200" y="16934"/>
                </a:lnTo>
                <a:lnTo>
                  <a:pt x="93133" y="16934"/>
                </a:lnTo>
                <a:lnTo>
                  <a:pt x="110067" y="25400"/>
                </a:lnTo>
                <a:lnTo>
                  <a:pt x="127000" y="25400"/>
                </a:lnTo>
                <a:lnTo>
                  <a:pt x="143933" y="25400"/>
                </a:lnTo>
                <a:lnTo>
                  <a:pt x="160867" y="25400"/>
                </a:lnTo>
                <a:lnTo>
                  <a:pt x="177800" y="25400"/>
                </a:lnTo>
                <a:lnTo>
                  <a:pt x="186267" y="25400"/>
                </a:lnTo>
                <a:lnTo>
                  <a:pt x="186267" y="25400"/>
                </a:lnTo>
                <a:lnTo>
                  <a:pt x="194733" y="25400"/>
                </a:lnTo>
                <a:lnTo>
                  <a:pt x="1947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Freeform 1124"/>
          <p:cNvSpPr/>
          <p:nvPr/>
        </p:nvSpPr>
        <p:spPr>
          <a:xfrm>
            <a:off x="5554133" y="4284133"/>
            <a:ext cx="118535" cy="465668"/>
          </a:xfrm>
          <a:custGeom>
            <a:avLst/>
            <a:gdLst/>
            <a:ahLst/>
            <a:cxnLst/>
            <a:rect l="0" t="0" r="0" b="0"/>
            <a:pathLst>
              <a:path w="118535" h="465668">
                <a:moveTo>
                  <a:pt x="67734" y="0"/>
                </a:moveTo>
                <a:lnTo>
                  <a:pt x="67734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42334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93134"/>
                </a:lnTo>
                <a:lnTo>
                  <a:pt x="8467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0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8467" y="296334"/>
                </a:lnTo>
                <a:lnTo>
                  <a:pt x="16934" y="321734"/>
                </a:lnTo>
                <a:lnTo>
                  <a:pt x="16934" y="347134"/>
                </a:lnTo>
                <a:lnTo>
                  <a:pt x="25400" y="372534"/>
                </a:lnTo>
                <a:lnTo>
                  <a:pt x="42334" y="389467"/>
                </a:lnTo>
                <a:lnTo>
                  <a:pt x="50800" y="414867"/>
                </a:lnTo>
                <a:lnTo>
                  <a:pt x="59267" y="423334"/>
                </a:lnTo>
                <a:lnTo>
                  <a:pt x="67734" y="440267"/>
                </a:lnTo>
                <a:lnTo>
                  <a:pt x="76200" y="448734"/>
                </a:lnTo>
                <a:lnTo>
                  <a:pt x="84667" y="457200"/>
                </a:lnTo>
                <a:lnTo>
                  <a:pt x="93134" y="465667"/>
                </a:lnTo>
                <a:lnTo>
                  <a:pt x="101600" y="465667"/>
                </a:lnTo>
                <a:lnTo>
                  <a:pt x="110067" y="465667"/>
                </a:lnTo>
                <a:lnTo>
                  <a:pt x="118534" y="465667"/>
                </a:lnTo>
                <a:lnTo>
                  <a:pt x="118534" y="465667"/>
                </a:lnTo>
                <a:lnTo>
                  <a:pt x="118534" y="457200"/>
                </a:lnTo>
                <a:lnTo>
                  <a:pt x="118534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Freeform 1125"/>
          <p:cNvSpPr/>
          <p:nvPr/>
        </p:nvSpPr>
        <p:spPr>
          <a:xfrm>
            <a:off x="5647267" y="4487333"/>
            <a:ext cx="110067" cy="25401"/>
          </a:xfrm>
          <a:custGeom>
            <a:avLst/>
            <a:gdLst/>
            <a:ahLst/>
            <a:cxnLst/>
            <a:rect l="0" t="0" r="0" b="0"/>
            <a:pathLst>
              <a:path w="110067" h="25401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16933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16934"/>
                </a:lnTo>
                <a:lnTo>
                  <a:pt x="42333" y="16934"/>
                </a:lnTo>
                <a:lnTo>
                  <a:pt x="50800" y="16934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6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0066" y="25400"/>
                </a:lnTo>
                <a:lnTo>
                  <a:pt x="1100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Freeform 1126"/>
          <p:cNvSpPr/>
          <p:nvPr/>
        </p:nvSpPr>
        <p:spPr>
          <a:xfrm>
            <a:off x="5833533" y="4402667"/>
            <a:ext cx="127001" cy="296334"/>
          </a:xfrm>
          <a:custGeom>
            <a:avLst/>
            <a:gdLst/>
            <a:ahLst/>
            <a:cxnLst/>
            <a:rect l="0" t="0" r="0" b="0"/>
            <a:pathLst>
              <a:path w="127001" h="2963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25400"/>
                </a:lnTo>
                <a:lnTo>
                  <a:pt x="59267" y="33866"/>
                </a:lnTo>
                <a:lnTo>
                  <a:pt x="67734" y="50800"/>
                </a:lnTo>
                <a:lnTo>
                  <a:pt x="67734" y="59266"/>
                </a:lnTo>
                <a:lnTo>
                  <a:pt x="67734" y="76200"/>
                </a:lnTo>
                <a:lnTo>
                  <a:pt x="67734" y="84666"/>
                </a:lnTo>
                <a:lnTo>
                  <a:pt x="59267" y="101600"/>
                </a:lnTo>
                <a:lnTo>
                  <a:pt x="59267" y="110066"/>
                </a:lnTo>
                <a:lnTo>
                  <a:pt x="50800" y="118533"/>
                </a:lnTo>
                <a:lnTo>
                  <a:pt x="42334" y="127000"/>
                </a:lnTo>
                <a:lnTo>
                  <a:pt x="33867" y="135466"/>
                </a:lnTo>
                <a:lnTo>
                  <a:pt x="33867" y="143933"/>
                </a:lnTo>
                <a:lnTo>
                  <a:pt x="25400" y="143933"/>
                </a:lnTo>
                <a:lnTo>
                  <a:pt x="25400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52400"/>
                </a:lnTo>
                <a:lnTo>
                  <a:pt x="16934" y="143933"/>
                </a:lnTo>
                <a:lnTo>
                  <a:pt x="16934" y="143933"/>
                </a:lnTo>
                <a:lnTo>
                  <a:pt x="25400" y="143933"/>
                </a:lnTo>
                <a:lnTo>
                  <a:pt x="33867" y="135466"/>
                </a:lnTo>
                <a:lnTo>
                  <a:pt x="42334" y="135466"/>
                </a:lnTo>
                <a:lnTo>
                  <a:pt x="50800" y="135466"/>
                </a:lnTo>
                <a:lnTo>
                  <a:pt x="59267" y="135466"/>
                </a:lnTo>
                <a:lnTo>
                  <a:pt x="67734" y="143933"/>
                </a:lnTo>
                <a:lnTo>
                  <a:pt x="76200" y="143933"/>
                </a:lnTo>
                <a:lnTo>
                  <a:pt x="84667" y="152400"/>
                </a:lnTo>
                <a:lnTo>
                  <a:pt x="101600" y="160866"/>
                </a:lnTo>
                <a:lnTo>
                  <a:pt x="101600" y="169333"/>
                </a:lnTo>
                <a:lnTo>
                  <a:pt x="110067" y="177800"/>
                </a:lnTo>
                <a:lnTo>
                  <a:pt x="118534" y="194733"/>
                </a:lnTo>
                <a:lnTo>
                  <a:pt x="127000" y="203200"/>
                </a:lnTo>
                <a:lnTo>
                  <a:pt x="127000" y="220133"/>
                </a:lnTo>
                <a:lnTo>
                  <a:pt x="127000" y="228600"/>
                </a:lnTo>
                <a:lnTo>
                  <a:pt x="127000" y="237066"/>
                </a:lnTo>
                <a:lnTo>
                  <a:pt x="127000" y="254000"/>
                </a:lnTo>
                <a:lnTo>
                  <a:pt x="118534" y="262466"/>
                </a:lnTo>
                <a:lnTo>
                  <a:pt x="110067" y="270933"/>
                </a:lnTo>
                <a:lnTo>
                  <a:pt x="101600" y="279400"/>
                </a:lnTo>
                <a:lnTo>
                  <a:pt x="93134" y="287866"/>
                </a:lnTo>
                <a:lnTo>
                  <a:pt x="84667" y="296333"/>
                </a:lnTo>
                <a:lnTo>
                  <a:pt x="67734" y="296333"/>
                </a:lnTo>
                <a:lnTo>
                  <a:pt x="59267" y="296333"/>
                </a:lnTo>
                <a:lnTo>
                  <a:pt x="50800" y="296333"/>
                </a:lnTo>
                <a:lnTo>
                  <a:pt x="33867" y="296333"/>
                </a:lnTo>
                <a:lnTo>
                  <a:pt x="25400" y="287866"/>
                </a:lnTo>
                <a:lnTo>
                  <a:pt x="16934" y="287866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62466"/>
                </a:lnTo>
                <a:lnTo>
                  <a:pt x="8467" y="262466"/>
                </a:lnTo>
                <a:lnTo>
                  <a:pt x="8467" y="262466"/>
                </a:lnTo>
                <a:lnTo>
                  <a:pt x="8467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Freeform 1127"/>
          <p:cNvSpPr/>
          <p:nvPr/>
        </p:nvSpPr>
        <p:spPr>
          <a:xfrm>
            <a:off x="6019800" y="4546600"/>
            <a:ext cx="169334" cy="25401"/>
          </a:xfrm>
          <a:custGeom>
            <a:avLst/>
            <a:gdLst/>
            <a:ahLst/>
            <a:cxnLst/>
            <a:rect l="0" t="0" r="0" b="0"/>
            <a:pathLst>
              <a:path w="169334" h="25401">
                <a:moveTo>
                  <a:pt x="0" y="0"/>
                </a:move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25400"/>
                </a:lnTo>
                <a:lnTo>
                  <a:pt x="84667" y="25400"/>
                </a:lnTo>
                <a:lnTo>
                  <a:pt x="93133" y="25400"/>
                </a:lnTo>
                <a:lnTo>
                  <a:pt x="110067" y="25400"/>
                </a:lnTo>
                <a:lnTo>
                  <a:pt x="118533" y="25400"/>
                </a:lnTo>
                <a:lnTo>
                  <a:pt x="135467" y="25400"/>
                </a:lnTo>
                <a:lnTo>
                  <a:pt x="143933" y="25400"/>
                </a:lnTo>
                <a:lnTo>
                  <a:pt x="160867" y="25400"/>
                </a:lnTo>
                <a:lnTo>
                  <a:pt x="160867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25400"/>
                </a:lnTo>
                <a:lnTo>
                  <a:pt x="169333" y="16933"/>
                </a:lnTo>
                <a:lnTo>
                  <a:pt x="169333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Freeform 1128"/>
          <p:cNvSpPr/>
          <p:nvPr/>
        </p:nvSpPr>
        <p:spPr>
          <a:xfrm>
            <a:off x="6079067" y="4453467"/>
            <a:ext cx="33867" cy="203201"/>
          </a:xfrm>
          <a:custGeom>
            <a:avLst/>
            <a:gdLst/>
            <a:ahLst/>
            <a:cxnLst/>
            <a:rect l="0" t="0" r="0" b="0"/>
            <a:pathLst>
              <a:path w="33867" h="2032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77800"/>
                </a:lnTo>
                <a:lnTo>
                  <a:pt x="8466" y="186266"/>
                </a:lnTo>
                <a:lnTo>
                  <a:pt x="16933" y="194733"/>
                </a:lnTo>
                <a:lnTo>
                  <a:pt x="16933" y="203200"/>
                </a:lnTo>
                <a:lnTo>
                  <a:pt x="25400" y="203200"/>
                </a:lnTo>
                <a:lnTo>
                  <a:pt x="25400" y="194733"/>
                </a:lnTo>
                <a:lnTo>
                  <a:pt x="25400" y="194733"/>
                </a:lnTo>
                <a:lnTo>
                  <a:pt x="33866" y="194733"/>
                </a:lnTo>
                <a:lnTo>
                  <a:pt x="33866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Freeform 1129"/>
          <p:cNvSpPr/>
          <p:nvPr/>
        </p:nvSpPr>
        <p:spPr>
          <a:xfrm>
            <a:off x="6197600" y="4411133"/>
            <a:ext cx="143934" cy="287868"/>
          </a:xfrm>
          <a:custGeom>
            <a:avLst/>
            <a:gdLst/>
            <a:ahLst/>
            <a:cxnLst/>
            <a:rect l="0" t="0" r="0" b="0"/>
            <a:pathLst>
              <a:path w="143934" h="2878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16934"/>
                </a:lnTo>
                <a:lnTo>
                  <a:pt x="59267" y="25400"/>
                </a:lnTo>
                <a:lnTo>
                  <a:pt x="67733" y="33867"/>
                </a:lnTo>
                <a:lnTo>
                  <a:pt x="76200" y="42334"/>
                </a:lnTo>
                <a:lnTo>
                  <a:pt x="76200" y="59267"/>
                </a:lnTo>
                <a:lnTo>
                  <a:pt x="84667" y="76200"/>
                </a:lnTo>
                <a:lnTo>
                  <a:pt x="84667" y="84667"/>
                </a:lnTo>
                <a:lnTo>
                  <a:pt x="84667" y="101600"/>
                </a:lnTo>
                <a:lnTo>
                  <a:pt x="84667" y="118534"/>
                </a:lnTo>
                <a:lnTo>
                  <a:pt x="76200" y="127000"/>
                </a:lnTo>
                <a:lnTo>
                  <a:pt x="76200" y="143934"/>
                </a:lnTo>
                <a:lnTo>
                  <a:pt x="67733" y="160867"/>
                </a:lnTo>
                <a:lnTo>
                  <a:pt x="59267" y="169334"/>
                </a:lnTo>
                <a:lnTo>
                  <a:pt x="50800" y="186267"/>
                </a:lnTo>
                <a:lnTo>
                  <a:pt x="42333" y="194734"/>
                </a:lnTo>
                <a:lnTo>
                  <a:pt x="33867" y="211667"/>
                </a:lnTo>
                <a:lnTo>
                  <a:pt x="33867" y="228600"/>
                </a:lnTo>
                <a:lnTo>
                  <a:pt x="25400" y="237067"/>
                </a:lnTo>
                <a:lnTo>
                  <a:pt x="25400" y="245534"/>
                </a:lnTo>
                <a:lnTo>
                  <a:pt x="25400" y="254000"/>
                </a:lnTo>
                <a:lnTo>
                  <a:pt x="25400" y="262467"/>
                </a:lnTo>
                <a:lnTo>
                  <a:pt x="25400" y="270934"/>
                </a:lnTo>
                <a:lnTo>
                  <a:pt x="33867" y="270934"/>
                </a:lnTo>
                <a:lnTo>
                  <a:pt x="42333" y="279400"/>
                </a:lnTo>
                <a:lnTo>
                  <a:pt x="50800" y="279400"/>
                </a:lnTo>
                <a:lnTo>
                  <a:pt x="67733" y="287867"/>
                </a:lnTo>
                <a:lnTo>
                  <a:pt x="76200" y="287867"/>
                </a:lnTo>
                <a:lnTo>
                  <a:pt x="84667" y="287867"/>
                </a:lnTo>
                <a:lnTo>
                  <a:pt x="101600" y="279400"/>
                </a:lnTo>
                <a:lnTo>
                  <a:pt x="110067" y="279400"/>
                </a:lnTo>
                <a:lnTo>
                  <a:pt x="118533" y="270934"/>
                </a:lnTo>
                <a:lnTo>
                  <a:pt x="127000" y="262467"/>
                </a:lnTo>
                <a:lnTo>
                  <a:pt x="135467" y="254000"/>
                </a:lnTo>
                <a:lnTo>
                  <a:pt x="135467" y="254000"/>
                </a:lnTo>
                <a:lnTo>
                  <a:pt x="143933" y="245534"/>
                </a:lnTo>
                <a:lnTo>
                  <a:pt x="143933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Freeform 1130"/>
          <p:cNvSpPr/>
          <p:nvPr/>
        </p:nvSpPr>
        <p:spPr>
          <a:xfrm>
            <a:off x="6316133" y="4368800"/>
            <a:ext cx="118535" cy="414868"/>
          </a:xfrm>
          <a:custGeom>
            <a:avLst/>
            <a:gdLst/>
            <a:ahLst/>
            <a:cxnLst/>
            <a:rect l="0" t="0" r="0" b="0"/>
            <a:pathLst>
              <a:path w="118535" h="4148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8467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4" y="42333"/>
                </a:lnTo>
                <a:lnTo>
                  <a:pt x="50800" y="59267"/>
                </a:lnTo>
                <a:lnTo>
                  <a:pt x="59267" y="76200"/>
                </a:lnTo>
                <a:lnTo>
                  <a:pt x="76200" y="101600"/>
                </a:lnTo>
                <a:lnTo>
                  <a:pt x="84667" y="127000"/>
                </a:lnTo>
                <a:lnTo>
                  <a:pt x="93134" y="152400"/>
                </a:lnTo>
                <a:lnTo>
                  <a:pt x="101600" y="177800"/>
                </a:lnTo>
                <a:lnTo>
                  <a:pt x="110067" y="203200"/>
                </a:lnTo>
                <a:lnTo>
                  <a:pt x="110067" y="237067"/>
                </a:lnTo>
                <a:lnTo>
                  <a:pt x="118534" y="262467"/>
                </a:lnTo>
                <a:lnTo>
                  <a:pt x="118534" y="287867"/>
                </a:lnTo>
                <a:lnTo>
                  <a:pt x="118534" y="313267"/>
                </a:lnTo>
                <a:lnTo>
                  <a:pt x="118534" y="338667"/>
                </a:lnTo>
                <a:lnTo>
                  <a:pt x="118534" y="355600"/>
                </a:lnTo>
                <a:lnTo>
                  <a:pt x="110067" y="381000"/>
                </a:lnTo>
                <a:lnTo>
                  <a:pt x="110067" y="389467"/>
                </a:lnTo>
                <a:lnTo>
                  <a:pt x="101600" y="406400"/>
                </a:lnTo>
                <a:lnTo>
                  <a:pt x="93134" y="406400"/>
                </a:lnTo>
                <a:lnTo>
                  <a:pt x="84667" y="414867"/>
                </a:lnTo>
                <a:lnTo>
                  <a:pt x="84667" y="406400"/>
                </a:lnTo>
                <a:lnTo>
                  <a:pt x="84667" y="397933"/>
                </a:lnTo>
                <a:lnTo>
                  <a:pt x="84667" y="397933"/>
                </a:lnTo>
                <a:lnTo>
                  <a:pt x="76200" y="389467"/>
                </a:lnTo>
                <a:lnTo>
                  <a:pt x="76200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Freeform 1131"/>
          <p:cNvSpPr/>
          <p:nvPr/>
        </p:nvSpPr>
        <p:spPr>
          <a:xfrm>
            <a:off x="6392333" y="4309533"/>
            <a:ext cx="169335" cy="194735"/>
          </a:xfrm>
          <a:custGeom>
            <a:avLst/>
            <a:gdLst/>
            <a:ahLst/>
            <a:cxnLst/>
            <a:rect l="0" t="0" r="0" b="0"/>
            <a:pathLst>
              <a:path w="169335" h="194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8467"/>
                </a:lnTo>
                <a:lnTo>
                  <a:pt x="50800" y="16934"/>
                </a:lnTo>
                <a:lnTo>
                  <a:pt x="67734" y="25400"/>
                </a:lnTo>
                <a:lnTo>
                  <a:pt x="76200" y="42334"/>
                </a:lnTo>
                <a:lnTo>
                  <a:pt x="84667" y="59267"/>
                </a:lnTo>
                <a:lnTo>
                  <a:pt x="93134" y="76200"/>
                </a:lnTo>
                <a:lnTo>
                  <a:pt x="101600" y="93134"/>
                </a:lnTo>
                <a:lnTo>
                  <a:pt x="101600" y="110067"/>
                </a:lnTo>
                <a:lnTo>
                  <a:pt x="101600" y="127000"/>
                </a:lnTo>
                <a:lnTo>
                  <a:pt x="101600" y="143934"/>
                </a:lnTo>
                <a:lnTo>
                  <a:pt x="101600" y="160867"/>
                </a:lnTo>
                <a:lnTo>
                  <a:pt x="93134" y="169334"/>
                </a:lnTo>
                <a:lnTo>
                  <a:pt x="93134" y="177800"/>
                </a:lnTo>
                <a:lnTo>
                  <a:pt x="84667" y="186267"/>
                </a:lnTo>
                <a:lnTo>
                  <a:pt x="76200" y="194734"/>
                </a:lnTo>
                <a:lnTo>
                  <a:pt x="67734" y="194734"/>
                </a:lnTo>
                <a:lnTo>
                  <a:pt x="67734" y="186267"/>
                </a:lnTo>
                <a:lnTo>
                  <a:pt x="59267" y="186267"/>
                </a:lnTo>
                <a:lnTo>
                  <a:pt x="50800" y="177800"/>
                </a:lnTo>
                <a:lnTo>
                  <a:pt x="50800" y="169334"/>
                </a:lnTo>
                <a:lnTo>
                  <a:pt x="50800" y="160867"/>
                </a:lnTo>
                <a:lnTo>
                  <a:pt x="50800" y="143934"/>
                </a:lnTo>
                <a:lnTo>
                  <a:pt x="50800" y="135467"/>
                </a:lnTo>
                <a:lnTo>
                  <a:pt x="50800" y="127000"/>
                </a:lnTo>
                <a:lnTo>
                  <a:pt x="50800" y="118534"/>
                </a:lnTo>
                <a:lnTo>
                  <a:pt x="59267" y="110067"/>
                </a:lnTo>
                <a:lnTo>
                  <a:pt x="67734" y="110067"/>
                </a:lnTo>
                <a:lnTo>
                  <a:pt x="67734" y="110067"/>
                </a:lnTo>
                <a:lnTo>
                  <a:pt x="84667" y="101600"/>
                </a:lnTo>
                <a:lnTo>
                  <a:pt x="93134" y="101600"/>
                </a:lnTo>
                <a:lnTo>
                  <a:pt x="101600" y="110067"/>
                </a:lnTo>
                <a:lnTo>
                  <a:pt x="110067" y="110067"/>
                </a:lnTo>
                <a:lnTo>
                  <a:pt x="118533" y="118534"/>
                </a:lnTo>
                <a:lnTo>
                  <a:pt x="127001" y="118534"/>
                </a:lnTo>
                <a:lnTo>
                  <a:pt x="135467" y="127000"/>
                </a:lnTo>
                <a:lnTo>
                  <a:pt x="143934" y="135467"/>
                </a:lnTo>
                <a:lnTo>
                  <a:pt x="152400" y="143934"/>
                </a:lnTo>
                <a:lnTo>
                  <a:pt x="160867" y="143934"/>
                </a:lnTo>
                <a:lnTo>
                  <a:pt x="160867" y="152400"/>
                </a:lnTo>
                <a:lnTo>
                  <a:pt x="169334" y="160867"/>
                </a:lnTo>
                <a:lnTo>
                  <a:pt x="169334" y="160867"/>
                </a:lnTo>
                <a:lnTo>
                  <a:pt x="169334" y="160867"/>
                </a:lnTo>
                <a:lnTo>
                  <a:pt x="169334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Freeform 1132"/>
          <p:cNvSpPr/>
          <p:nvPr/>
        </p:nvSpPr>
        <p:spPr>
          <a:xfrm>
            <a:off x="6637867" y="4588933"/>
            <a:ext cx="135467" cy="25401"/>
          </a:xfrm>
          <a:custGeom>
            <a:avLst/>
            <a:gdLst/>
            <a:ahLst/>
            <a:cxnLst/>
            <a:rect l="0" t="0" r="0" b="0"/>
            <a:pathLst>
              <a:path w="135467" h="25401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33867" y="8467"/>
                </a:lnTo>
                <a:lnTo>
                  <a:pt x="50800" y="16934"/>
                </a:lnTo>
                <a:lnTo>
                  <a:pt x="67733" y="16934"/>
                </a:lnTo>
                <a:lnTo>
                  <a:pt x="84666" y="16934"/>
                </a:lnTo>
                <a:lnTo>
                  <a:pt x="93133" y="16934"/>
                </a:lnTo>
                <a:lnTo>
                  <a:pt x="110067" y="16934"/>
                </a:lnTo>
                <a:lnTo>
                  <a:pt x="118533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6" y="25400"/>
                </a:lnTo>
                <a:lnTo>
                  <a:pt x="1354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Freeform 1133"/>
          <p:cNvSpPr/>
          <p:nvPr/>
        </p:nvSpPr>
        <p:spPr>
          <a:xfrm>
            <a:off x="6671734" y="4665133"/>
            <a:ext cx="143933" cy="33868"/>
          </a:xfrm>
          <a:custGeom>
            <a:avLst/>
            <a:gdLst/>
            <a:ahLst/>
            <a:cxnLst/>
            <a:rect l="0" t="0" r="0" b="0"/>
            <a:pathLst>
              <a:path w="143933" h="33868">
                <a:moveTo>
                  <a:pt x="0" y="0"/>
                </a:moveTo>
                <a:lnTo>
                  <a:pt x="0" y="0"/>
                </a:lnTo>
                <a:lnTo>
                  <a:pt x="8466" y="8467"/>
                </a:lnTo>
                <a:lnTo>
                  <a:pt x="8466" y="8467"/>
                </a:lnTo>
                <a:lnTo>
                  <a:pt x="25399" y="16934"/>
                </a:lnTo>
                <a:lnTo>
                  <a:pt x="42333" y="16934"/>
                </a:lnTo>
                <a:lnTo>
                  <a:pt x="67732" y="25400"/>
                </a:lnTo>
                <a:lnTo>
                  <a:pt x="84666" y="25400"/>
                </a:lnTo>
                <a:lnTo>
                  <a:pt x="110066" y="33867"/>
                </a:lnTo>
                <a:lnTo>
                  <a:pt x="126999" y="33867"/>
                </a:lnTo>
                <a:lnTo>
                  <a:pt x="126999" y="33867"/>
                </a:lnTo>
                <a:lnTo>
                  <a:pt x="143932" y="33867"/>
                </a:lnTo>
                <a:lnTo>
                  <a:pt x="143932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Freeform 1134"/>
          <p:cNvSpPr/>
          <p:nvPr/>
        </p:nvSpPr>
        <p:spPr>
          <a:xfrm>
            <a:off x="5723467" y="4140200"/>
            <a:ext cx="728134" cy="50801"/>
          </a:xfrm>
          <a:custGeom>
            <a:avLst/>
            <a:gdLst/>
            <a:ahLst/>
            <a:cxnLst/>
            <a:rect l="0" t="0" r="0" b="0"/>
            <a:pathLst>
              <a:path w="728134" h="50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59266" y="8467"/>
                </a:lnTo>
                <a:lnTo>
                  <a:pt x="76200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43933" y="8467"/>
                </a:lnTo>
                <a:lnTo>
                  <a:pt x="160866" y="8467"/>
                </a:lnTo>
                <a:lnTo>
                  <a:pt x="177800" y="8467"/>
                </a:lnTo>
                <a:lnTo>
                  <a:pt x="194733" y="8467"/>
                </a:lnTo>
                <a:lnTo>
                  <a:pt x="211666" y="16933"/>
                </a:lnTo>
                <a:lnTo>
                  <a:pt x="220133" y="16933"/>
                </a:lnTo>
                <a:lnTo>
                  <a:pt x="237066" y="16933"/>
                </a:lnTo>
                <a:lnTo>
                  <a:pt x="254000" y="16933"/>
                </a:lnTo>
                <a:lnTo>
                  <a:pt x="270933" y="16933"/>
                </a:lnTo>
                <a:lnTo>
                  <a:pt x="287866" y="25400"/>
                </a:lnTo>
                <a:lnTo>
                  <a:pt x="304800" y="25400"/>
                </a:lnTo>
                <a:lnTo>
                  <a:pt x="330200" y="25400"/>
                </a:lnTo>
                <a:lnTo>
                  <a:pt x="347133" y="25400"/>
                </a:lnTo>
                <a:lnTo>
                  <a:pt x="364066" y="25400"/>
                </a:lnTo>
                <a:lnTo>
                  <a:pt x="389466" y="33867"/>
                </a:lnTo>
                <a:lnTo>
                  <a:pt x="406400" y="33867"/>
                </a:lnTo>
                <a:lnTo>
                  <a:pt x="431800" y="33867"/>
                </a:lnTo>
                <a:lnTo>
                  <a:pt x="448733" y="33867"/>
                </a:lnTo>
                <a:lnTo>
                  <a:pt x="465666" y="33867"/>
                </a:lnTo>
                <a:lnTo>
                  <a:pt x="491066" y="42333"/>
                </a:lnTo>
                <a:lnTo>
                  <a:pt x="516466" y="42333"/>
                </a:lnTo>
                <a:lnTo>
                  <a:pt x="533400" y="42333"/>
                </a:lnTo>
                <a:lnTo>
                  <a:pt x="558800" y="42333"/>
                </a:lnTo>
                <a:lnTo>
                  <a:pt x="575733" y="42333"/>
                </a:lnTo>
                <a:lnTo>
                  <a:pt x="592666" y="42333"/>
                </a:lnTo>
                <a:lnTo>
                  <a:pt x="618066" y="50800"/>
                </a:lnTo>
                <a:lnTo>
                  <a:pt x="635000" y="50800"/>
                </a:lnTo>
                <a:lnTo>
                  <a:pt x="651933" y="50800"/>
                </a:lnTo>
                <a:lnTo>
                  <a:pt x="668866" y="50800"/>
                </a:lnTo>
                <a:lnTo>
                  <a:pt x="685800" y="50800"/>
                </a:lnTo>
                <a:lnTo>
                  <a:pt x="702733" y="50800"/>
                </a:lnTo>
                <a:lnTo>
                  <a:pt x="711200" y="50800"/>
                </a:lnTo>
                <a:lnTo>
                  <a:pt x="711200" y="50800"/>
                </a:lnTo>
                <a:lnTo>
                  <a:pt x="728133" y="42333"/>
                </a:lnTo>
                <a:lnTo>
                  <a:pt x="728133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Freeform 1135"/>
          <p:cNvSpPr/>
          <p:nvPr/>
        </p:nvSpPr>
        <p:spPr>
          <a:xfrm>
            <a:off x="6891866" y="4267200"/>
            <a:ext cx="905935" cy="558801"/>
          </a:xfrm>
          <a:custGeom>
            <a:avLst/>
            <a:gdLst/>
            <a:ahLst/>
            <a:cxnLst/>
            <a:rect l="0" t="0" r="0" b="0"/>
            <a:pathLst>
              <a:path w="905935" h="558801">
                <a:moveTo>
                  <a:pt x="0" y="254000"/>
                </a:moveTo>
                <a:lnTo>
                  <a:pt x="0" y="262467"/>
                </a:lnTo>
                <a:lnTo>
                  <a:pt x="8468" y="262467"/>
                </a:lnTo>
                <a:lnTo>
                  <a:pt x="8468" y="262467"/>
                </a:lnTo>
                <a:lnTo>
                  <a:pt x="8468" y="270933"/>
                </a:lnTo>
                <a:lnTo>
                  <a:pt x="8468" y="279400"/>
                </a:lnTo>
                <a:lnTo>
                  <a:pt x="16934" y="279400"/>
                </a:lnTo>
                <a:lnTo>
                  <a:pt x="25401" y="296333"/>
                </a:lnTo>
                <a:lnTo>
                  <a:pt x="25401" y="304800"/>
                </a:lnTo>
                <a:lnTo>
                  <a:pt x="33867" y="313267"/>
                </a:lnTo>
                <a:lnTo>
                  <a:pt x="42334" y="330200"/>
                </a:lnTo>
                <a:lnTo>
                  <a:pt x="42334" y="338667"/>
                </a:lnTo>
                <a:lnTo>
                  <a:pt x="50801" y="355600"/>
                </a:lnTo>
                <a:lnTo>
                  <a:pt x="50801" y="372533"/>
                </a:lnTo>
                <a:lnTo>
                  <a:pt x="59267" y="389467"/>
                </a:lnTo>
                <a:lnTo>
                  <a:pt x="59267" y="406400"/>
                </a:lnTo>
                <a:lnTo>
                  <a:pt x="67734" y="431800"/>
                </a:lnTo>
                <a:lnTo>
                  <a:pt x="76200" y="448733"/>
                </a:lnTo>
                <a:lnTo>
                  <a:pt x="76200" y="465667"/>
                </a:lnTo>
                <a:lnTo>
                  <a:pt x="84668" y="482600"/>
                </a:lnTo>
                <a:lnTo>
                  <a:pt x="93134" y="499533"/>
                </a:lnTo>
                <a:lnTo>
                  <a:pt x="101601" y="516467"/>
                </a:lnTo>
                <a:lnTo>
                  <a:pt x="101601" y="524933"/>
                </a:lnTo>
                <a:lnTo>
                  <a:pt x="110067" y="541867"/>
                </a:lnTo>
                <a:lnTo>
                  <a:pt x="110067" y="550333"/>
                </a:lnTo>
                <a:lnTo>
                  <a:pt x="118534" y="558800"/>
                </a:lnTo>
                <a:lnTo>
                  <a:pt x="118534" y="558800"/>
                </a:lnTo>
                <a:lnTo>
                  <a:pt x="118534" y="558800"/>
                </a:lnTo>
                <a:lnTo>
                  <a:pt x="127001" y="558800"/>
                </a:lnTo>
                <a:lnTo>
                  <a:pt x="127001" y="558800"/>
                </a:lnTo>
                <a:lnTo>
                  <a:pt x="135467" y="558800"/>
                </a:lnTo>
                <a:lnTo>
                  <a:pt x="135467" y="550333"/>
                </a:lnTo>
                <a:lnTo>
                  <a:pt x="135467" y="541867"/>
                </a:lnTo>
                <a:lnTo>
                  <a:pt x="135467" y="533400"/>
                </a:lnTo>
                <a:lnTo>
                  <a:pt x="135467" y="524933"/>
                </a:lnTo>
                <a:lnTo>
                  <a:pt x="143934" y="508000"/>
                </a:lnTo>
                <a:lnTo>
                  <a:pt x="143934" y="491067"/>
                </a:lnTo>
                <a:lnTo>
                  <a:pt x="143934" y="474133"/>
                </a:lnTo>
                <a:lnTo>
                  <a:pt x="143934" y="448733"/>
                </a:lnTo>
                <a:lnTo>
                  <a:pt x="143934" y="431800"/>
                </a:lnTo>
                <a:lnTo>
                  <a:pt x="143934" y="406400"/>
                </a:lnTo>
                <a:lnTo>
                  <a:pt x="143934" y="381000"/>
                </a:lnTo>
                <a:lnTo>
                  <a:pt x="143934" y="355600"/>
                </a:lnTo>
                <a:lnTo>
                  <a:pt x="143934" y="330200"/>
                </a:lnTo>
                <a:lnTo>
                  <a:pt x="143934" y="304800"/>
                </a:lnTo>
                <a:lnTo>
                  <a:pt x="143934" y="279400"/>
                </a:lnTo>
                <a:lnTo>
                  <a:pt x="143934" y="254000"/>
                </a:lnTo>
                <a:lnTo>
                  <a:pt x="143934" y="228600"/>
                </a:lnTo>
                <a:lnTo>
                  <a:pt x="135467" y="211667"/>
                </a:lnTo>
                <a:lnTo>
                  <a:pt x="135467" y="186267"/>
                </a:lnTo>
                <a:lnTo>
                  <a:pt x="135467" y="160867"/>
                </a:lnTo>
                <a:lnTo>
                  <a:pt x="135467" y="143933"/>
                </a:lnTo>
                <a:lnTo>
                  <a:pt x="135467" y="127000"/>
                </a:lnTo>
                <a:lnTo>
                  <a:pt x="127001" y="110067"/>
                </a:lnTo>
                <a:lnTo>
                  <a:pt x="118534" y="93133"/>
                </a:lnTo>
                <a:lnTo>
                  <a:pt x="118534" y="76200"/>
                </a:lnTo>
                <a:lnTo>
                  <a:pt x="118534" y="59267"/>
                </a:lnTo>
                <a:lnTo>
                  <a:pt x="118534" y="50800"/>
                </a:lnTo>
                <a:lnTo>
                  <a:pt x="118534" y="33867"/>
                </a:lnTo>
                <a:lnTo>
                  <a:pt x="118534" y="25400"/>
                </a:lnTo>
                <a:lnTo>
                  <a:pt x="118534" y="16933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27001" y="0"/>
                </a:lnTo>
                <a:lnTo>
                  <a:pt x="127001" y="0"/>
                </a:lnTo>
                <a:lnTo>
                  <a:pt x="135467" y="0"/>
                </a:lnTo>
                <a:lnTo>
                  <a:pt x="143934" y="0"/>
                </a:lnTo>
                <a:lnTo>
                  <a:pt x="152400" y="0"/>
                </a:lnTo>
                <a:lnTo>
                  <a:pt x="160868" y="0"/>
                </a:lnTo>
                <a:lnTo>
                  <a:pt x="169334" y="0"/>
                </a:lnTo>
                <a:lnTo>
                  <a:pt x="186267" y="0"/>
                </a:lnTo>
                <a:lnTo>
                  <a:pt x="203201" y="8467"/>
                </a:lnTo>
                <a:lnTo>
                  <a:pt x="211667" y="8467"/>
                </a:lnTo>
                <a:lnTo>
                  <a:pt x="228600" y="8467"/>
                </a:lnTo>
                <a:lnTo>
                  <a:pt x="245534" y="8467"/>
                </a:lnTo>
                <a:lnTo>
                  <a:pt x="262467" y="16933"/>
                </a:lnTo>
                <a:lnTo>
                  <a:pt x="270934" y="16933"/>
                </a:lnTo>
                <a:lnTo>
                  <a:pt x="296334" y="16933"/>
                </a:lnTo>
                <a:lnTo>
                  <a:pt x="313268" y="16933"/>
                </a:lnTo>
                <a:lnTo>
                  <a:pt x="330201" y="25400"/>
                </a:lnTo>
                <a:lnTo>
                  <a:pt x="347134" y="25400"/>
                </a:lnTo>
                <a:lnTo>
                  <a:pt x="364067" y="25400"/>
                </a:lnTo>
                <a:lnTo>
                  <a:pt x="389468" y="25400"/>
                </a:lnTo>
                <a:lnTo>
                  <a:pt x="406401" y="33867"/>
                </a:lnTo>
                <a:lnTo>
                  <a:pt x="423334" y="33867"/>
                </a:lnTo>
                <a:lnTo>
                  <a:pt x="440267" y="33867"/>
                </a:lnTo>
                <a:lnTo>
                  <a:pt x="465668" y="33867"/>
                </a:lnTo>
                <a:lnTo>
                  <a:pt x="482601" y="33867"/>
                </a:lnTo>
                <a:lnTo>
                  <a:pt x="499534" y="33867"/>
                </a:lnTo>
                <a:lnTo>
                  <a:pt x="516467" y="42333"/>
                </a:lnTo>
                <a:lnTo>
                  <a:pt x="533400" y="42333"/>
                </a:lnTo>
                <a:lnTo>
                  <a:pt x="550334" y="42333"/>
                </a:lnTo>
                <a:lnTo>
                  <a:pt x="575734" y="50800"/>
                </a:lnTo>
                <a:lnTo>
                  <a:pt x="584201" y="50800"/>
                </a:lnTo>
                <a:lnTo>
                  <a:pt x="601134" y="50800"/>
                </a:lnTo>
                <a:lnTo>
                  <a:pt x="626534" y="50800"/>
                </a:lnTo>
                <a:lnTo>
                  <a:pt x="643467" y="50800"/>
                </a:lnTo>
                <a:lnTo>
                  <a:pt x="660401" y="50800"/>
                </a:lnTo>
                <a:lnTo>
                  <a:pt x="677334" y="59267"/>
                </a:lnTo>
                <a:lnTo>
                  <a:pt x="694268" y="59267"/>
                </a:lnTo>
                <a:lnTo>
                  <a:pt x="711201" y="59267"/>
                </a:lnTo>
                <a:lnTo>
                  <a:pt x="728134" y="67733"/>
                </a:lnTo>
                <a:lnTo>
                  <a:pt x="745067" y="67733"/>
                </a:lnTo>
                <a:lnTo>
                  <a:pt x="753534" y="67733"/>
                </a:lnTo>
                <a:lnTo>
                  <a:pt x="770468" y="67733"/>
                </a:lnTo>
                <a:lnTo>
                  <a:pt x="787401" y="67733"/>
                </a:lnTo>
                <a:lnTo>
                  <a:pt x="804334" y="67733"/>
                </a:lnTo>
                <a:lnTo>
                  <a:pt x="821267" y="76200"/>
                </a:lnTo>
                <a:lnTo>
                  <a:pt x="829734" y="76200"/>
                </a:lnTo>
                <a:lnTo>
                  <a:pt x="846668" y="76200"/>
                </a:lnTo>
                <a:lnTo>
                  <a:pt x="855134" y="76200"/>
                </a:lnTo>
                <a:lnTo>
                  <a:pt x="863601" y="76200"/>
                </a:lnTo>
                <a:lnTo>
                  <a:pt x="872067" y="76200"/>
                </a:lnTo>
                <a:lnTo>
                  <a:pt x="880534" y="76200"/>
                </a:lnTo>
                <a:lnTo>
                  <a:pt x="889001" y="76200"/>
                </a:lnTo>
                <a:lnTo>
                  <a:pt x="897467" y="84667"/>
                </a:lnTo>
                <a:lnTo>
                  <a:pt x="897467" y="84667"/>
                </a:lnTo>
                <a:lnTo>
                  <a:pt x="905934" y="84667"/>
                </a:lnTo>
                <a:lnTo>
                  <a:pt x="905934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Freeform 1136"/>
          <p:cNvSpPr/>
          <p:nvPr/>
        </p:nvSpPr>
        <p:spPr>
          <a:xfrm>
            <a:off x="7171267" y="4470400"/>
            <a:ext cx="33868" cy="304801"/>
          </a:xfrm>
          <a:custGeom>
            <a:avLst/>
            <a:gdLst/>
            <a:ahLst/>
            <a:cxnLst/>
            <a:rect l="0" t="0" r="0" b="0"/>
            <a:pathLst>
              <a:path w="33868" h="304801">
                <a:moveTo>
                  <a:pt x="33867" y="0"/>
                </a:moveTo>
                <a:lnTo>
                  <a:pt x="33867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16933"/>
                </a:lnTo>
                <a:lnTo>
                  <a:pt x="25399" y="25400"/>
                </a:lnTo>
                <a:lnTo>
                  <a:pt x="25399" y="33867"/>
                </a:lnTo>
                <a:lnTo>
                  <a:pt x="25399" y="42333"/>
                </a:lnTo>
                <a:lnTo>
                  <a:pt x="25399" y="59267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7"/>
                </a:lnTo>
                <a:lnTo>
                  <a:pt x="16933" y="135467"/>
                </a:lnTo>
                <a:lnTo>
                  <a:pt x="16933" y="160867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8466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0" y="296333"/>
                </a:lnTo>
                <a:lnTo>
                  <a:pt x="8466" y="304800"/>
                </a:lnTo>
                <a:lnTo>
                  <a:pt x="8466" y="304800"/>
                </a:lnTo>
                <a:lnTo>
                  <a:pt x="8466" y="304800"/>
                </a:lnTo>
                <a:lnTo>
                  <a:pt x="16933" y="304800"/>
                </a:lnTo>
                <a:lnTo>
                  <a:pt x="16933" y="304800"/>
                </a:lnTo>
                <a:lnTo>
                  <a:pt x="16933" y="296333"/>
                </a:lnTo>
                <a:lnTo>
                  <a:pt x="16933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Freeform 1137"/>
          <p:cNvSpPr/>
          <p:nvPr/>
        </p:nvSpPr>
        <p:spPr>
          <a:xfrm>
            <a:off x="7255933" y="4512733"/>
            <a:ext cx="118535" cy="270935"/>
          </a:xfrm>
          <a:custGeom>
            <a:avLst/>
            <a:gdLst/>
            <a:ahLst/>
            <a:cxnLst/>
            <a:rect l="0" t="0" r="0" b="0"/>
            <a:pathLst>
              <a:path w="118535" h="270935">
                <a:moveTo>
                  <a:pt x="42334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16934"/>
                </a:lnTo>
                <a:lnTo>
                  <a:pt x="33867" y="33867"/>
                </a:lnTo>
                <a:lnTo>
                  <a:pt x="25401" y="50800"/>
                </a:lnTo>
                <a:lnTo>
                  <a:pt x="16933" y="67734"/>
                </a:lnTo>
                <a:lnTo>
                  <a:pt x="16933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0" y="143934"/>
                </a:lnTo>
                <a:lnTo>
                  <a:pt x="0" y="152400"/>
                </a:lnTo>
                <a:lnTo>
                  <a:pt x="0" y="177800"/>
                </a:lnTo>
                <a:lnTo>
                  <a:pt x="0" y="186267"/>
                </a:lnTo>
                <a:lnTo>
                  <a:pt x="0" y="203200"/>
                </a:lnTo>
                <a:lnTo>
                  <a:pt x="8467" y="220134"/>
                </a:lnTo>
                <a:lnTo>
                  <a:pt x="16933" y="228600"/>
                </a:lnTo>
                <a:lnTo>
                  <a:pt x="25401" y="245534"/>
                </a:lnTo>
                <a:lnTo>
                  <a:pt x="33867" y="254000"/>
                </a:lnTo>
                <a:lnTo>
                  <a:pt x="42334" y="262467"/>
                </a:lnTo>
                <a:lnTo>
                  <a:pt x="50800" y="262467"/>
                </a:lnTo>
                <a:lnTo>
                  <a:pt x="59267" y="270934"/>
                </a:lnTo>
                <a:lnTo>
                  <a:pt x="67734" y="270934"/>
                </a:lnTo>
                <a:lnTo>
                  <a:pt x="76200" y="270934"/>
                </a:lnTo>
                <a:lnTo>
                  <a:pt x="93133" y="262467"/>
                </a:lnTo>
                <a:lnTo>
                  <a:pt x="101601" y="262467"/>
                </a:lnTo>
                <a:lnTo>
                  <a:pt x="101601" y="254000"/>
                </a:lnTo>
                <a:lnTo>
                  <a:pt x="110067" y="245534"/>
                </a:lnTo>
                <a:lnTo>
                  <a:pt x="110067" y="237067"/>
                </a:lnTo>
                <a:lnTo>
                  <a:pt x="118534" y="220134"/>
                </a:lnTo>
                <a:lnTo>
                  <a:pt x="118534" y="211667"/>
                </a:lnTo>
                <a:lnTo>
                  <a:pt x="118534" y="194734"/>
                </a:lnTo>
                <a:lnTo>
                  <a:pt x="110067" y="186267"/>
                </a:lnTo>
                <a:lnTo>
                  <a:pt x="110067" y="169334"/>
                </a:lnTo>
                <a:lnTo>
                  <a:pt x="101601" y="160867"/>
                </a:lnTo>
                <a:lnTo>
                  <a:pt x="93133" y="152400"/>
                </a:lnTo>
                <a:lnTo>
                  <a:pt x="93133" y="152400"/>
                </a:lnTo>
                <a:lnTo>
                  <a:pt x="84667" y="152400"/>
                </a:lnTo>
                <a:lnTo>
                  <a:pt x="76200" y="152400"/>
                </a:lnTo>
                <a:lnTo>
                  <a:pt x="67734" y="152400"/>
                </a:lnTo>
                <a:lnTo>
                  <a:pt x="59267" y="160867"/>
                </a:lnTo>
                <a:lnTo>
                  <a:pt x="50800" y="169334"/>
                </a:lnTo>
                <a:lnTo>
                  <a:pt x="50800" y="186267"/>
                </a:lnTo>
                <a:lnTo>
                  <a:pt x="42334" y="194734"/>
                </a:lnTo>
                <a:lnTo>
                  <a:pt x="42334" y="211667"/>
                </a:lnTo>
                <a:lnTo>
                  <a:pt x="42334" y="228600"/>
                </a:lnTo>
                <a:lnTo>
                  <a:pt x="42334" y="237067"/>
                </a:lnTo>
                <a:lnTo>
                  <a:pt x="42334" y="245534"/>
                </a:lnTo>
                <a:lnTo>
                  <a:pt x="42334" y="254000"/>
                </a:lnTo>
                <a:lnTo>
                  <a:pt x="42334" y="262467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70934"/>
                </a:lnTo>
                <a:lnTo>
                  <a:pt x="42334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Freeform 1138"/>
          <p:cNvSpPr/>
          <p:nvPr/>
        </p:nvSpPr>
        <p:spPr>
          <a:xfrm>
            <a:off x="7518400" y="4546600"/>
            <a:ext cx="8468" cy="245534"/>
          </a:xfrm>
          <a:custGeom>
            <a:avLst/>
            <a:gdLst/>
            <a:ahLst/>
            <a:cxnLst/>
            <a:rect l="0" t="0" r="0" b="0"/>
            <a:pathLst>
              <a:path w="8468" h="245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7"/>
                </a:lnTo>
                <a:lnTo>
                  <a:pt x="0" y="220133"/>
                </a:lnTo>
                <a:lnTo>
                  <a:pt x="0" y="237067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Freeform 1139"/>
          <p:cNvSpPr/>
          <p:nvPr/>
        </p:nvSpPr>
        <p:spPr>
          <a:xfrm>
            <a:off x="7450667" y="4648200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67733" y="8467"/>
                </a:lnTo>
                <a:lnTo>
                  <a:pt x="84666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26999" y="8467"/>
                </a:lnTo>
                <a:lnTo>
                  <a:pt x="135467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52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Freeform 1140"/>
          <p:cNvSpPr/>
          <p:nvPr/>
        </p:nvSpPr>
        <p:spPr>
          <a:xfrm>
            <a:off x="7679267" y="4512733"/>
            <a:ext cx="25401" cy="237068"/>
          </a:xfrm>
          <a:custGeom>
            <a:avLst/>
            <a:gdLst/>
            <a:ahLst/>
            <a:cxnLst/>
            <a:rect l="0" t="0" r="0" b="0"/>
            <a:pathLst>
              <a:path w="25401" h="237068">
                <a:moveTo>
                  <a:pt x="16933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18534"/>
                </a:lnTo>
                <a:lnTo>
                  <a:pt x="8466" y="135467"/>
                </a:lnTo>
                <a:lnTo>
                  <a:pt x="8466" y="152400"/>
                </a:lnTo>
                <a:lnTo>
                  <a:pt x="8466" y="169334"/>
                </a:lnTo>
                <a:lnTo>
                  <a:pt x="8466" y="186267"/>
                </a:lnTo>
                <a:lnTo>
                  <a:pt x="0" y="203200"/>
                </a:lnTo>
                <a:lnTo>
                  <a:pt x="0" y="220134"/>
                </a:lnTo>
                <a:lnTo>
                  <a:pt x="0" y="228600"/>
                </a:lnTo>
                <a:lnTo>
                  <a:pt x="0" y="237067"/>
                </a:lnTo>
                <a:lnTo>
                  <a:pt x="8466" y="237067"/>
                </a:lnTo>
                <a:lnTo>
                  <a:pt x="8466" y="237067"/>
                </a:lnTo>
                <a:lnTo>
                  <a:pt x="8466" y="237067"/>
                </a:lnTo>
                <a:lnTo>
                  <a:pt x="8466" y="237067"/>
                </a:lnTo>
                <a:lnTo>
                  <a:pt x="16933" y="237067"/>
                </a:lnTo>
                <a:lnTo>
                  <a:pt x="16933" y="2370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Freeform 1141"/>
          <p:cNvSpPr/>
          <p:nvPr/>
        </p:nvSpPr>
        <p:spPr>
          <a:xfrm>
            <a:off x="7848600" y="4580467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33866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Freeform 1142"/>
          <p:cNvSpPr/>
          <p:nvPr/>
        </p:nvSpPr>
        <p:spPr>
          <a:xfrm>
            <a:off x="7848600" y="4682067"/>
            <a:ext cx="67734" cy="16934"/>
          </a:xfrm>
          <a:custGeom>
            <a:avLst/>
            <a:gdLst/>
            <a:ahLst/>
            <a:cxnLst/>
            <a:rect l="0" t="0" r="0" b="0"/>
            <a:pathLst>
              <a:path w="677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42334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67733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Freeform 1143"/>
          <p:cNvSpPr/>
          <p:nvPr/>
        </p:nvSpPr>
        <p:spPr>
          <a:xfrm>
            <a:off x="8102600" y="4419600"/>
            <a:ext cx="694267" cy="448734"/>
          </a:xfrm>
          <a:custGeom>
            <a:avLst/>
            <a:gdLst/>
            <a:ahLst/>
            <a:cxnLst/>
            <a:rect l="0" t="0" r="0" b="0"/>
            <a:pathLst>
              <a:path w="694267" h="448734">
                <a:moveTo>
                  <a:pt x="0" y="152400"/>
                </a:moveTo>
                <a:lnTo>
                  <a:pt x="8466" y="152400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16934" y="169333"/>
                </a:lnTo>
                <a:lnTo>
                  <a:pt x="16934" y="177800"/>
                </a:lnTo>
                <a:lnTo>
                  <a:pt x="25400" y="186267"/>
                </a:lnTo>
                <a:lnTo>
                  <a:pt x="33867" y="203200"/>
                </a:lnTo>
                <a:lnTo>
                  <a:pt x="42333" y="220133"/>
                </a:lnTo>
                <a:lnTo>
                  <a:pt x="42333" y="237067"/>
                </a:lnTo>
                <a:lnTo>
                  <a:pt x="50800" y="262467"/>
                </a:lnTo>
                <a:lnTo>
                  <a:pt x="59267" y="279400"/>
                </a:lnTo>
                <a:lnTo>
                  <a:pt x="67733" y="304800"/>
                </a:lnTo>
                <a:lnTo>
                  <a:pt x="67733" y="330200"/>
                </a:lnTo>
                <a:lnTo>
                  <a:pt x="76200" y="347133"/>
                </a:lnTo>
                <a:lnTo>
                  <a:pt x="84666" y="372533"/>
                </a:lnTo>
                <a:lnTo>
                  <a:pt x="93134" y="389467"/>
                </a:lnTo>
                <a:lnTo>
                  <a:pt x="93134" y="406400"/>
                </a:lnTo>
                <a:lnTo>
                  <a:pt x="101600" y="414867"/>
                </a:lnTo>
                <a:lnTo>
                  <a:pt x="101600" y="431800"/>
                </a:lnTo>
                <a:lnTo>
                  <a:pt x="110067" y="440267"/>
                </a:lnTo>
                <a:lnTo>
                  <a:pt x="110067" y="440267"/>
                </a:lnTo>
                <a:lnTo>
                  <a:pt x="118533" y="448733"/>
                </a:lnTo>
                <a:lnTo>
                  <a:pt x="118533" y="448733"/>
                </a:lnTo>
                <a:lnTo>
                  <a:pt x="118533" y="440267"/>
                </a:lnTo>
                <a:lnTo>
                  <a:pt x="118533" y="431800"/>
                </a:lnTo>
                <a:lnTo>
                  <a:pt x="118533" y="423333"/>
                </a:lnTo>
                <a:lnTo>
                  <a:pt x="118533" y="406400"/>
                </a:lnTo>
                <a:lnTo>
                  <a:pt x="118533" y="389467"/>
                </a:lnTo>
                <a:lnTo>
                  <a:pt x="118533" y="372533"/>
                </a:lnTo>
                <a:lnTo>
                  <a:pt x="118533" y="347133"/>
                </a:lnTo>
                <a:lnTo>
                  <a:pt x="118533" y="321733"/>
                </a:lnTo>
                <a:lnTo>
                  <a:pt x="118533" y="296333"/>
                </a:lnTo>
                <a:lnTo>
                  <a:pt x="118533" y="270933"/>
                </a:lnTo>
                <a:lnTo>
                  <a:pt x="118533" y="245533"/>
                </a:lnTo>
                <a:lnTo>
                  <a:pt x="118533" y="228600"/>
                </a:lnTo>
                <a:lnTo>
                  <a:pt x="118533" y="203200"/>
                </a:lnTo>
                <a:lnTo>
                  <a:pt x="118533" y="169333"/>
                </a:lnTo>
                <a:lnTo>
                  <a:pt x="118533" y="152400"/>
                </a:lnTo>
                <a:lnTo>
                  <a:pt x="118533" y="127000"/>
                </a:lnTo>
                <a:lnTo>
                  <a:pt x="110067" y="101600"/>
                </a:lnTo>
                <a:lnTo>
                  <a:pt x="110067" y="84667"/>
                </a:lnTo>
                <a:lnTo>
                  <a:pt x="110067" y="59267"/>
                </a:lnTo>
                <a:lnTo>
                  <a:pt x="110067" y="42333"/>
                </a:lnTo>
                <a:lnTo>
                  <a:pt x="110067" y="33867"/>
                </a:lnTo>
                <a:lnTo>
                  <a:pt x="101600" y="16933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0"/>
                </a:lnTo>
                <a:lnTo>
                  <a:pt x="160866" y="0"/>
                </a:lnTo>
                <a:lnTo>
                  <a:pt x="186267" y="0"/>
                </a:lnTo>
                <a:lnTo>
                  <a:pt x="203200" y="8467"/>
                </a:lnTo>
                <a:lnTo>
                  <a:pt x="228600" y="8467"/>
                </a:lnTo>
                <a:lnTo>
                  <a:pt x="254000" y="8467"/>
                </a:lnTo>
                <a:lnTo>
                  <a:pt x="279400" y="16933"/>
                </a:lnTo>
                <a:lnTo>
                  <a:pt x="304800" y="16933"/>
                </a:lnTo>
                <a:lnTo>
                  <a:pt x="338667" y="16933"/>
                </a:lnTo>
                <a:lnTo>
                  <a:pt x="364067" y="16933"/>
                </a:lnTo>
                <a:lnTo>
                  <a:pt x="389466" y="25400"/>
                </a:lnTo>
                <a:lnTo>
                  <a:pt x="423333" y="25400"/>
                </a:lnTo>
                <a:lnTo>
                  <a:pt x="448733" y="33867"/>
                </a:lnTo>
                <a:lnTo>
                  <a:pt x="482600" y="33867"/>
                </a:lnTo>
                <a:lnTo>
                  <a:pt x="508000" y="33867"/>
                </a:lnTo>
                <a:lnTo>
                  <a:pt x="533400" y="33867"/>
                </a:lnTo>
                <a:lnTo>
                  <a:pt x="558800" y="42333"/>
                </a:lnTo>
                <a:lnTo>
                  <a:pt x="584200" y="42333"/>
                </a:lnTo>
                <a:lnTo>
                  <a:pt x="609600" y="42333"/>
                </a:lnTo>
                <a:lnTo>
                  <a:pt x="626534" y="42333"/>
                </a:lnTo>
                <a:lnTo>
                  <a:pt x="643467" y="42333"/>
                </a:lnTo>
                <a:lnTo>
                  <a:pt x="660400" y="42333"/>
                </a:lnTo>
                <a:lnTo>
                  <a:pt x="677333" y="42333"/>
                </a:lnTo>
                <a:lnTo>
                  <a:pt x="685800" y="42333"/>
                </a:lnTo>
                <a:lnTo>
                  <a:pt x="685800" y="42333"/>
                </a:lnTo>
                <a:lnTo>
                  <a:pt x="694266" y="42333"/>
                </a:lnTo>
                <a:lnTo>
                  <a:pt x="694266" y="42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Freeform 1144"/>
          <p:cNvSpPr/>
          <p:nvPr/>
        </p:nvSpPr>
        <p:spPr>
          <a:xfrm>
            <a:off x="8365067" y="4546600"/>
            <a:ext cx="42334" cy="279401"/>
          </a:xfrm>
          <a:custGeom>
            <a:avLst/>
            <a:gdLst/>
            <a:ahLst/>
            <a:cxnLst/>
            <a:rect l="0" t="0" r="0" b="0"/>
            <a:pathLst>
              <a:path w="42334" h="279401">
                <a:moveTo>
                  <a:pt x="846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16933" y="93133"/>
                </a:lnTo>
                <a:lnTo>
                  <a:pt x="16933" y="118533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86267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37067"/>
                </a:lnTo>
                <a:lnTo>
                  <a:pt x="33866" y="254000"/>
                </a:lnTo>
                <a:lnTo>
                  <a:pt x="33866" y="262467"/>
                </a:lnTo>
                <a:lnTo>
                  <a:pt x="33866" y="270933"/>
                </a:lnTo>
                <a:lnTo>
                  <a:pt x="33866" y="279400"/>
                </a:lnTo>
                <a:lnTo>
                  <a:pt x="33866" y="279400"/>
                </a:lnTo>
                <a:lnTo>
                  <a:pt x="42333" y="270933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62467"/>
                </a:lnTo>
                <a:lnTo>
                  <a:pt x="42333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Freeform 1145"/>
          <p:cNvSpPr/>
          <p:nvPr/>
        </p:nvSpPr>
        <p:spPr>
          <a:xfrm>
            <a:off x="8449733" y="4580467"/>
            <a:ext cx="177801" cy="279401"/>
          </a:xfrm>
          <a:custGeom>
            <a:avLst/>
            <a:gdLst/>
            <a:ahLst/>
            <a:cxnLst/>
            <a:rect l="0" t="0" r="0" b="0"/>
            <a:pathLst>
              <a:path w="177801" h="279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67734" y="0"/>
                </a:lnTo>
                <a:lnTo>
                  <a:pt x="84667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27001" y="8466"/>
                </a:lnTo>
                <a:lnTo>
                  <a:pt x="135467" y="8466"/>
                </a:lnTo>
                <a:lnTo>
                  <a:pt x="143934" y="8466"/>
                </a:lnTo>
                <a:lnTo>
                  <a:pt x="152400" y="8466"/>
                </a:lnTo>
                <a:lnTo>
                  <a:pt x="160867" y="8466"/>
                </a:lnTo>
                <a:lnTo>
                  <a:pt x="169334" y="8466"/>
                </a:lnTo>
                <a:lnTo>
                  <a:pt x="169334" y="16933"/>
                </a:lnTo>
                <a:lnTo>
                  <a:pt x="169334" y="16933"/>
                </a:lnTo>
                <a:lnTo>
                  <a:pt x="177800" y="16933"/>
                </a:lnTo>
                <a:lnTo>
                  <a:pt x="177800" y="16933"/>
                </a:lnTo>
                <a:lnTo>
                  <a:pt x="169334" y="16933"/>
                </a:lnTo>
                <a:lnTo>
                  <a:pt x="169334" y="25400"/>
                </a:lnTo>
                <a:lnTo>
                  <a:pt x="169334" y="25400"/>
                </a:lnTo>
                <a:lnTo>
                  <a:pt x="160867" y="42333"/>
                </a:lnTo>
                <a:lnTo>
                  <a:pt x="160867" y="50800"/>
                </a:lnTo>
                <a:lnTo>
                  <a:pt x="160867" y="59266"/>
                </a:lnTo>
                <a:lnTo>
                  <a:pt x="152400" y="76200"/>
                </a:lnTo>
                <a:lnTo>
                  <a:pt x="152400" y="84666"/>
                </a:lnTo>
                <a:lnTo>
                  <a:pt x="152400" y="110066"/>
                </a:lnTo>
                <a:lnTo>
                  <a:pt x="152400" y="127000"/>
                </a:lnTo>
                <a:lnTo>
                  <a:pt x="152400" y="143933"/>
                </a:lnTo>
                <a:lnTo>
                  <a:pt x="152400" y="160866"/>
                </a:lnTo>
                <a:lnTo>
                  <a:pt x="152400" y="177800"/>
                </a:lnTo>
                <a:lnTo>
                  <a:pt x="152400" y="194733"/>
                </a:lnTo>
                <a:lnTo>
                  <a:pt x="152400" y="211666"/>
                </a:lnTo>
                <a:lnTo>
                  <a:pt x="160867" y="228600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0867" y="262466"/>
                </a:lnTo>
                <a:lnTo>
                  <a:pt x="152400" y="270933"/>
                </a:lnTo>
                <a:lnTo>
                  <a:pt x="152400" y="270933"/>
                </a:lnTo>
                <a:lnTo>
                  <a:pt x="152400" y="279400"/>
                </a:lnTo>
                <a:lnTo>
                  <a:pt x="1524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Freeform 1146"/>
          <p:cNvSpPr/>
          <p:nvPr/>
        </p:nvSpPr>
        <p:spPr>
          <a:xfrm>
            <a:off x="3429000" y="5029200"/>
            <a:ext cx="211668" cy="381001"/>
          </a:xfrm>
          <a:custGeom>
            <a:avLst/>
            <a:gdLst/>
            <a:ahLst/>
            <a:cxnLst/>
            <a:rect l="0" t="0" r="0" b="0"/>
            <a:pathLst>
              <a:path w="211668" h="381001">
                <a:moveTo>
                  <a:pt x="169333" y="152400"/>
                </a:moveTo>
                <a:lnTo>
                  <a:pt x="169333" y="152400"/>
                </a:lnTo>
                <a:lnTo>
                  <a:pt x="169333" y="143933"/>
                </a:lnTo>
                <a:lnTo>
                  <a:pt x="169333" y="143933"/>
                </a:lnTo>
                <a:lnTo>
                  <a:pt x="169333" y="143933"/>
                </a:lnTo>
                <a:lnTo>
                  <a:pt x="169333" y="135467"/>
                </a:lnTo>
                <a:lnTo>
                  <a:pt x="169333" y="127000"/>
                </a:lnTo>
                <a:lnTo>
                  <a:pt x="169333" y="118533"/>
                </a:lnTo>
                <a:lnTo>
                  <a:pt x="169333" y="101600"/>
                </a:lnTo>
                <a:lnTo>
                  <a:pt x="169333" y="93133"/>
                </a:lnTo>
                <a:lnTo>
                  <a:pt x="160867" y="76200"/>
                </a:lnTo>
                <a:lnTo>
                  <a:pt x="152400" y="59267"/>
                </a:lnTo>
                <a:lnTo>
                  <a:pt x="143933" y="50800"/>
                </a:lnTo>
                <a:lnTo>
                  <a:pt x="135467" y="42333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7" y="8467"/>
                </a:lnTo>
                <a:lnTo>
                  <a:pt x="93133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7"/>
                </a:lnTo>
                <a:lnTo>
                  <a:pt x="25400" y="16933"/>
                </a:lnTo>
                <a:lnTo>
                  <a:pt x="16933" y="25400"/>
                </a:lnTo>
                <a:lnTo>
                  <a:pt x="8467" y="42333"/>
                </a:lnTo>
                <a:lnTo>
                  <a:pt x="8467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16933" y="127000"/>
                </a:lnTo>
                <a:lnTo>
                  <a:pt x="33867" y="135467"/>
                </a:lnTo>
                <a:lnTo>
                  <a:pt x="42333" y="143933"/>
                </a:lnTo>
                <a:lnTo>
                  <a:pt x="67733" y="152400"/>
                </a:lnTo>
                <a:lnTo>
                  <a:pt x="84667" y="160867"/>
                </a:lnTo>
                <a:lnTo>
                  <a:pt x="101600" y="169333"/>
                </a:lnTo>
                <a:lnTo>
                  <a:pt x="118533" y="177800"/>
                </a:lnTo>
                <a:lnTo>
                  <a:pt x="135467" y="194733"/>
                </a:lnTo>
                <a:lnTo>
                  <a:pt x="152400" y="203200"/>
                </a:lnTo>
                <a:lnTo>
                  <a:pt x="169333" y="220133"/>
                </a:lnTo>
                <a:lnTo>
                  <a:pt x="177800" y="237067"/>
                </a:lnTo>
                <a:lnTo>
                  <a:pt x="194733" y="254000"/>
                </a:lnTo>
                <a:lnTo>
                  <a:pt x="203200" y="262467"/>
                </a:lnTo>
                <a:lnTo>
                  <a:pt x="203200" y="279400"/>
                </a:lnTo>
                <a:lnTo>
                  <a:pt x="211667" y="296333"/>
                </a:lnTo>
                <a:lnTo>
                  <a:pt x="211667" y="313267"/>
                </a:lnTo>
                <a:lnTo>
                  <a:pt x="203200" y="321733"/>
                </a:lnTo>
                <a:lnTo>
                  <a:pt x="203200" y="338667"/>
                </a:lnTo>
                <a:lnTo>
                  <a:pt x="194733" y="347133"/>
                </a:lnTo>
                <a:lnTo>
                  <a:pt x="177800" y="364067"/>
                </a:lnTo>
                <a:lnTo>
                  <a:pt x="169333" y="372533"/>
                </a:lnTo>
                <a:lnTo>
                  <a:pt x="152400" y="381000"/>
                </a:lnTo>
                <a:lnTo>
                  <a:pt x="143933" y="381000"/>
                </a:lnTo>
                <a:lnTo>
                  <a:pt x="127000" y="381000"/>
                </a:lnTo>
                <a:lnTo>
                  <a:pt x="110067" y="381000"/>
                </a:lnTo>
                <a:lnTo>
                  <a:pt x="101600" y="381000"/>
                </a:lnTo>
                <a:lnTo>
                  <a:pt x="84667" y="372533"/>
                </a:lnTo>
                <a:lnTo>
                  <a:pt x="76200" y="364067"/>
                </a:lnTo>
                <a:lnTo>
                  <a:pt x="67733" y="347133"/>
                </a:lnTo>
                <a:lnTo>
                  <a:pt x="59267" y="338667"/>
                </a:lnTo>
                <a:lnTo>
                  <a:pt x="50800" y="330200"/>
                </a:lnTo>
                <a:lnTo>
                  <a:pt x="50800" y="330200"/>
                </a:lnTo>
                <a:lnTo>
                  <a:pt x="42333" y="313267"/>
                </a:lnTo>
                <a:lnTo>
                  <a:pt x="42333" y="313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Freeform 1147"/>
          <p:cNvSpPr/>
          <p:nvPr/>
        </p:nvSpPr>
        <p:spPr>
          <a:xfrm>
            <a:off x="3716867" y="5113867"/>
            <a:ext cx="25401" cy="262467"/>
          </a:xfrm>
          <a:custGeom>
            <a:avLst/>
            <a:gdLst/>
            <a:ahLst/>
            <a:cxnLst/>
            <a:rect l="0" t="0" r="0" b="0"/>
            <a:pathLst>
              <a:path w="25401" h="262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8533"/>
                </a:lnTo>
                <a:lnTo>
                  <a:pt x="16933" y="135466"/>
                </a:lnTo>
                <a:lnTo>
                  <a:pt x="16933" y="160866"/>
                </a:lnTo>
                <a:lnTo>
                  <a:pt x="16933" y="177800"/>
                </a:lnTo>
                <a:lnTo>
                  <a:pt x="16933" y="194733"/>
                </a:lnTo>
                <a:lnTo>
                  <a:pt x="25400" y="211666"/>
                </a:lnTo>
                <a:lnTo>
                  <a:pt x="25400" y="228600"/>
                </a:lnTo>
                <a:lnTo>
                  <a:pt x="25400" y="237066"/>
                </a:lnTo>
                <a:lnTo>
                  <a:pt x="25400" y="245533"/>
                </a:lnTo>
                <a:lnTo>
                  <a:pt x="25400" y="254000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Freeform 1148"/>
          <p:cNvSpPr/>
          <p:nvPr/>
        </p:nvSpPr>
        <p:spPr>
          <a:xfrm>
            <a:off x="3623733" y="5054600"/>
            <a:ext cx="254001" cy="25401"/>
          </a:xfrm>
          <a:custGeom>
            <a:avLst/>
            <a:gdLst/>
            <a:ahLst/>
            <a:cxnLst/>
            <a:rect l="0" t="0" r="0" b="0"/>
            <a:pathLst>
              <a:path w="2540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59267" y="25400"/>
                </a:lnTo>
                <a:lnTo>
                  <a:pt x="84667" y="25400"/>
                </a:lnTo>
                <a:lnTo>
                  <a:pt x="101600" y="16933"/>
                </a:lnTo>
                <a:lnTo>
                  <a:pt x="118534" y="16933"/>
                </a:lnTo>
                <a:lnTo>
                  <a:pt x="135467" y="16933"/>
                </a:lnTo>
                <a:lnTo>
                  <a:pt x="152400" y="8467"/>
                </a:lnTo>
                <a:lnTo>
                  <a:pt x="169334" y="8467"/>
                </a:lnTo>
                <a:lnTo>
                  <a:pt x="194734" y="0"/>
                </a:lnTo>
                <a:lnTo>
                  <a:pt x="203200" y="0"/>
                </a:lnTo>
                <a:lnTo>
                  <a:pt x="220134" y="0"/>
                </a:lnTo>
                <a:lnTo>
                  <a:pt x="228600" y="0"/>
                </a:lnTo>
                <a:lnTo>
                  <a:pt x="245534" y="0"/>
                </a:lnTo>
                <a:lnTo>
                  <a:pt x="254000" y="0"/>
                </a:lnTo>
                <a:lnTo>
                  <a:pt x="254000" y="0"/>
                </a:lnTo>
                <a:lnTo>
                  <a:pt x="254000" y="0"/>
                </a:lnTo>
                <a:lnTo>
                  <a:pt x="254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Freeform 1149"/>
          <p:cNvSpPr/>
          <p:nvPr/>
        </p:nvSpPr>
        <p:spPr>
          <a:xfrm>
            <a:off x="3860800" y="5190067"/>
            <a:ext cx="135468" cy="25401"/>
          </a:xfrm>
          <a:custGeom>
            <a:avLst/>
            <a:gdLst/>
            <a:ahLst/>
            <a:cxnLst/>
            <a:rect l="0" t="0" r="0" b="0"/>
            <a:pathLst>
              <a:path w="135468" h="25401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25400"/>
                </a:lnTo>
                <a:lnTo>
                  <a:pt x="110067" y="25400"/>
                </a:lnTo>
                <a:lnTo>
                  <a:pt x="118533" y="25400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35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Freeform 1150"/>
          <p:cNvSpPr/>
          <p:nvPr/>
        </p:nvSpPr>
        <p:spPr>
          <a:xfrm>
            <a:off x="3877733" y="5291667"/>
            <a:ext cx="127001" cy="8467"/>
          </a:xfrm>
          <a:custGeom>
            <a:avLst/>
            <a:gdLst/>
            <a:ahLst/>
            <a:cxnLst/>
            <a:rect l="0" t="0" r="0" b="0"/>
            <a:pathLst>
              <a:path w="127001" h="8467">
                <a:moveTo>
                  <a:pt x="0" y="0"/>
                </a:move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4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10067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Freeform 1151"/>
          <p:cNvSpPr/>
          <p:nvPr/>
        </p:nvSpPr>
        <p:spPr>
          <a:xfrm>
            <a:off x="4148667" y="4969933"/>
            <a:ext cx="2353734" cy="558801"/>
          </a:xfrm>
          <a:custGeom>
            <a:avLst/>
            <a:gdLst/>
            <a:ahLst/>
            <a:cxnLst/>
            <a:rect l="0" t="0" r="0" b="0"/>
            <a:pathLst>
              <a:path w="2353734" h="558801">
                <a:moveTo>
                  <a:pt x="0" y="177800"/>
                </a:move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8466" y="186267"/>
                </a:lnTo>
                <a:lnTo>
                  <a:pt x="8466" y="194734"/>
                </a:lnTo>
                <a:lnTo>
                  <a:pt x="16933" y="203200"/>
                </a:lnTo>
                <a:lnTo>
                  <a:pt x="25400" y="211667"/>
                </a:lnTo>
                <a:lnTo>
                  <a:pt x="25400" y="228600"/>
                </a:lnTo>
                <a:lnTo>
                  <a:pt x="42333" y="245534"/>
                </a:lnTo>
                <a:lnTo>
                  <a:pt x="42333" y="262467"/>
                </a:lnTo>
                <a:lnTo>
                  <a:pt x="50800" y="279400"/>
                </a:lnTo>
                <a:lnTo>
                  <a:pt x="59266" y="304800"/>
                </a:lnTo>
                <a:lnTo>
                  <a:pt x="67733" y="321734"/>
                </a:lnTo>
                <a:lnTo>
                  <a:pt x="76200" y="347134"/>
                </a:lnTo>
                <a:lnTo>
                  <a:pt x="84666" y="372534"/>
                </a:lnTo>
                <a:lnTo>
                  <a:pt x="93133" y="389467"/>
                </a:lnTo>
                <a:lnTo>
                  <a:pt x="101600" y="414867"/>
                </a:lnTo>
                <a:lnTo>
                  <a:pt x="110066" y="431800"/>
                </a:lnTo>
                <a:lnTo>
                  <a:pt x="118533" y="457200"/>
                </a:lnTo>
                <a:lnTo>
                  <a:pt x="127000" y="474134"/>
                </a:lnTo>
                <a:lnTo>
                  <a:pt x="127000" y="491067"/>
                </a:lnTo>
                <a:lnTo>
                  <a:pt x="135466" y="508000"/>
                </a:lnTo>
                <a:lnTo>
                  <a:pt x="143933" y="524934"/>
                </a:lnTo>
                <a:lnTo>
                  <a:pt x="152400" y="533400"/>
                </a:lnTo>
                <a:lnTo>
                  <a:pt x="152400" y="541867"/>
                </a:lnTo>
                <a:lnTo>
                  <a:pt x="160866" y="550334"/>
                </a:lnTo>
                <a:lnTo>
                  <a:pt x="160866" y="558800"/>
                </a:lnTo>
                <a:lnTo>
                  <a:pt x="160866" y="558800"/>
                </a:lnTo>
                <a:lnTo>
                  <a:pt x="169333" y="558800"/>
                </a:lnTo>
                <a:lnTo>
                  <a:pt x="169333" y="550334"/>
                </a:lnTo>
                <a:lnTo>
                  <a:pt x="169333" y="550334"/>
                </a:lnTo>
                <a:lnTo>
                  <a:pt x="169333" y="541867"/>
                </a:lnTo>
                <a:lnTo>
                  <a:pt x="169333" y="524934"/>
                </a:lnTo>
                <a:lnTo>
                  <a:pt x="169333" y="516467"/>
                </a:lnTo>
                <a:lnTo>
                  <a:pt x="169333" y="499534"/>
                </a:lnTo>
                <a:lnTo>
                  <a:pt x="169333" y="482600"/>
                </a:lnTo>
                <a:lnTo>
                  <a:pt x="169333" y="457200"/>
                </a:lnTo>
                <a:lnTo>
                  <a:pt x="160866" y="440267"/>
                </a:lnTo>
                <a:lnTo>
                  <a:pt x="160866" y="423334"/>
                </a:lnTo>
                <a:lnTo>
                  <a:pt x="160866" y="397934"/>
                </a:lnTo>
                <a:lnTo>
                  <a:pt x="160866" y="372534"/>
                </a:lnTo>
                <a:lnTo>
                  <a:pt x="160866" y="347134"/>
                </a:lnTo>
                <a:lnTo>
                  <a:pt x="160866" y="321734"/>
                </a:lnTo>
                <a:lnTo>
                  <a:pt x="152400" y="296334"/>
                </a:lnTo>
                <a:lnTo>
                  <a:pt x="152400" y="270934"/>
                </a:lnTo>
                <a:lnTo>
                  <a:pt x="143933" y="254000"/>
                </a:lnTo>
                <a:lnTo>
                  <a:pt x="143933" y="228600"/>
                </a:lnTo>
                <a:lnTo>
                  <a:pt x="135466" y="203200"/>
                </a:lnTo>
                <a:lnTo>
                  <a:pt x="135466" y="186267"/>
                </a:lnTo>
                <a:lnTo>
                  <a:pt x="127000" y="160867"/>
                </a:lnTo>
                <a:lnTo>
                  <a:pt x="127000" y="143934"/>
                </a:lnTo>
                <a:lnTo>
                  <a:pt x="127000" y="127000"/>
                </a:lnTo>
                <a:lnTo>
                  <a:pt x="118533" y="110067"/>
                </a:lnTo>
                <a:lnTo>
                  <a:pt x="118533" y="93134"/>
                </a:lnTo>
                <a:lnTo>
                  <a:pt x="110066" y="76200"/>
                </a:lnTo>
                <a:lnTo>
                  <a:pt x="110066" y="59267"/>
                </a:lnTo>
                <a:lnTo>
                  <a:pt x="101600" y="50800"/>
                </a:lnTo>
                <a:lnTo>
                  <a:pt x="101600" y="42334"/>
                </a:lnTo>
                <a:lnTo>
                  <a:pt x="101600" y="33867"/>
                </a:lnTo>
                <a:lnTo>
                  <a:pt x="101600" y="25400"/>
                </a:lnTo>
                <a:lnTo>
                  <a:pt x="93133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0"/>
                </a:lnTo>
                <a:lnTo>
                  <a:pt x="118533" y="8467"/>
                </a:lnTo>
                <a:lnTo>
                  <a:pt x="127000" y="8467"/>
                </a:lnTo>
                <a:lnTo>
                  <a:pt x="135466" y="8467"/>
                </a:lnTo>
                <a:lnTo>
                  <a:pt x="152400" y="16934"/>
                </a:lnTo>
                <a:lnTo>
                  <a:pt x="169333" y="16934"/>
                </a:lnTo>
                <a:lnTo>
                  <a:pt x="177800" y="16934"/>
                </a:lnTo>
                <a:lnTo>
                  <a:pt x="194733" y="16934"/>
                </a:lnTo>
                <a:lnTo>
                  <a:pt x="211666" y="25400"/>
                </a:lnTo>
                <a:lnTo>
                  <a:pt x="228600" y="25400"/>
                </a:lnTo>
                <a:lnTo>
                  <a:pt x="245533" y="25400"/>
                </a:lnTo>
                <a:lnTo>
                  <a:pt x="270933" y="25400"/>
                </a:lnTo>
                <a:lnTo>
                  <a:pt x="287866" y="33867"/>
                </a:lnTo>
                <a:lnTo>
                  <a:pt x="313266" y="33867"/>
                </a:lnTo>
                <a:lnTo>
                  <a:pt x="338666" y="33867"/>
                </a:lnTo>
                <a:lnTo>
                  <a:pt x="355600" y="33867"/>
                </a:lnTo>
                <a:lnTo>
                  <a:pt x="381000" y="42334"/>
                </a:lnTo>
                <a:lnTo>
                  <a:pt x="406400" y="42334"/>
                </a:lnTo>
                <a:lnTo>
                  <a:pt x="431800" y="42334"/>
                </a:lnTo>
                <a:lnTo>
                  <a:pt x="448733" y="42334"/>
                </a:lnTo>
                <a:lnTo>
                  <a:pt x="482600" y="42334"/>
                </a:lnTo>
                <a:lnTo>
                  <a:pt x="508000" y="42334"/>
                </a:lnTo>
                <a:lnTo>
                  <a:pt x="533400" y="508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60400" y="59267"/>
                </a:lnTo>
                <a:lnTo>
                  <a:pt x="685800" y="59267"/>
                </a:lnTo>
                <a:lnTo>
                  <a:pt x="711200" y="59267"/>
                </a:lnTo>
                <a:lnTo>
                  <a:pt x="736600" y="59267"/>
                </a:lnTo>
                <a:lnTo>
                  <a:pt x="762000" y="59267"/>
                </a:lnTo>
                <a:lnTo>
                  <a:pt x="795866" y="67734"/>
                </a:lnTo>
                <a:lnTo>
                  <a:pt x="821266" y="67734"/>
                </a:lnTo>
                <a:lnTo>
                  <a:pt x="846666" y="67734"/>
                </a:lnTo>
                <a:lnTo>
                  <a:pt x="872066" y="67734"/>
                </a:lnTo>
                <a:lnTo>
                  <a:pt x="897466" y="76200"/>
                </a:lnTo>
                <a:lnTo>
                  <a:pt x="922866" y="76200"/>
                </a:lnTo>
                <a:lnTo>
                  <a:pt x="948266" y="76200"/>
                </a:lnTo>
                <a:lnTo>
                  <a:pt x="973666" y="84667"/>
                </a:lnTo>
                <a:lnTo>
                  <a:pt x="990600" y="84667"/>
                </a:lnTo>
                <a:lnTo>
                  <a:pt x="1016000" y="84667"/>
                </a:lnTo>
                <a:lnTo>
                  <a:pt x="1041400" y="84667"/>
                </a:lnTo>
                <a:lnTo>
                  <a:pt x="1066800" y="84667"/>
                </a:lnTo>
                <a:lnTo>
                  <a:pt x="1092200" y="84667"/>
                </a:lnTo>
                <a:lnTo>
                  <a:pt x="1109133" y="93134"/>
                </a:lnTo>
                <a:lnTo>
                  <a:pt x="1134533" y="93134"/>
                </a:lnTo>
                <a:lnTo>
                  <a:pt x="1159933" y="93134"/>
                </a:lnTo>
                <a:lnTo>
                  <a:pt x="1185333" y="101600"/>
                </a:lnTo>
                <a:lnTo>
                  <a:pt x="1202266" y="101600"/>
                </a:lnTo>
                <a:lnTo>
                  <a:pt x="1219200" y="101600"/>
                </a:lnTo>
                <a:lnTo>
                  <a:pt x="1244600" y="101600"/>
                </a:lnTo>
                <a:lnTo>
                  <a:pt x="1270000" y="101600"/>
                </a:lnTo>
                <a:lnTo>
                  <a:pt x="1295400" y="101600"/>
                </a:lnTo>
                <a:lnTo>
                  <a:pt x="1312333" y="101600"/>
                </a:lnTo>
                <a:lnTo>
                  <a:pt x="1337733" y="101600"/>
                </a:lnTo>
                <a:lnTo>
                  <a:pt x="1354666" y="101600"/>
                </a:lnTo>
                <a:lnTo>
                  <a:pt x="1380066" y="110067"/>
                </a:lnTo>
                <a:lnTo>
                  <a:pt x="1397000" y="110067"/>
                </a:lnTo>
                <a:lnTo>
                  <a:pt x="1422400" y="110067"/>
                </a:lnTo>
                <a:lnTo>
                  <a:pt x="1439333" y="110067"/>
                </a:lnTo>
                <a:lnTo>
                  <a:pt x="1464733" y="110067"/>
                </a:lnTo>
                <a:lnTo>
                  <a:pt x="1490133" y="110067"/>
                </a:lnTo>
                <a:lnTo>
                  <a:pt x="1507066" y="110067"/>
                </a:lnTo>
                <a:lnTo>
                  <a:pt x="1532466" y="110067"/>
                </a:lnTo>
                <a:lnTo>
                  <a:pt x="1549400" y="110067"/>
                </a:lnTo>
                <a:lnTo>
                  <a:pt x="1566333" y="110067"/>
                </a:lnTo>
                <a:lnTo>
                  <a:pt x="1591733" y="110067"/>
                </a:lnTo>
                <a:lnTo>
                  <a:pt x="1608666" y="110067"/>
                </a:lnTo>
                <a:lnTo>
                  <a:pt x="1625600" y="110067"/>
                </a:lnTo>
                <a:lnTo>
                  <a:pt x="1642533" y="118534"/>
                </a:lnTo>
                <a:lnTo>
                  <a:pt x="1659466" y="118534"/>
                </a:lnTo>
                <a:lnTo>
                  <a:pt x="1684866" y="118534"/>
                </a:lnTo>
                <a:lnTo>
                  <a:pt x="1701800" y="118534"/>
                </a:lnTo>
                <a:lnTo>
                  <a:pt x="1718733" y="118534"/>
                </a:lnTo>
                <a:lnTo>
                  <a:pt x="1735666" y="118534"/>
                </a:lnTo>
                <a:lnTo>
                  <a:pt x="1752600" y="118534"/>
                </a:lnTo>
                <a:lnTo>
                  <a:pt x="1769533" y="118534"/>
                </a:lnTo>
                <a:lnTo>
                  <a:pt x="1786466" y="118534"/>
                </a:lnTo>
                <a:lnTo>
                  <a:pt x="1803400" y="118534"/>
                </a:lnTo>
                <a:lnTo>
                  <a:pt x="1820333" y="118534"/>
                </a:lnTo>
                <a:lnTo>
                  <a:pt x="1837266" y="118534"/>
                </a:lnTo>
                <a:lnTo>
                  <a:pt x="1854200" y="118534"/>
                </a:lnTo>
                <a:lnTo>
                  <a:pt x="1871133" y="118534"/>
                </a:lnTo>
                <a:lnTo>
                  <a:pt x="1879600" y="127000"/>
                </a:lnTo>
                <a:lnTo>
                  <a:pt x="1896533" y="127000"/>
                </a:lnTo>
                <a:lnTo>
                  <a:pt x="1913466" y="127000"/>
                </a:lnTo>
                <a:lnTo>
                  <a:pt x="1930400" y="127000"/>
                </a:lnTo>
                <a:lnTo>
                  <a:pt x="1947333" y="127000"/>
                </a:lnTo>
                <a:lnTo>
                  <a:pt x="1955800" y="127000"/>
                </a:lnTo>
                <a:lnTo>
                  <a:pt x="1972733" y="127000"/>
                </a:lnTo>
                <a:lnTo>
                  <a:pt x="1981200" y="127000"/>
                </a:lnTo>
                <a:lnTo>
                  <a:pt x="1998133" y="127000"/>
                </a:lnTo>
                <a:lnTo>
                  <a:pt x="2015066" y="127000"/>
                </a:lnTo>
                <a:lnTo>
                  <a:pt x="2023533" y="118534"/>
                </a:lnTo>
                <a:lnTo>
                  <a:pt x="2040466" y="118534"/>
                </a:lnTo>
                <a:lnTo>
                  <a:pt x="2057400" y="118534"/>
                </a:lnTo>
                <a:lnTo>
                  <a:pt x="2065866" y="118534"/>
                </a:lnTo>
                <a:lnTo>
                  <a:pt x="2082800" y="118534"/>
                </a:lnTo>
                <a:lnTo>
                  <a:pt x="2091266" y="118534"/>
                </a:lnTo>
                <a:lnTo>
                  <a:pt x="2099733" y="118534"/>
                </a:lnTo>
                <a:lnTo>
                  <a:pt x="2116666" y="118534"/>
                </a:lnTo>
                <a:lnTo>
                  <a:pt x="2125133" y="118534"/>
                </a:lnTo>
                <a:lnTo>
                  <a:pt x="2142066" y="118534"/>
                </a:lnTo>
                <a:lnTo>
                  <a:pt x="2150533" y="118534"/>
                </a:lnTo>
                <a:lnTo>
                  <a:pt x="2167466" y="118534"/>
                </a:lnTo>
                <a:lnTo>
                  <a:pt x="2175933" y="118534"/>
                </a:lnTo>
                <a:lnTo>
                  <a:pt x="2184400" y="118534"/>
                </a:lnTo>
                <a:lnTo>
                  <a:pt x="2192866" y="127000"/>
                </a:lnTo>
                <a:lnTo>
                  <a:pt x="2209800" y="127000"/>
                </a:lnTo>
                <a:lnTo>
                  <a:pt x="2226733" y="127000"/>
                </a:lnTo>
                <a:lnTo>
                  <a:pt x="2235200" y="127000"/>
                </a:lnTo>
                <a:lnTo>
                  <a:pt x="2243666" y="127000"/>
                </a:lnTo>
                <a:lnTo>
                  <a:pt x="2252133" y="127000"/>
                </a:lnTo>
                <a:lnTo>
                  <a:pt x="2269066" y="127000"/>
                </a:lnTo>
                <a:lnTo>
                  <a:pt x="2277533" y="127000"/>
                </a:lnTo>
                <a:lnTo>
                  <a:pt x="2286000" y="127000"/>
                </a:lnTo>
                <a:lnTo>
                  <a:pt x="2294466" y="127000"/>
                </a:lnTo>
                <a:lnTo>
                  <a:pt x="2302933" y="127000"/>
                </a:lnTo>
                <a:lnTo>
                  <a:pt x="2311400" y="127000"/>
                </a:lnTo>
                <a:lnTo>
                  <a:pt x="2319866" y="127000"/>
                </a:lnTo>
                <a:lnTo>
                  <a:pt x="2328333" y="127000"/>
                </a:lnTo>
                <a:lnTo>
                  <a:pt x="2336800" y="127000"/>
                </a:lnTo>
                <a:lnTo>
                  <a:pt x="2345266" y="127000"/>
                </a:lnTo>
                <a:lnTo>
                  <a:pt x="2345266" y="127000"/>
                </a:lnTo>
                <a:lnTo>
                  <a:pt x="2353733" y="127000"/>
                </a:lnTo>
                <a:lnTo>
                  <a:pt x="2353733" y="127000"/>
                </a:lnTo>
                <a:lnTo>
                  <a:pt x="2353733" y="127000"/>
                </a:lnTo>
                <a:lnTo>
                  <a:pt x="2353733" y="118534"/>
                </a:lnTo>
                <a:lnTo>
                  <a:pt x="2353733" y="118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Freeform 1152"/>
          <p:cNvSpPr/>
          <p:nvPr/>
        </p:nvSpPr>
        <p:spPr>
          <a:xfrm>
            <a:off x="4419600" y="5105400"/>
            <a:ext cx="101601" cy="423334"/>
          </a:xfrm>
          <a:custGeom>
            <a:avLst/>
            <a:gdLst/>
            <a:ahLst/>
            <a:cxnLst/>
            <a:rect l="0" t="0" r="0" b="0"/>
            <a:pathLst>
              <a:path w="101601" h="423334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84667" y="16933"/>
                </a:lnTo>
                <a:lnTo>
                  <a:pt x="76200" y="25400"/>
                </a:lnTo>
                <a:lnTo>
                  <a:pt x="67733" y="33867"/>
                </a:lnTo>
                <a:lnTo>
                  <a:pt x="67733" y="42333"/>
                </a:lnTo>
                <a:lnTo>
                  <a:pt x="59267" y="59267"/>
                </a:lnTo>
                <a:lnTo>
                  <a:pt x="50800" y="67733"/>
                </a:lnTo>
                <a:lnTo>
                  <a:pt x="42333" y="84667"/>
                </a:lnTo>
                <a:lnTo>
                  <a:pt x="33867" y="101600"/>
                </a:lnTo>
                <a:lnTo>
                  <a:pt x="25400" y="118533"/>
                </a:lnTo>
                <a:lnTo>
                  <a:pt x="16933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45533"/>
                </a:lnTo>
                <a:lnTo>
                  <a:pt x="0" y="270933"/>
                </a:lnTo>
                <a:lnTo>
                  <a:pt x="0" y="287867"/>
                </a:lnTo>
                <a:lnTo>
                  <a:pt x="8467" y="313267"/>
                </a:lnTo>
                <a:lnTo>
                  <a:pt x="8467" y="330200"/>
                </a:lnTo>
                <a:lnTo>
                  <a:pt x="16933" y="347133"/>
                </a:lnTo>
                <a:lnTo>
                  <a:pt x="25400" y="364067"/>
                </a:lnTo>
                <a:lnTo>
                  <a:pt x="33867" y="381000"/>
                </a:lnTo>
                <a:lnTo>
                  <a:pt x="42333" y="389467"/>
                </a:lnTo>
                <a:lnTo>
                  <a:pt x="50800" y="406400"/>
                </a:lnTo>
                <a:lnTo>
                  <a:pt x="59267" y="414867"/>
                </a:lnTo>
                <a:lnTo>
                  <a:pt x="67733" y="423333"/>
                </a:lnTo>
                <a:lnTo>
                  <a:pt x="76200" y="423333"/>
                </a:lnTo>
                <a:lnTo>
                  <a:pt x="84667" y="423333"/>
                </a:lnTo>
                <a:lnTo>
                  <a:pt x="84667" y="423333"/>
                </a:lnTo>
                <a:lnTo>
                  <a:pt x="93133" y="423333"/>
                </a:lnTo>
                <a:lnTo>
                  <a:pt x="93133" y="423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Freeform 1153"/>
          <p:cNvSpPr/>
          <p:nvPr/>
        </p:nvSpPr>
        <p:spPr>
          <a:xfrm>
            <a:off x="4546600" y="5198533"/>
            <a:ext cx="143934" cy="296335"/>
          </a:xfrm>
          <a:custGeom>
            <a:avLst/>
            <a:gdLst/>
            <a:ahLst/>
            <a:cxnLst/>
            <a:rect l="0" t="0" r="0" b="0"/>
            <a:pathLst>
              <a:path w="143934" h="296335">
                <a:moveTo>
                  <a:pt x="33867" y="0"/>
                </a:move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4"/>
                </a:lnTo>
                <a:lnTo>
                  <a:pt x="33867" y="16934"/>
                </a:lnTo>
                <a:lnTo>
                  <a:pt x="25400" y="25400"/>
                </a:lnTo>
                <a:lnTo>
                  <a:pt x="25400" y="33867"/>
                </a:lnTo>
                <a:lnTo>
                  <a:pt x="25400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18534"/>
                </a:lnTo>
                <a:lnTo>
                  <a:pt x="0" y="135467"/>
                </a:lnTo>
                <a:lnTo>
                  <a:pt x="0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16933" y="220134"/>
                </a:lnTo>
                <a:lnTo>
                  <a:pt x="25400" y="237067"/>
                </a:lnTo>
                <a:lnTo>
                  <a:pt x="33867" y="254000"/>
                </a:lnTo>
                <a:lnTo>
                  <a:pt x="42333" y="270934"/>
                </a:lnTo>
                <a:lnTo>
                  <a:pt x="50800" y="279400"/>
                </a:lnTo>
                <a:lnTo>
                  <a:pt x="59267" y="287867"/>
                </a:lnTo>
                <a:lnTo>
                  <a:pt x="67733" y="296334"/>
                </a:lnTo>
                <a:lnTo>
                  <a:pt x="84667" y="296334"/>
                </a:lnTo>
                <a:lnTo>
                  <a:pt x="93133" y="296334"/>
                </a:lnTo>
                <a:lnTo>
                  <a:pt x="101600" y="296334"/>
                </a:lnTo>
                <a:lnTo>
                  <a:pt x="110067" y="287867"/>
                </a:lnTo>
                <a:lnTo>
                  <a:pt x="118533" y="279400"/>
                </a:lnTo>
                <a:lnTo>
                  <a:pt x="135467" y="270934"/>
                </a:lnTo>
                <a:lnTo>
                  <a:pt x="135467" y="254000"/>
                </a:lnTo>
                <a:lnTo>
                  <a:pt x="143933" y="237067"/>
                </a:lnTo>
                <a:lnTo>
                  <a:pt x="143933" y="220134"/>
                </a:lnTo>
                <a:lnTo>
                  <a:pt x="143933" y="203200"/>
                </a:lnTo>
                <a:lnTo>
                  <a:pt x="143933" y="194734"/>
                </a:lnTo>
                <a:lnTo>
                  <a:pt x="143933" y="177800"/>
                </a:lnTo>
                <a:lnTo>
                  <a:pt x="143933" y="169334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27000" y="160867"/>
                </a:lnTo>
                <a:lnTo>
                  <a:pt x="118533" y="152400"/>
                </a:lnTo>
                <a:lnTo>
                  <a:pt x="110067" y="160867"/>
                </a:lnTo>
                <a:lnTo>
                  <a:pt x="110067" y="160867"/>
                </a:lnTo>
                <a:lnTo>
                  <a:pt x="101600" y="160867"/>
                </a:lnTo>
                <a:lnTo>
                  <a:pt x="93133" y="169334"/>
                </a:lnTo>
                <a:lnTo>
                  <a:pt x="93133" y="177800"/>
                </a:lnTo>
                <a:lnTo>
                  <a:pt x="84667" y="194734"/>
                </a:lnTo>
                <a:lnTo>
                  <a:pt x="84667" y="211667"/>
                </a:lnTo>
                <a:lnTo>
                  <a:pt x="76200" y="220134"/>
                </a:lnTo>
                <a:lnTo>
                  <a:pt x="76200" y="237067"/>
                </a:lnTo>
                <a:lnTo>
                  <a:pt x="67733" y="245534"/>
                </a:lnTo>
                <a:lnTo>
                  <a:pt x="76200" y="254000"/>
                </a:lnTo>
                <a:lnTo>
                  <a:pt x="76200" y="262467"/>
                </a:lnTo>
                <a:lnTo>
                  <a:pt x="76200" y="270934"/>
                </a:lnTo>
                <a:lnTo>
                  <a:pt x="84667" y="270934"/>
                </a:lnTo>
                <a:lnTo>
                  <a:pt x="84667" y="279400"/>
                </a:lnTo>
                <a:lnTo>
                  <a:pt x="93133" y="270934"/>
                </a:lnTo>
                <a:lnTo>
                  <a:pt x="93133" y="270934"/>
                </a:lnTo>
                <a:lnTo>
                  <a:pt x="93133" y="270934"/>
                </a:lnTo>
                <a:lnTo>
                  <a:pt x="93133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Freeform 1154"/>
          <p:cNvSpPr/>
          <p:nvPr/>
        </p:nvSpPr>
        <p:spPr>
          <a:xfrm>
            <a:off x="4758267" y="5334000"/>
            <a:ext cx="127001" cy="1"/>
          </a:xfrm>
          <a:custGeom>
            <a:avLst/>
            <a:gdLst/>
            <a:ahLst/>
            <a:cxnLst/>
            <a:rect l="0" t="0" r="0" b="0"/>
            <a:pathLst>
              <a:path w="127001" h="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Freeform 1155"/>
          <p:cNvSpPr/>
          <p:nvPr/>
        </p:nvSpPr>
        <p:spPr>
          <a:xfrm>
            <a:off x="4910667" y="5232400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0" y="8467"/>
                </a:moveTo>
                <a:lnTo>
                  <a:pt x="0" y="8467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67733" y="25400"/>
                </a:lnTo>
                <a:lnTo>
                  <a:pt x="76200" y="42333"/>
                </a:lnTo>
                <a:lnTo>
                  <a:pt x="84666" y="50800"/>
                </a:lnTo>
                <a:lnTo>
                  <a:pt x="93133" y="67733"/>
                </a:lnTo>
                <a:lnTo>
                  <a:pt x="93133" y="84667"/>
                </a:lnTo>
                <a:lnTo>
                  <a:pt x="101600" y="101600"/>
                </a:lnTo>
                <a:lnTo>
                  <a:pt x="101600" y="118533"/>
                </a:lnTo>
                <a:lnTo>
                  <a:pt x="101600" y="135467"/>
                </a:lnTo>
                <a:lnTo>
                  <a:pt x="101600" y="152400"/>
                </a:lnTo>
                <a:lnTo>
                  <a:pt x="101600" y="169333"/>
                </a:lnTo>
                <a:lnTo>
                  <a:pt x="101600" y="186267"/>
                </a:lnTo>
                <a:lnTo>
                  <a:pt x="93133" y="203200"/>
                </a:lnTo>
                <a:lnTo>
                  <a:pt x="84666" y="211667"/>
                </a:lnTo>
                <a:lnTo>
                  <a:pt x="76200" y="220133"/>
                </a:lnTo>
                <a:lnTo>
                  <a:pt x="67733" y="237067"/>
                </a:lnTo>
                <a:lnTo>
                  <a:pt x="59266" y="245533"/>
                </a:lnTo>
                <a:lnTo>
                  <a:pt x="50800" y="245533"/>
                </a:lnTo>
                <a:lnTo>
                  <a:pt x="33866" y="254000"/>
                </a:lnTo>
                <a:lnTo>
                  <a:pt x="25400" y="254000"/>
                </a:lnTo>
                <a:lnTo>
                  <a:pt x="16933" y="254000"/>
                </a:lnTo>
                <a:lnTo>
                  <a:pt x="8466" y="254000"/>
                </a:lnTo>
                <a:lnTo>
                  <a:pt x="0" y="245533"/>
                </a:lnTo>
                <a:lnTo>
                  <a:pt x="0" y="237067"/>
                </a:lnTo>
                <a:lnTo>
                  <a:pt x="0" y="228600"/>
                </a:lnTo>
                <a:lnTo>
                  <a:pt x="0" y="220133"/>
                </a:lnTo>
                <a:lnTo>
                  <a:pt x="0" y="211667"/>
                </a:lnTo>
                <a:lnTo>
                  <a:pt x="0" y="203200"/>
                </a:lnTo>
                <a:lnTo>
                  <a:pt x="8466" y="194733"/>
                </a:lnTo>
                <a:lnTo>
                  <a:pt x="16933" y="186267"/>
                </a:lnTo>
                <a:lnTo>
                  <a:pt x="25400" y="177800"/>
                </a:lnTo>
                <a:lnTo>
                  <a:pt x="33866" y="177800"/>
                </a:lnTo>
                <a:lnTo>
                  <a:pt x="42333" y="177800"/>
                </a:lnTo>
                <a:lnTo>
                  <a:pt x="50800" y="169333"/>
                </a:lnTo>
                <a:lnTo>
                  <a:pt x="59266" y="169333"/>
                </a:lnTo>
                <a:lnTo>
                  <a:pt x="67733" y="177800"/>
                </a:lnTo>
                <a:lnTo>
                  <a:pt x="76200" y="177800"/>
                </a:lnTo>
                <a:lnTo>
                  <a:pt x="84666" y="186267"/>
                </a:lnTo>
                <a:lnTo>
                  <a:pt x="101600" y="194733"/>
                </a:lnTo>
                <a:lnTo>
                  <a:pt x="110066" y="203200"/>
                </a:lnTo>
                <a:lnTo>
                  <a:pt x="110066" y="211667"/>
                </a:lnTo>
                <a:lnTo>
                  <a:pt x="118533" y="220133"/>
                </a:lnTo>
                <a:lnTo>
                  <a:pt x="127000" y="237067"/>
                </a:lnTo>
                <a:lnTo>
                  <a:pt x="135466" y="245533"/>
                </a:lnTo>
                <a:lnTo>
                  <a:pt x="135466" y="254000"/>
                </a:lnTo>
                <a:lnTo>
                  <a:pt x="143933" y="262467"/>
                </a:lnTo>
                <a:lnTo>
                  <a:pt x="152400" y="270933"/>
                </a:lnTo>
                <a:lnTo>
                  <a:pt x="152400" y="279400"/>
                </a:lnTo>
                <a:lnTo>
                  <a:pt x="152400" y="279400"/>
                </a:lnTo>
                <a:lnTo>
                  <a:pt x="152400" y="279400"/>
                </a:lnTo>
                <a:lnTo>
                  <a:pt x="152400" y="270933"/>
                </a:lnTo>
                <a:lnTo>
                  <a:pt x="152400" y="262467"/>
                </a:lnTo>
                <a:lnTo>
                  <a:pt x="152400" y="262467"/>
                </a:lnTo>
                <a:lnTo>
                  <a:pt x="152400" y="254000"/>
                </a:lnTo>
                <a:lnTo>
                  <a:pt x="152400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Freeform 1156"/>
          <p:cNvSpPr/>
          <p:nvPr/>
        </p:nvSpPr>
        <p:spPr>
          <a:xfrm>
            <a:off x="5046133" y="5190067"/>
            <a:ext cx="127001" cy="372534"/>
          </a:xfrm>
          <a:custGeom>
            <a:avLst/>
            <a:gdLst/>
            <a:ahLst/>
            <a:cxnLst/>
            <a:rect l="0" t="0" r="0" b="0"/>
            <a:pathLst>
              <a:path w="127001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8466"/>
                </a:lnTo>
                <a:lnTo>
                  <a:pt x="25400" y="16933"/>
                </a:lnTo>
                <a:lnTo>
                  <a:pt x="33867" y="25400"/>
                </a:lnTo>
                <a:lnTo>
                  <a:pt x="42334" y="33866"/>
                </a:lnTo>
                <a:lnTo>
                  <a:pt x="50800" y="50800"/>
                </a:lnTo>
                <a:lnTo>
                  <a:pt x="59267" y="67733"/>
                </a:lnTo>
                <a:lnTo>
                  <a:pt x="67734" y="84666"/>
                </a:lnTo>
                <a:lnTo>
                  <a:pt x="76200" y="101600"/>
                </a:lnTo>
                <a:lnTo>
                  <a:pt x="84667" y="127000"/>
                </a:lnTo>
                <a:lnTo>
                  <a:pt x="93134" y="143933"/>
                </a:lnTo>
                <a:lnTo>
                  <a:pt x="101600" y="169333"/>
                </a:lnTo>
                <a:lnTo>
                  <a:pt x="110067" y="194733"/>
                </a:lnTo>
                <a:lnTo>
                  <a:pt x="118534" y="220133"/>
                </a:lnTo>
                <a:lnTo>
                  <a:pt x="118534" y="237066"/>
                </a:lnTo>
                <a:lnTo>
                  <a:pt x="127000" y="262466"/>
                </a:lnTo>
                <a:lnTo>
                  <a:pt x="127000" y="287866"/>
                </a:lnTo>
                <a:lnTo>
                  <a:pt x="127000" y="304800"/>
                </a:lnTo>
                <a:lnTo>
                  <a:pt x="127000" y="321733"/>
                </a:lnTo>
                <a:lnTo>
                  <a:pt x="118534" y="338666"/>
                </a:lnTo>
                <a:lnTo>
                  <a:pt x="118534" y="355600"/>
                </a:lnTo>
                <a:lnTo>
                  <a:pt x="110067" y="364066"/>
                </a:lnTo>
                <a:lnTo>
                  <a:pt x="110067" y="372533"/>
                </a:lnTo>
                <a:lnTo>
                  <a:pt x="101600" y="372533"/>
                </a:lnTo>
                <a:lnTo>
                  <a:pt x="101600" y="372533"/>
                </a:lnTo>
                <a:lnTo>
                  <a:pt x="93134" y="364066"/>
                </a:lnTo>
                <a:lnTo>
                  <a:pt x="93134" y="364066"/>
                </a:lnTo>
                <a:lnTo>
                  <a:pt x="93134" y="355600"/>
                </a:lnTo>
                <a:lnTo>
                  <a:pt x="93134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Freeform 1157"/>
          <p:cNvSpPr/>
          <p:nvPr/>
        </p:nvSpPr>
        <p:spPr>
          <a:xfrm>
            <a:off x="5156200" y="5122333"/>
            <a:ext cx="143934" cy="177801"/>
          </a:xfrm>
          <a:custGeom>
            <a:avLst/>
            <a:gdLst/>
            <a:ahLst/>
            <a:cxnLst/>
            <a:rect l="0" t="0" r="0" b="0"/>
            <a:pathLst>
              <a:path w="143934" h="1778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67733" y="16934"/>
                </a:lnTo>
                <a:lnTo>
                  <a:pt x="76200" y="25400"/>
                </a:lnTo>
                <a:lnTo>
                  <a:pt x="84667" y="33867"/>
                </a:lnTo>
                <a:lnTo>
                  <a:pt x="93133" y="42334"/>
                </a:lnTo>
                <a:lnTo>
                  <a:pt x="93133" y="59267"/>
                </a:lnTo>
                <a:lnTo>
                  <a:pt x="101600" y="67734"/>
                </a:lnTo>
                <a:lnTo>
                  <a:pt x="101600" y="84667"/>
                </a:lnTo>
                <a:lnTo>
                  <a:pt x="101600" y="101600"/>
                </a:lnTo>
                <a:lnTo>
                  <a:pt x="101600" y="110067"/>
                </a:lnTo>
                <a:lnTo>
                  <a:pt x="93133" y="118534"/>
                </a:lnTo>
                <a:lnTo>
                  <a:pt x="93133" y="135467"/>
                </a:lnTo>
                <a:lnTo>
                  <a:pt x="84667" y="143934"/>
                </a:lnTo>
                <a:lnTo>
                  <a:pt x="76200" y="143934"/>
                </a:lnTo>
                <a:lnTo>
                  <a:pt x="59267" y="152400"/>
                </a:lnTo>
                <a:lnTo>
                  <a:pt x="50800" y="160867"/>
                </a:lnTo>
                <a:lnTo>
                  <a:pt x="42333" y="160867"/>
                </a:lnTo>
                <a:lnTo>
                  <a:pt x="33867" y="152400"/>
                </a:lnTo>
                <a:lnTo>
                  <a:pt x="25400" y="152400"/>
                </a:lnTo>
                <a:lnTo>
                  <a:pt x="16933" y="143934"/>
                </a:lnTo>
                <a:lnTo>
                  <a:pt x="8467" y="135467"/>
                </a:lnTo>
                <a:lnTo>
                  <a:pt x="8467" y="127000"/>
                </a:lnTo>
                <a:lnTo>
                  <a:pt x="0" y="118534"/>
                </a:lnTo>
                <a:lnTo>
                  <a:pt x="8467" y="101600"/>
                </a:lnTo>
                <a:lnTo>
                  <a:pt x="8467" y="93134"/>
                </a:lnTo>
                <a:lnTo>
                  <a:pt x="16933" y="84667"/>
                </a:lnTo>
                <a:lnTo>
                  <a:pt x="16933" y="84667"/>
                </a:lnTo>
                <a:lnTo>
                  <a:pt x="25400" y="76200"/>
                </a:lnTo>
                <a:lnTo>
                  <a:pt x="33867" y="76200"/>
                </a:lnTo>
                <a:lnTo>
                  <a:pt x="42333" y="67734"/>
                </a:lnTo>
                <a:lnTo>
                  <a:pt x="50800" y="76200"/>
                </a:lnTo>
                <a:lnTo>
                  <a:pt x="59267" y="76200"/>
                </a:lnTo>
                <a:lnTo>
                  <a:pt x="67733" y="84667"/>
                </a:lnTo>
                <a:lnTo>
                  <a:pt x="76200" y="84667"/>
                </a:lnTo>
                <a:lnTo>
                  <a:pt x="84667" y="93134"/>
                </a:lnTo>
                <a:lnTo>
                  <a:pt x="93133" y="101600"/>
                </a:lnTo>
                <a:lnTo>
                  <a:pt x="101600" y="118534"/>
                </a:lnTo>
                <a:lnTo>
                  <a:pt x="110067" y="127000"/>
                </a:lnTo>
                <a:lnTo>
                  <a:pt x="127000" y="135467"/>
                </a:lnTo>
                <a:lnTo>
                  <a:pt x="127000" y="152400"/>
                </a:lnTo>
                <a:lnTo>
                  <a:pt x="135467" y="160867"/>
                </a:lnTo>
                <a:lnTo>
                  <a:pt x="135467" y="169334"/>
                </a:lnTo>
                <a:lnTo>
                  <a:pt x="135467" y="177800"/>
                </a:lnTo>
                <a:lnTo>
                  <a:pt x="135467" y="177800"/>
                </a:lnTo>
                <a:lnTo>
                  <a:pt x="143933" y="177800"/>
                </a:lnTo>
                <a:lnTo>
                  <a:pt x="1439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Freeform 1158"/>
          <p:cNvSpPr/>
          <p:nvPr/>
        </p:nvSpPr>
        <p:spPr>
          <a:xfrm>
            <a:off x="5384800" y="5317067"/>
            <a:ext cx="25401" cy="194734"/>
          </a:xfrm>
          <a:custGeom>
            <a:avLst/>
            <a:gdLst/>
            <a:ahLst/>
            <a:cxnLst/>
            <a:rect l="0" t="0" r="0" b="0"/>
            <a:pathLst>
              <a:path w="25401" h="194734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84666"/>
                </a:lnTo>
                <a:lnTo>
                  <a:pt x="8467" y="101600"/>
                </a:lnTo>
                <a:lnTo>
                  <a:pt x="16933" y="110066"/>
                </a:lnTo>
                <a:lnTo>
                  <a:pt x="16933" y="127000"/>
                </a:lnTo>
                <a:lnTo>
                  <a:pt x="16933" y="135466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400" y="177800"/>
                </a:lnTo>
                <a:lnTo>
                  <a:pt x="25400" y="186266"/>
                </a:lnTo>
                <a:lnTo>
                  <a:pt x="25400" y="194733"/>
                </a:lnTo>
                <a:lnTo>
                  <a:pt x="25400" y="194733"/>
                </a:lnTo>
                <a:lnTo>
                  <a:pt x="25400" y="194733"/>
                </a:lnTo>
                <a:lnTo>
                  <a:pt x="16933" y="194733"/>
                </a:lnTo>
                <a:lnTo>
                  <a:pt x="16933" y="194733"/>
                </a:lnTo>
                <a:lnTo>
                  <a:pt x="16933" y="186266"/>
                </a:lnTo>
                <a:lnTo>
                  <a:pt x="16933" y="186266"/>
                </a:lnTo>
                <a:lnTo>
                  <a:pt x="8467" y="177800"/>
                </a:lnTo>
                <a:lnTo>
                  <a:pt x="8467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Freeform 1159"/>
          <p:cNvSpPr/>
          <p:nvPr/>
        </p:nvSpPr>
        <p:spPr>
          <a:xfrm>
            <a:off x="5308600" y="5401733"/>
            <a:ext cx="177801" cy="16935"/>
          </a:xfrm>
          <a:custGeom>
            <a:avLst/>
            <a:gdLst/>
            <a:ahLst/>
            <a:cxnLst/>
            <a:rect l="0" t="0" r="0" b="0"/>
            <a:pathLst>
              <a:path w="177801" h="169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16934"/>
                </a:lnTo>
                <a:lnTo>
                  <a:pt x="76200" y="16934"/>
                </a:lnTo>
                <a:lnTo>
                  <a:pt x="93133" y="16934"/>
                </a:lnTo>
                <a:lnTo>
                  <a:pt x="101600" y="16934"/>
                </a:lnTo>
                <a:lnTo>
                  <a:pt x="118533" y="16934"/>
                </a:lnTo>
                <a:lnTo>
                  <a:pt x="135467" y="16934"/>
                </a:lnTo>
                <a:lnTo>
                  <a:pt x="143933" y="16934"/>
                </a:lnTo>
                <a:lnTo>
                  <a:pt x="160867" y="16934"/>
                </a:lnTo>
                <a:lnTo>
                  <a:pt x="169333" y="16934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Freeform 1160"/>
          <p:cNvSpPr/>
          <p:nvPr/>
        </p:nvSpPr>
        <p:spPr>
          <a:xfrm>
            <a:off x="5588000" y="5181600"/>
            <a:ext cx="118534" cy="389468"/>
          </a:xfrm>
          <a:custGeom>
            <a:avLst/>
            <a:gdLst/>
            <a:ahLst/>
            <a:cxnLst/>
            <a:rect l="0" t="0" r="0" b="0"/>
            <a:pathLst>
              <a:path w="118534" h="389468">
                <a:moveTo>
                  <a:pt x="0" y="93133"/>
                </a:moveTo>
                <a:lnTo>
                  <a:pt x="0" y="84667"/>
                </a:lnTo>
                <a:lnTo>
                  <a:pt x="8467" y="76200"/>
                </a:lnTo>
                <a:lnTo>
                  <a:pt x="16933" y="67733"/>
                </a:lnTo>
                <a:lnTo>
                  <a:pt x="25400" y="50800"/>
                </a:lnTo>
                <a:lnTo>
                  <a:pt x="33867" y="42333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8467"/>
                </a:lnTo>
                <a:lnTo>
                  <a:pt x="50800" y="8467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0"/>
                </a:lnTo>
                <a:lnTo>
                  <a:pt x="59267" y="8467"/>
                </a:lnTo>
                <a:lnTo>
                  <a:pt x="59267" y="16933"/>
                </a:lnTo>
                <a:lnTo>
                  <a:pt x="59267" y="25400"/>
                </a:lnTo>
                <a:lnTo>
                  <a:pt x="50800" y="25400"/>
                </a:lnTo>
                <a:lnTo>
                  <a:pt x="42333" y="42333"/>
                </a:lnTo>
                <a:lnTo>
                  <a:pt x="42333" y="50800"/>
                </a:lnTo>
                <a:lnTo>
                  <a:pt x="33867" y="67733"/>
                </a:lnTo>
                <a:lnTo>
                  <a:pt x="25400" y="84667"/>
                </a:lnTo>
                <a:lnTo>
                  <a:pt x="25400" y="101600"/>
                </a:lnTo>
                <a:lnTo>
                  <a:pt x="16933" y="118533"/>
                </a:lnTo>
                <a:lnTo>
                  <a:pt x="8467" y="143933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03200"/>
                </a:lnTo>
                <a:lnTo>
                  <a:pt x="8467" y="228600"/>
                </a:lnTo>
                <a:lnTo>
                  <a:pt x="8467" y="245533"/>
                </a:lnTo>
                <a:lnTo>
                  <a:pt x="16933" y="262467"/>
                </a:lnTo>
                <a:lnTo>
                  <a:pt x="25400" y="279400"/>
                </a:lnTo>
                <a:lnTo>
                  <a:pt x="33867" y="304800"/>
                </a:lnTo>
                <a:lnTo>
                  <a:pt x="42333" y="313267"/>
                </a:lnTo>
                <a:lnTo>
                  <a:pt x="50800" y="330200"/>
                </a:lnTo>
                <a:lnTo>
                  <a:pt x="59267" y="347133"/>
                </a:lnTo>
                <a:lnTo>
                  <a:pt x="67733" y="355600"/>
                </a:lnTo>
                <a:lnTo>
                  <a:pt x="76200" y="364067"/>
                </a:lnTo>
                <a:lnTo>
                  <a:pt x="84667" y="381000"/>
                </a:lnTo>
                <a:lnTo>
                  <a:pt x="93133" y="381000"/>
                </a:lnTo>
                <a:lnTo>
                  <a:pt x="101600" y="389467"/>
                </a:lnTo>
                <a:lnTo>
                  <a:pt x="101600" y="389467"/>
                </a:lnTo>
                <a:lnTo>
                  <a:pt x="110067" y="389467"/>
                </a:lnTo>
                <a:lnTo>
                  <a:pt x="110067" y="389467"/>
                </a:lnTo>
                <a:lnTo>
                  <a:pt x="118533" y="381000"/>
                </a:lnTo>
                <a:lnTo>
                  <a:pt x="118533" y="381000"/>
                </a:lnTo>
                <a:lnTo>
                  <a:pt x="118533" y="381000"/>
                </a:lnTo>
                <a:lnTo>
                  <a:pt x="118533" y="381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Freeform 1161"/>
          <p:cNvSpPr/>
          <p:nvPr/>
        </p:nvSpPr>
        <p:spPr>
          <a:xfrm>
            <a:off x="5715000" y="5240867"/>
            <a:ext cx="152401" cy="160867"/>
          </a:xfrm>
          <a:custGeom>
            <a:avLst/>
            <a:gdLst/>
            <a:ahLst/>
            <a:cxnLst/>
            <a:rect l="0" t="0" r="0" b="0"/>
            <a:pathLst>
              <a:path w="152401" h="1608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7" y="50800"/>
                </a:lnTo>
                <a:lnTo>
                  <a:pt x="8467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8467" y="118533"/>
                </a:lnTo>
                <a:lnTo>
                  <a:pt x="8467" y="127000"/>
                </a:lnTo>
                <a:lnTo>
                  <a:pt x="16933" y="135466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52400"/>
                </a:lnTo>
                <a:lnTo>
                  <a:pt x="59267" y="152400"/>
                </a:lnTo>
                <a:lnTo>
                  <a:pt x="76200" y="152400"/>
                </a:lnTo>
                <a:lnTo>
                  <a:pt x="93133" y="160866"/>
                </a:lnTo>
                <a:lnTo>
                  <a:pt x="110067" y="160866"/>
                </a:lnTo>
                <a:lnTo>
                  <a:pt x="118533" y="152400"/>
                </a:lnTo>
                <a:lnTo>
                  <a:pt x="127000" y="152400"/>
                </a:lnTo>
                <a:lnTo>
                  <a:pt x="135467" y="143933"/>
                </a:lnTo>
                <a:lnTo>
                  <a:pt x="143933" y="135466"/>
                </a:lnTo>
                <a:lnTo>
                  <a:pt x="143933" y="135466"/>
                </a:lnTo>
                <a:lnTo>
                  <a:pt x="152400" y="127000"/>
                </a:lnTo>
                <a:lnTo>
                  <a:pt x="152400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Freeform 1162"/>
          <p:cNvSpPr/>
          <p:nvPr/>
        </p:nvSpPr>
        <p:spPr>
          <a:xfrm>
            <a:off x="5850467" y="5240867"/>
            <a:ext cx="16934" cy="262467"/>
          </a:xfrm>
          <a:custGeom>
            <a:avLst/>
            <a:gdLst/>
            <a:ahLst/>
            <a:cxnLst/>
            <a:rect l="0" t="0" r="0" b="0"/>
            <a:pathLst>
              <a:path w="16934" h="262467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6" y="194733"/>
                </a:lnTo>
                <a:lnTo>
                  <a:pt x="8466" y="220133"/>
                </a:lnTo>
                <a:lnTo>
                  <a:pt x="8466" y="237066"/>
                </a:lnTo>
                <a:lnTo>
                  <a:pt x="8466" y="245533"/>
                </a:lnTo>
                <a:lnTo>
                  <a:pt x="8466" y="254000"/>
                </a:lnTo>
                <a:lnTo>
                  <a:pt x="8466" y="254000"/>
                </a:lnTo>
                <a:lnTo>
                  <a:pt x="16933" y="262466"/>
                </a:lnTo>
                <a:lnTo>
                  <a:pt x="16933" y="262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Freeform 1163"/>
          <p:cNvSpPr/>
          <p:nvPr/>
        </p:nvSpPr>
        <p:spPr>
          <a:xfrm>
            <a:off x="5952067" y="5376333"/>
            <a:ext cx="118534" cy="33868"/>
          </a:xfrm>
          <a:custGeom>
            <a:avLst/>
            <a:gdLst/>
            <a:ahLst/>
            <a:cxnLst/>
            <a:rect l="0" t="0" r="0" b="0"/>
            <a:pathLst>
              <a:path w="118534" h="33868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16933" y="16934"/>
                </a:lnTo>
                <a:lnTo>
                  <a:pt x="25400" y="16934"/>
                </a:lnTo>
                <a:lnTo>
                  <a:pt x="33866" y="25400"/>
                </a:lnTo>
                <a:lnTo>
                  <a:pt x="50800" y="33867"/>
                </a:lnTo>
                <a:lnTo>
                  <a:pt x="59266" y="33867"/>
                </a:lnTo>
                <a:lnTo>
                  <a:pt x="76200" y="33867"/>
                </a:lnTo>
                <a:lnTo>
                  <a:pt x="84666" y="33867"/>
                </a:lnTo>
                <a:lnTo>
                  <a:pt x="93133" y="33867"/>
                </a:lnTo>
                <a:lnTo>
                  <a:pt x="101600" y="33867"/>
                </a:lnTo>
                <a:lnTo>
                  <a:pt x="110066" y="33867"/>
                </a:lnTo>
                <a:lnTo>
                  <a:pt x="110066" y="33867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Freeform 1164"/>
          <p:cNvSpPr/>
          <p:nvPr/>
        </p:nvSpPr>
        <p:spPr>
          <a:xfrm>
            <a:off x="6146800" y="5249333"/>
            <a:ext cx="127001" cy="287868"/>
          </a:xfrm>
          <a:custGeom>
            <a:avLst/>
            <a:gdLst/>
            <a:ahLst/>
            <a:cxnLst/>
            <a:rect l="0" t="0" r="0" b="0"/>
            <a:pathLst>
              <a:path w="127001" h="287868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25400" y="0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67734"/>
                </a:lnTo>
                <a:lnTo>
                  <a:pt x="8467" y="84667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4"/>
                </a:lnTo>
                <a:lnTo>
                  <a:pt x="0" y="194734"/>
                </a:lnTo>
                <a:lnTo>
                  <a:pt x="0" y="211667"/>
                </a:lnTo>
                <a:lnTo>
                  <a:pt x="8467" y="228600"/>
                </a:lnTo>
                <a:lnTo>
                  <a:pt x="16933" y="245534"/>
                </a:lnTo>
                <a:lnTo>
                  <a:pt x="16933" y="262467"/>
                </a:lnTo>
                <a:lnTo>
                  <a:pt x="25400" y="270934"/>
                </a:lnTo>
                <a:lnTo>
                  <a:pt x="33867" y="279400"/>
                </a:lnTo>
                <a:lnTo>
                  <a:pt x="42333" y="279400"/>
                </a:lnTo>
                <a:lnTo>
                  <a:pt x="59267" y="287867"/>
                </a:lnTo>
                <a:lnTo>
                  <a:pt x="67733" y="287867"/>
                </a:lnTo>
                <a:lnTo>
                  <a:pt x="76200" y="287867"/>
                </a:lnTo>
                <a:lnTo>
                  <a:pt x="93133" y="279400"/>
                </a:lnTo>
                <a:lnTo>
                  <a:pt x="101600" y="270934"/>
                </a:lnTo>
                <a:lnTo>
                  <a:pt x="110067" y="262467"/>
                </a:lnTo>
                <a:lnTo>
                  <a:pt x="118533" y="245534"/>
                </a:lnTo>
                <a:lnTo>
                  <a:pt x="127000" y="228600"/>
                </a:lnTo>
                <a:lnTo>
                  <a:pt x="127000" y="220134"/>
                </a:lnTo>
                <a:lnTo>
                  <a:pt x="127000" y="203200"/>
                </a:lnTo>
                <a:lnTo>
                  <a:pt x="127000" y="194734"/>
                </a:lnTo>
                <a:lnTo>
                  <a:pt x="118533" y="186267"/>
                </a:lnTo>
                <a:lnTo>
                  <a:pt x="118533" y="177800"/>
                </a:lnTo>
                <a:lnTo>
                  <a:pt x="110067" y="169334"/>
                </a:lnTo>
                <a:lnTo>
                  <a:pt x="101600" y="169334"/>
                </a:lnTo>
                <a:lnTo>
                  <a:pt x="93133" y="169334"/>
                </a:lnTo>
                <a:lnTo>
                  <a:pt x="93133" y="177800"/>
                </a:lnTo>
                <a:lnTo>
                  <a:pt x="84667" y="177800"/>
                </a:lnTo>
                <a:lnTo>
                  <a:pt x="76200" y="186267"/>
                </a:lnTo>
                <a:lnTo>
                  <a:pt x="67733" y="203200"/>
                </a:lnTo>
                <a:lnTo>
                  <a:pt x="59267" y="211667"/>
                </a:lnTo>
                <a:lnTo>
                  <a:pt x="50800" y="228600"/>
                </a:lnTo>
                <a:lnTo>
                  <a:pt x="42333" y="245534"/>
                </a:lnTo>
                <a:lnTo>
                  <a:pt x="42333" y="254000"/>
                </a:lnTo>
                <a:lnTo>
                  <a:pt x="42333" y="270934"/>
                </a:lnTo>
                <a:lnTo>
                  <a:pt x="42333" y="279400"/>
                </a:lnTo>
                <a:lnTo>
                  <a:pt x="42333" y="279400"/>
                </a:lnTo>
                <a:lnTo>
                  <a:pt x="50800" y="287867"/>
                </a:lnTo>
                <a:lnTo>
                  <a:pt x="50800" y="287867"/>
                </a:lnTo>
                <a:lnTo>
                  <a:pt x="59267" y="279400"/>
                </a:lnTo>
                <a:lnTo>
                  <a:pt x="67733" y="270934"/>
                </a:lnTo>
                <a:lnTo>
                  <a:pt x="67733" y="270934"/>
                </a:lnTo>
                <a:lnTo>
                  <a:pt x="67733" y="262467"/>
                </a:lnTo>
                <a:lnTo>
                  <a:pt x="67733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Freeform 1165"/>
          <p:cNvSpPr/>
          <p:nvPr/>
        </p:nvSpPr>
        <p:spPr>
          <a:xfrm>
            <a:off x="6265333" y="5207000"/>
            <a:ext cx="127001" cy="372534"/>
          </a:xfrm>
          <a:custGeom>
            <a:avLst/>
            <a:gdLst/>
            <a:ahLst/>
            <a:cxnLst/>
            <a:rect l="0" t="0" r="0" b="0"/>
            <a:pathLst>
              <a:path w="127001" h="3725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16934" y="16933"/>
                </a:lnTo>
                <a:lnTo>
                  <a:pt x="33867" y="25400"/>
                </a:lnTo>
                <a:lnTo>
                  <a:pt x="42334" y="42333"/>
                </a:lnTo>
                <a:lnTo>
                  <a:pt x="50800" y="50800"/>
                </a:lnTo>
                <a:lnTo>
                  <a:pt x="59267" y="67733"/>
                </a:lnTo>
                <a:lnTo>
                  <a:pt x="67734" y="84667"/>
                </a:lnTo>
                <a:lnTo>
                  <a:pt x="84667" y="110067"/>
                </a:lnTo>
                <a:lnTo>
                  <a:pt x="93134" y="127000"/>
                </a:lnTo>
                <a:lnTo>
                  <a:pt x="93134" y="152400"/>
                </a:lnTo>
                <a:lnTo>
                  <a:pt x="110067" y="177800"/>
                </a:lnTo>
                <a:lnTo>
                  <a:pt x="118534" y="203200"/>
                </a:lnTo>
                <a:lnTo>
                  <a:pt x="118534" y="220133"/>
                </a:lnTo>
                <a:lnTo>
                  <a:pt x="127000" y="245533"/>
                </a:lnTo>
                <a:lnTo>
                  <a:pt x="127000" y="270933"/>
                </a:lnTo>
                <a:lnTo>
                  <a:pt x="127000" y="296333"/>
                </a:lnTo>
                <a:lnTo>
                  <a:pt x="118534" y="313267"/>
                </a:lnTo>
                <a:lnTo>
                  <a:pt x="118534" y="330200"/>
                </a:lnTo>
                <a:lnTo>
                  <a:pt x="118534" y="347133"/>
                </a:lnTo>
                <a:lnTo>
                  <a:pt x="110067" y="364067"/>
                </a:lnTo>
                <a:lnTo>
                  <a:pt x="101600" y="372533"/>
                </a:lnTo>
                <a:lnTo>
                  <a:pt x="93134" y="372533"/>
                </a:lnTo>
                <a:lnTo>
                  <a:pt x="93134" y="372533"/>
                </a:lnTo>
                <a:lnTo>
                  <a:pt x="93134" y="364067"/>
                </a:lnTo>
                <a:lnTo>
                  <a:pt x="93134" y="364067"/>
                </a:lnTo>
                <a:lnTo>
                  <a:pt x="84667" y="355600"/>
                </a:lnTo>
                <a:lnTo>
                  <a:pt x="84667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Freeform 1166"/>
          <p:cNvSpPr/>
          <p:nvPr/>
        </p:nvSpPr>
        <p:spPr>
          <a:xfrm>
            <a:off x="6392333" y="5147733"/>
            <a:ext cx="127002" cy="169335"/>
          </a:xfrm>
          <a:custGeom>
            <a:avLst/>
            <a:gdLst/>
            <a:ahLst/>
            <a:cxnLst/>
            <a:rect l="0" t="0" r="0" b="0"/>
            <a:pathLst>
              <a:path w="127002" h="1693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25400" y="8467"/>
                </a:lnTo>
                <a:lnTo>
                  <a:pt x="33867" y="16934"/>
                </a:lnTo>
                <a:lnTo>
                  <a:pt x="42334" y="25400"/>
                </a:lnTo>
                <a:lnTo>
                  <a:pt x="50800" y="42334"/>
                </a:lnTo>
                <a:lnTo>
                  <a:pt x="59267" y="59267"/>
                </a:lnTo>
                <a:lnTo>
                  <a:pt x="67734" y="76200"/>
                </a:lnTo>
                <a:lnTo>
                  <a:pt x="67734" y="93134"/>
                </a:lnTo>
                <a:lnTo>
                  <a:pt x="67734" y="101600"/>
                </a:lnTo>
                <a:lnTo>
                  <a:pt x="76200" y="118534"/>
                </a:lnTo>
                <a:lnTo>
                  <a:pt x="67734" y="135467"/>
                </a:lnTo>
                <a:lnTo>
                  <a:pt x="67734" y="143934"/>
                </a:lnTo>
                <a:lnTo>
                  <a:pt x="67734" y="152400"/>
                </a:lnTo>
                <a:lnTo>
                  <a:pt x="59267" y="160867"/>
                </a:lnTo>
                <a:lnTo>
                  <a:pt x="59267" y="160867"/>
                </a:lnTo>
                <a:lnTo>
                  <a:pt x="50800" y="169334"/>
                </a:lnTo>
                <a:lnTo>
                  <a:pt x="42334" y="169334"/>
                </a:lnTo>
                <a:lnTo>
                  <a:pt x="33867" y="160867"/>
                </a:lnTo>
                <a:lnTo>
                  <a:pt x="33867" y="160867"/>
                </a:lnTo>
                <a:lnTo>
                  <a:pt x="25400" y="152400"/>
                </a:lnTo>
                <a:lnTo>
                  <a:pt x="16934" y="143934"/>
                </a:lnTo>
                <a:lnTo>
                  <a:pt x="8467" y="135467"/>
                </a:lnTo>
                <a:lnTo>
                  <a:pt x="8467" y="127000"/>
                </a:lnTo>
                <a:lnTo>
                  <a:pt x="8467" y="118534"/>
                </a:lnTo>
                <a:lnTo>
                  <a:pt x="8467" y="110067"/>
                </a:lnTo>
                <a:lnTo>
                  <a:pt x="16934" y="101600"/>
                </a:lnTo>
                <a:lnTo>
                  <a:pt x="16934" y="101600"/>
                </a:lnTo>
                <a:lnTo>
                  <a:pt x="25400" y="101600"/>
                </a:lnTo>
                <a:lnTo>
                  <a:pt x="33867" y="101600"/>
                </a:lnTo>
                <a:lnTo>
                  <a:pt x="42334" y="101600"/>
                </a:lnTo>
                <a:lnTo>
                  <a:pt x="50800" y="101600"/>
                </a:lnTo>
                <a:lnTo>
                  <a:pt x="59267" y="110067"/>
                </a:lnTo>
                <a:lnTo>
                  <a:pt x="67734" y="118534"/>
                </a:lnTo>
                <a:lnTo>
                  <a:pt x="84667" y="127000"/>
                </a:lnTo>
                <a:lnTo>
                  <a:pt x="93134" y="135467"/>
                </a:lnTo>
                <a:lnTo>
                  <a:pt x="101600" y="143934"/>
                </a:lnTo>
                <a:lnTo>
                  <a:pt x="101600" y="152400"/>
                </a:lnTo>
                <a:lnTo>
                  <a:pt x="110067" y="152400"/>
                </a:lnTo>
                <a:lnTo>
                  <a:pt x="118533" y="160867"/>
                </a:lnTo>
                <a:lnTo>
                  <a:pt x="118533" y="160867"/>
                </a:lnTo>
                <a:lnTo>
                  <a:pt x="127001" y="169334"/>
                </a:lnTo>
                <a:lnTo>
                  <a:pt x="127001" y="169334"/>
                </a:lnTo>
                <a:lnTo>
                  <a:pt x="127001" y="169334"/>
                </a:lnTo>
                <a:lnTo>
                  <a:pt x="127001" y="169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Freeform 1167"/>
          <p:cNvSpPr/>
          <p:nvPr/>
        </p:nvSpPr>
        <p:spPr>
          <a:xfrm>
            <a:off x="6620933" y="5342467"/>
            <a:ext cx="135468" cy="33867"/>
          </a:xfrm>
          <a:custGeom>
            <a:avLst/>
            <a:gdLst/>
            <a:ahLst/>
            <a:cxnLst/>
            <a:rect l="0" t="0" r="0" b="0"/>
            <a:pathLst>
              <a:path w="135468" h="33867">
                <a:moveTo>
                  <a:pt x="0" y="0"/>
                </a:move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16934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3" y="25400"/>
                </a:lnTo>
                <a:lnTo>
                  <a:pt x="50801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84667" y="25400"/>
                </a:lnTo>
                <a:lnTo>
                  <a:pt x="93134" y="25400"/>
                </a:lnTo>
                <a:lnTo>
                  <a:pt x="110067" y="25400"/>
                </a:lnTo>
                <a:lnTo>
                  <a:pt x="118533" y="25400"/>
                </a:lnTo>
                <a:lnTo>
                  <a:pt x="118533" y="25400"/>
                </a:lnTo>
                <a:lnTo>
                  <a:pt x="127001" y="25400"/>
                </a:lnTo>
                <a:lnTo>
                  <a:pt x="135467" y="25400"/>
                </a:lnTo>
                <a:lnTo>
                  <a:pt x="135467" y="25400"/>
                </a:lnTo>
                <a:lnTo>
                  <a:pt x="135467" y="33866"/>
                </a:lnTo>
                <a:lnTo>
                  <a:pt x="135467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Freeform 1168"/>
          <p:cNvSpPr/>
          <p:nvPr/>
        </p:nvSpPr>
        <p:spPr>
          <a:xfrm>
            <a:off x="6612467" y="5435600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0"/>
                </a:moveTo>
                <a:lnTo>
                  <a:pt x="8466" y="0"/>
                </a:lnTo>
                <a:lnTo>
                  <a:pt x="8466" y="8467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25400"/>
                </a:lnTo>
                <a:lnTo>
                  <a:pt x="42333" y="25400"/>
                </a:lnTo>
                <a:lnTo>
                  <a:pt x="50799" y="25400"/>
                </a:lnTo>
                <a:lnTo>
                  <a:pt x="67733" y="25400"/>
                </a:lnTo>
                <a:lnTo>
                  <a:pt x="93133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35467" y="16933"/>
                </a:lnTo>
                <a:lnTo>
                  <a:pt x="135467" y="16933"/>
                </a:lnTo>
                <a:lnTo>
                  <a:pt x="143933" y="16933"/>
                </a:lnTo>
                <a:lnTo>
                  <a:pt x="143933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Freeform 1169"/>
          <p:cNvSpPr/>
          <p:nvPr/>
        </p:nvSpPr>
        <p:spPr>
          <a:xfrm>
            <a:off x="6883400" y="5147733"/>
            <a:ext cx="1032934" cy="440268"/>
          </a:xfrm>
          <a:custGeom>
            <a:avLst/>
            <a:gdLst/>
            <a:ahLst/>
            <a:cxnLst/>
            <a:rect l="0" t="0" r="0" b="0"/>
            <a:pathLst>
              <a:path w="1032934" h="440268">
                <a:moveTo>
                  <a:pt x="42333" y="169334"/>
                </a:moveTo>
                <a:lnTo>
                  <a:pt x="33867" y="169334"/>
                </a:lnTo>
                <a:lnTo>
                  <a:pt x="33867" y="160867"/>
                </a:lnTo>
                <a:lnTo>
                  <a:pt x="25400" y="160867"/>
                </a:lnTo>
                <a:lnTo>
                  <a:pt x="16934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8466" y="169334"/>
                </a:lnTo>
                <a:lnTo>
                  <a:pt x="8466" y="177800"/>
                </a:lnTo>
                <a:lnTo>
                  <a:pt x="8466" y="194734"/>
                </a:lnTo>
                <a:lnTo>
                  <a:pt x="16934" y="211667"/>
                </a:lnTo>
                <a:lnTo>
                  <a:pt x="16934" y="228600"/>
                </a:lnTo>
                <a:lnTo>
                  <a:pt x="25400" y="245534"/>
                </a:lnTo>
                <a:lnTo>
                  <a:pt x="33867" y="270934"/>
                </a:lnTo>
                <a:lnTo>
                  <a:pt x="42333" y="296334"/>
                </a:lnTo>
                <a:lnTo>
                  <a:pt x="50800" y="321734"/>
                </a:lnTo>
                <a:lnTo>
                  <a:pt x="50800" y="338667"/>
                </a:lnTo>
                <a:lnTo>
                  <a:pt x="59267" y="355600"/>
                </a:lnTo>
                <a:lnTo>
                  <a:pt x="59267" y="372534"/>
                </a:lnTo>
                <a:lnTo>
                  <a:pt x="67733" y="397934"/>
                </a:lnTo>
                <a:lnTo>
                  <a:pt x="76200" y="406400"/>
                </a:lnTo>
                <a:lnTo>
                  <a:pt x="84666" y="423334"/>
                </a:lnTo>
                <a:lnTo>
                  <a:pt x="93134" y="431800"/>
                </a:lnTo>
                <a:lnTo>
                  <a:pt x="93134" y="440267"/>
                </a:lnTo>
                <a:lnTo>
                  <a:pt x="101600" y="440267"/>
                </a:lnTo>
                <a:lnTo>
                  <a:pt x="101600" y="440267"/>
                </a:lnTo>
                <a:lnTo>
                  <a:pt x="101600" y="440267"/>
                </a:lnTo>
                <a:lnTo>
                  <a:pt x="110067" y="440267"/>
                </a:lnTo>
                <a:lnTo>
                  <a:pt x="110067" y="431800"/>
                </a:lnTo>
                <a:lnTo>
                  <a:pt x="110067" y="431800"/>
                </a:lnTo>
                <a:lnTo>
                  <a:pt x="110067" y="414867"/>
                </a:lnTo>
                <a:lnTo>
                  <a:pt x="110067" y="397934"/>
                </a:lnTo>
                <a:lnTo>
                  <a:pt x="110067" y="389467"/>
                </a:lnTo>
                <a:lnTo>
                  <a:pt x="110067" y="372534"/>
                </a:lnTo>
                <a:lnTo>
                  <a:pt x="110067" y="347134"/>
                </a:lnTo>
                <a:lnTo>
                  <a:pt x="110067" y="330200"/>
                </a:lnTo>
                <a:lnTo>
                  <a:pt x="110067" y="313267"/>
                </a:lnTo>
                <a:lnTo>
                  <a:pt x="110067" y="287867"/>
                </a:lnTo>
                <a:lnTo>
                  <a:pt x="110067" y="270934"/>
                </a:lnTo>
                <a:lnTo>
                  <a:pt x="110067" y="245534"/>
                </a:lnTo>
                <a:lnTo>
                  <a:pt x="110067" y="228600"/>
                </a:lnTo>
                <a:lnTo>
                  <a:pt x="110067" y="203200"/>
                </a:lnTo>
                <a:lnTo>
                  <a:pt x="110067" y="177800"/>
                </a:lnTo>
                <a:lnTo>
                  <a:pt x="101600" y="160867"/>
                </a:lnTo>
                <a:lnTo>
                  <a:pt x="101600" y="135467"/>
                </a:lnTo>
                <a:lnTo>
                  <a:pt x="110067" y="110067"/>
                </a:lnTo>
                <a:lnTo>
                  <a:pt x="110067" y="93134"/>
                </a:lnTo>
                <a:lnTo>
                  <a:pt x="110067" y="76200"/>
                </a:lnTo>
                <a:lnTo>
                  <a:pt x="110067" y="59267"/>
                </a:lnTo>
                <a:lnTo>
                  <a:pt x="110067" y="42334"/>
                </a:lnTo>
                <a:lnTo>
                  <a:pt x="110067" y="25400"/>
                </a:lnTo>
                <a:lnTo>
                  <a:pt x="110067" y="16934"/>
                </a:lnTo>
                <a:lnTo>
                  <a:pt x="110067" y="16934"/>
                </a:lnTo>
                <a:lnTo>
                  <a:pt x="118533" y="8467"/>
                </a:lnTo>
                <a:lnTo>
                  <a:pt x="118533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7" y="0"/>
                </a:lnTo>
                <a:lnTo>
                  <a:pt x="143933" y="0"/>
                </a:lnTo>
                <a:lnTo>
                  <a:pt x="152400" y="0"/>
                </a:lnTo>
                <a:lnTo>
                  <a:pt x="160866" y="0"/>
                </a:lnTo>
                <a:lnTo>
                  <a:pt x="177800" y="0"/>
                </a:lnTo>
                <a:lnTo>
                  <a:pt x="194733" y="0"/>
                </a:lnTo>
                <a:lnTo>
                  <a:pt x="211667" y="0"/>
                </a:lnTo>
                <a:lnTo>
                  <a:pt x="228600" y="0"/>
                </a:lnTo>
                <a:lnTo>
                  <a:pt x="254000" y="8467"/>
                </a:lnTo>
                <a:lnTo>
                  <a:pt x="270933" y="8467"/>
                </a:lnTo>
                <a:lnTo>
                  <a:pt x="296333" y="8467"/>
                </a:lnTo>
                <a:lnTo>
                  <a:pt x="321734" y="8467"/>
                </a:lnTo>
                <a:lnTo>
                  <a:pt x="347133" y="0"/>
                </a:lnTo>
                <a:lnTo>
                  <a:pt x="372533" y="0"/>
                </a:lnTo>
                <a:lnTo>
                  <a:pt x="397934" y="0"/>
                </a:lnTo>
                <a:lnTo>
                  <a:pt x="431800" y="0"/>
                </a:lnTo>
                <a:lnTo>
                  <a:pt x="465666" y="0"/>
                </a:lnTo>
                <a:lnTo>
                  <a:pt x="499533" y="0"/>
                </a:lnTo>
                <a:lnTo>
                  <a:pt x="533400" y="0"/>
                </a:lnTo>
                <a:lnTo>
                  <a:pt x="558800" y="0"/>
                </a:lnTo>
                <a:lnTo>
                  <a:pt x="592667" y="0"/>
                </a:lnTo>
                <a:lnTo>
                  <a:pt x="626534" y="0"/>
                </a:lnTo>
                <a:lnTo>
                  <a:pt x="660400" y="0"/>
                </a:lnTo>
                <a:lnTo>
                  <a:pt x="694266" y="0"/>
                </a:lnTo>
                <a:lnTo>
                  <a:pt x="719667" y="0"/>
                </a:lnTo>
                <a:lnTo>
                  <a:pt x="753533" y="8467"/>
                </a:lnTo>
                <a:lnTo>
                  <a:pt x="778934" y="8467"/>
                </a:lnTo>
                <a:lnTo>
                  <a:pt x="812800" y="8467"/>
                </a:lnTo>
                <a:lnTo>
                  <a:pt x="838200" y="8467"/>
                </a:lnTo>
                <a:lnTo>
                  <a:pt x="863600" y="8467"/>
                </a:lnTo>
                <a:lnTo>
                  <a:pt x="889000" y="16934"/>
                </a:lnTo>
                <a:lnTo>
                  <a:pt x="914400" y="16934"/>
                </a:lnTo>
                <a:lnTo>
                  <a:pt x="939800" y="16934"/>
                </a:lnTo>
                <a:lnTo>
                  <a:pt x="956733" y="16934"/>
                </a:lnTo>
                <a:lnTo>
                  <a:pt x="973667" y="25400"/>
                </a:lnTo>
                <a:lnTo>
                  <a:pt x="990600" y="25400"/>
                </a:lnTo>
                <a:lnTo>
                  <a:pt x="1007534" y="25400"/>
                </a:lnTo>
                <a:lnTo>
                  <a:pt x="1024467" y="25400"/>
                </a:lnTo>
                <a:lnTo>
                  <a:pt x="1024467" y="25400"/>
                </a:lnTo>
                <a:lnTo>
                  <a:pt x="1032933" y="25400"/>
                </a:lnTo>
                <a:lnTo>
                  <a:pt x="10329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Freeform 1170"/>
          <p:cNvSpPr/>
          <p:nvPr/>
        </p:nvSpPr>
        <p:spPr>
          <a:xfrm>
            <a:off x="7128934" y="5223933"/>
            <a:ext cx="16934" cy="279401"/>
          </a:xfrm>
          <a:custGeom>
            <a:avLst/>
            <a:gdLst/>
            <a:ahLst/>
            <a:cxnLst/>
            <a:rect l="0" t="0" r="0" b="0"/>
            <a:pathLst>
              <a:path w="16934" h="279401">
                <a:moveTo>
                  <a:pt x="16933" y="0"/>
                </a:moveTo>
                <a:lnTo>
                  <a:pt x="16933" y="0"/>
                </a:lnTo>
                <a:lnTo>
                  <a:pt x="16933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16934"/>
                </a:lnTo>
                <a:lnTo>
                  <a:pt x="0" y="25400"/>
                </a:lnTo>
                <a:lnTo>
                  <a:pt x="0" y="42334"/>
                </a:lnTo>
                <a:lnTo>
                  <a:pt x="0" y="50800"/>
                </a:lnTo>
                <a:lnTo>
                  <a:pt x="8466" y="67734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43934"/>
                </a:lnTo>
                <a:lnTo>
                  <a:pt x="8466" y="160867"/>
                </a:lnTo>
                <a:lnTo>
                  <a:pt x="8466" y="186267"/>
                </a:lnTo>
                <a:lnTo>
                  <a:pt x="8466" y="203200"/>
                </a:lnTo>
                <a:lnTo>
                  <a:pt x="8466" y="220134"/>
                </a:lnTo>
                <a:lnTo>
                  <a:pt x="8466" y="237067"/>
                </a:lnTo>
                <a:lnTo>
                  <a:pt x="8466" y="254000"/>
                </a:lnTo>
                <a:lnTo>
                  <a:pt x="8466" y="262467"/>
                </a:lnTo>
                <a:lnTo>
                  <a:pt x="8466" y="270934"/>
                </a:lnTo>
                <a:lnTo>
                  <a:pt x="8466" y="279400"/>
                </a:lnTo>
                <a:lnTo>
                  <a:pt x="8466" y="279400"/>
                </a:lnTo>
                <a:lnTo>
                  <a:pt x="8466" y="270934"/>
                </a:lnTo>
                <a:lnTo>
                  <a:pt x="16933" y="270934"/>
                </a:lnTo>
                <a:lnTo>
                  <a:pt x="16933" y="270934"/>
                </a:lnTo>
                <a:lnTo>
                  <a:pt x="16933" y="254000"/>
                </a:lnTo>
                <a:lnTo>
                  <a:pt x="169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Freeform 1171"/>
          <p:cNvSpPr/>
          <p:nvPr/>
        </p:nvSpPr>
        <p:spPr>
          <a:xfrm>
            <a:off x="7196666" y="5257800"/>
            <a:ext cx="160869" cy="279401"/>
          </a:xfrm>
          <a:custGeom>
            <a:avLst/>
            <a:gdLst/>
            <a:ahLst/>
            <a:cxnLst/>
            <a:rect l="0" t="0" r="0" b="0"/>
            <a:pathLst>
              <a:path w="160869" h="2794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16933"/>
                </a:lnTo>
                <a:lnTo>
                  <a:pt x="25401" y="33867"/>
                </a:lnTo>
                <a:lnTo>
                  <a:pt x="25401" y="42333"/>
                </a:lnTo>
                <a:lnTo>
                  <a:pt x="25401" y="59267"/>
                </a:lnTo>
                <a:lnTo>
                  <a:pt x="16934" y="76200"/>
                </a:lnTo>
                <a:lnTo>
                  <a:pt x="16934" y="93133"/>
                </a:lnTo>
                <a:lnTo>
                  <a:pt x="8468" y="110067"/>
                </a:lnTo>
                <a:lnTo>
                  <a:pt x="8468" y="127000"/>
                </a:lnTo>
                <a:lnTo>
                  <a:pt x="0" y="143933"/>
                </a:lnTo>
                <a:lnTo>
                  <a:pt x="0" y="160867"/>
                </a:lnTo>
                <a:lnTo>
                  <a:pt x="8468" y="177800"/>
                </a:lnTo>
                <a:lnTo>
                  <a:pt x="8468" y="194733"/>
                </a:lnTo>
                <a:lnTo>
                  <a:pt x="8468" y="211667"/>
                </a:lnTo>
                <a:lnTo>
                  <a:pt x="16934" y="228600"/>
                </a:lnTo>
                <a:lnTo>
                  <a:pt x="16934" y="237067"/>
                </a:lnTo>
                <a:lnTo>
                  <a:pt x="25401" y="254000"/>
                </a:lnTo>
                <a:lnTo>
                  <a:pt x="33867" y="262467"/>
                </a:lnTo>
                <a:lnTo>
                  <a:pt x="50801" y="270933"/>
                </a:lnTo>
                <a:lnTo>
                  <a:pt x="59267" y="270933"/>
                </a:lnTo>
                <a:lnTo>
                  <a:pt x="67734" y="279400"/>
                </a:lnTo>
                <a:lnTo>
                  <a:pt x="76200" y="279400"/>
                </a:lnTo>
                <a:lnTo>
                  <a:pt x="101601" y="279400"/>
                </a:lnTo>
                <a:lnTo>
                  <a:pt x="110067" y="270933"/>
                </a:lnTo>
                <a:lnTo>
                  <a:pt x="118534" y="270933"/>
                </a:lnTo>
                <a:lnTo>
                  <a:pt x="127001" y="262467"/>
                </a:lnTo>
                <a:lnTo>
                  <a:pt x="135467" y="254000"/>
                </a:lnTo>
                <a:lnTo>
                  <a:pt x="143934" y="245533"/>
                </a:lnTo>
                <a:lnTo>
                  <a:pt x="152400" y="237067"/>
                </a:lnTo>
                <a:lnTo>
                  <a:pt x="152400" y="220133"/>
                </a:lnTo>
                <a:lnTo>
                  <a:pt x="160868" y="211667"/>
                </a:lnTo>
                <a:lnTo>
                  <a:pt x="160868" y="194733"/>
                </a:lnTo>
                <a:lnTo>
                  <a:pt x="160868" y="186267"/>
                </a:lnTo>
                <a:lnTo>
                  <a:pt x="152400" y="177800"/>
                </a:lnTo>
                <a:lnTo>
                  <a:pt x="152400" y="160867"/>
                </a:lnTo>
                <a:lnTo>
                  <a:pt x="143934" y="152400"/>
                </a:lnTo>
                <a:lnTo>
                  <a:pt x="135467" y="143933"/>
                </a:lnTo>
                <a:lnTo>
                  <a:pt x="127001" y="135467"/>
                </a:lnTo>
                <a:lnTo>
                  <a:pt x="118534" y="135467"/>
                </a:lnTo>
                <a:lnTo>
                  <a:pt x="110067" y="135467"/>
                </a:lnTo>
                <a:lnTo>
                  <a:pt x="101601" y="135467"/>
                </a:lnTo>
                <a:lnTo>
                  <a:pt x="93134" y="135467"/>
                </a:lnTo>
                <a:lnTo>
                  <a:pt x="84668" y="135467"/>
                </a:lnTo>
                <a:lnTo>
                  <a:pt x="76200" y="135467"/>
                </a:lnTo>
                <a:lnTo>
                  <a:pt x="67734" y="143933"/>
                </a:lnTo>
                <a:lnTo>
                  <a:pt x="67734" y="152400"/>
                </a:lnTo>
                <a:lnTo>
                  <a:pt x="59267" y="160867"/>
                </a:lnTo>
                <a:lnTo>
                  <a:pt x="50801" y="169333"/>
                </a:lnTo>
                <a:lnTo>
                  <a:pt x="50801" y="177800"/>
                </a:lnTo>
                <a:lnTo>
                  <a:pt x="50801" y="194733"/>
                </a:lnTo>
                <a:lnTo>
                  <a:pt x="42334" y="203200"/>
                </a:lnTo>
                <a:lnTo>
                  <a:pt x="42334" y="211667"/>
                </a:lnTo>
                <a:lnTo>
                  <a:pt x="42334" y="228600"/>
                </a:lnTo>
                <a:lnTo>
                  <a:pt x="42334" y="237067"/>
                </a:lnTo>
                <a:lnTo>
                  <a:pt x="50801" y="245533"/>
                </a:lnTo>
                <a:lnTo>
                  <a:pt x="50801" y="254000"/>
                </a:lnTo>
                <a:lnTo>
                  <a:pt x="50801" y="254000"/>
                </a:lnTo>
                <a:lnTo>
                  <a:pt x="59267" y="254000"/>
                </a:lnTo>
                <a:lnTo>
                  <a:pt x="67734" y="254000"/>
                </a:lnTo>
                <a:lnTo>
                  <a:pt x="67734" y="254000"/>
                </a:lnTo>
                <a:lnTo>
                  <a:pt x="67734" y="254000"/>
                </a:lnTo>
                <a:lnTo>
                  <a:pt x="67734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Freeform 1172"/>
          <p:cNvSpPr/>
          <p:nvPr/>
        </p:nvSpPr>
        <p:spPr>
          <a:xfrm>
            <a:off x="7459133" y="5317067"/>
            <a:ext cx="25401" cy="211667"/>
          </a:xfrm>
          <a:custGeom>
            <a:avLst/>
            <a:gdLst/>
            <a:ahLst/>
            <a:cxnLst/>
            <a:rect l="0" t="0" r="0" b="0"/>
            <a:pathLst>
              <a:path w="25401" h="211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6"/>
                </a:lnTo>
                <a:lnTo>
                  <a:pt x="8467" y="135466"/>
                </a:lnTo>
                <a:lnTo>
                  <a:pt x="8467" y="152400"/>
                </a:lnTo>
                <a:lnTo>
                  <a:pt x="16934" y="169333"/>
                </a:lnTo>
                <a:lnTo>
                  <a:pt x="16934" y="177800"/>
                </a:lnTo>
                <a:lnTo>
                  <a:pt x="16934" y="194733"/>
                </a:lnTo>
                <a:lnTo>
                  <a:pt x="16934" y="203200"/>
                </a:lnTo>
                <a:lnTo>
                  <a:pt x="25400" y="211666"/>
                </a:lnTo>
                <a:lnTo>
                  <a:pt x="25400" y="211666"/>
                </a:lnTo>
                <a:lnTo>
                  <a:pt x="25400" y="211666"/>
                </a:lnTo>
                <a:lnTo>
                  <a:pt x="25400" y="203200"/>
                </a:lnTo>
                <a:lnTo>
                  <a:pt x="25400" y="203200"/>
                </a:lnTo>
                <a:lnTo>
                  <a:pt x="16934" y="203200"/>
                </a:lnTo>
                <a:lnTo>
                  <a:pt x="16934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Freeform 1173"/>
          <p:cNvSpPr/>
          <p:nvPr/>
        </p:nvSpPr>
        <p:spPr>
          <a:xfrm>
            <a:off x="7391400" y="5393267"/>
            <a:ext cx="186267" cy="16934"/>
          </a:xfrm>
          <a:custGeom>
            <a:avLst/>
            <a:gdLst/>
            <a:ahLst/>
            <a:cxnLst/>
            <a:rect l="0" t="0" r="0" b="0"/>
            <a:pathLst>
              <a:path w="186267" h="16934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8466"/>
                </a:lnTo>
                <a:lnTo>
                  <a:pt x="42334" y="8466"/>
                </a:lnTo>
                <a:lnTo>
                  <a:pt x="59267" y="16933"/>
                </a:lnTo>
                <a:lnTo>
                  <a:pt x="76200" y="16933"/>
                </a:lnTo>
                <a:lnTo>
                  <a:pt x="93133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60867" y="8466"/>
                </a:lnTo>
                <a:lnTo>
                  <a:pt x="177800" y="8466"/>
                </a:lnTo>
                <a:lnTo>
                  <a:pt x="177800" y="8466"/>
                </a:lnTo>
                <a:lnTo>
                  <a:pt x="186266" y="0"/>
                </a:lnTo>
                <a:lnTo>
                  <a:pt x="1862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Freeform 1174"/>
          <p:cNvSpPr/>
          <p:nvPr/>
        </p:nvSpPr>
        <p:spPr>
          <a:xfrm>
            <a:off x="7662334" y="5283200"/>
            <a:ext cx="143933" cy="177801"/>
          </a:xfrm>
          <a:custGeom>
            <a:avLst/>
            <a:gdLst/>
            <a:ahLst/>
            <a:cxnLst/>
            <a:rect l="0" t="0" r="0" b="0"/>
            <a:pathLst>
              <a:path w="143933" h="177801">
                <a:moveTo>
                  <a:pt x="8466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33867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7"/>
                </a:lnTo>
                <a:lnTo>
                  <a:pt x="0" y="93133"/>
                </a:lnTo>
                <a:lnTo>
                  <a:pt x="8466" y="110067"/>
                </a:lnTo>
                <a:lnTo>
                  <a:pt x="16933" y="127000"/>
                </a:lnTo>
                <a:lnTo>
                  <a:pt x="16933" y="135467"/>
                </a:lnTo>
                <a:lnTo>
                  <a:pt x="33866" y="152400"/>
                </a:lnTo>
                <a:lnTo>
                  <a:pt x="42333" y="160867"/>
                </a:lnTo>
                <a:lnTo>
                  <a:pt x="50799" y="169333"/>
                </a:lnTo>
                <a:lnTo>
                  <a:pt x="67732" y="169333"/>
                </a:lnTo>
                <a:lnTo>
                  <a:pt x="84666" y="177800"/>
                </a:lnTo>
                <a:lnTo>
                  <a:pt x="93133" y="177800"/>
                </a:lnTo>
                <a:lnTo>
                  <a:pt x="110066" y="169333"/>
                </a:lnTo>
                <a:lnTo>
                  <a:pt x="118533" y="160867"/>
                </a:lnTo>
                <a:lnTo>
                  <a:pt x="126999" y="152400"/>
                </a:lnTo>
                <a:lnTo>
                  <a:pt x="135466" y="135467"/>
                </a:lnTo>
                <a:lnTo>
                  <a:pt x="135466" y="135467"/>
                </a:lnTo>
                <a:lnTo>
                  <a:pt x="143932" y="127000"/>
                </a:lnTo>
                <a:lnTo>
                  <a:pt x="143932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Freeform 1175"/>
          <p:cNvSpPr/>
          <p:nvPr/>
        </p:nvSpPr>
        <p:spPr>
          <a:xfrm>
            <a:off x="7789333" y="5274733"/>
            <a:ext cx="16934" cy="279401"/>
          </a:xfrm>
          <a:custGeom>
            <a:avLst/>
            <a:gdLst/>
            <a:ahLst/>
            <a:cxnLst/>
            <a:rect l="0" t="0" r="0" b="0"/>
            <a:pathLst>
              <a:path w="16934" h="279401">
                <a:moveTo>
                  <a:pt x="16933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93134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86267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45534"/>
                </a:lnTo>
                <a:lnTo>
                  <a:pt x="8467" y="254000"/>
                </a:lnTo>
                <a:lnTo>
                  <a:pt x="8467" y="270934"/>
                </a:lnTo>
                <a:lnTo>
                  <a:pt x="8467" y="270934"/>
                </a:lnTo>
                <a:lnTo>
                  <a:pt x="16933" y="279400"/>
                </a:lnTo>
                <a:lnTo>
                  <a:pt x="16933" y="279400"/>
                </a:lnTo>
                <a:lnTo>
                  <a:pt x="16933" y="270934"/>
                </a:lnTo>
                <a:lnTo>
                  <a:pt x="16933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Freeform 1176"/>
          <p:cNvSpPr/>
          <p:nvPr/>
        </p:nvSpPr>
        <p:spPr>
          <a:xfrm>
            <a:off x="7975600" y="5350933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16934"/>
                </a:lnTo>
                <a:lnTo>
                  <a:pt x="33867" y="16934"/>
                </a:lnTo>
                <a:lnTo>
                  <a:pt x="42333" y="16934"/>
                </a:lnTo>
                <a:lnTo>
                  <a:pt x="59266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10067" y="25400"/>
                </a:lnTo>
                <a:lnTo>
                  <a:pt x="118533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35466" y="25400"/>
                </a:lnTo>
                <a:lnTo>
                  <a:pt x="143934" y="25400"/>
                </a:lnTo>
                <a:lnTo>
                  <a:pt x="1439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Freeform 1177"/>
          <p:cNvSpPr/>
          <p:nvPr/>
        </p:nvSpPr>
        <p:spPr>
          <a:xfrm>
            <a:off x="8009467" y="5444067"/>
            <a:ext cx="143934" cy="16934"/>
          </a:xfrm>
          <a:custGeom>
            <a:avLst/>
            <a:gdLst/>
            <a:ahLst/>
            <a:cxnLst/>
            <a:rect l="0" t="0" r="0" b="0"/>
            <a:pathLst>
              <a:path w="1439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84666" y="16933"/>
                </a:lnTo>
                <a:lnTo>
                  <a:pt x="110067" y="8466"/>
                </a:lnTo>
                <a:lnTo>
                  <a:pt x="127000" y="8466"/>
                </a:lnTo>
                <a:lnTo>
                  <a:pt x="127000" y="8466"/>
                </a:lnTo>
                <a:lnTo>
                  <a:pt x="143933" y="8466"/>
                </a:lnTo>
                <a:lnTo>
                  <a:pt x="1439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Freeform 1178"/>
          <p:cNvSpPr/>
          <p:nvPr/>
        </p:nvSpPr>
        <p:spPr>
          <a:xfrm>
            <a:off x="8314267" y="5164667"/>
            <a:ext cx="618067" cy="491067"/>
          </a:xfrm>
          <a:custGeom>
            <a:avLst/>
            <a:gdLst/>
            <a:ahLst/>
            <a:cxnLst/>
            <a:rect l="0" t="0" r="0" b="0"/>
            <a:pathLst>
              <a:path w="618067" h="491067">
                <a:moveTo>
                  <a:pt x="0" y="143933"/>
                </a:moveTo>
                <a:lnTo>
                  <a:pt x="0" y="143933"/>
                </a:lnTo>
                <a:lnTo>
                  <a:pt x="0" y="143933"/>
                </a:lnTo>
                <a:lnTo>
                  <a:pt x="0" y="152400"/>
                </a:lnTo>
                <a:lnTo>
                  <a:pt x="0" y="152400"/>
                </a:lnTo>
                <a:lnTo>
                  <a:pt x="8466" y="160866"/>
                </a:lnTo>
                <a:lnTo>
                  <a:pt x="8466" y="177800"/>
                </a:lnTo>
                <a:lnTo>
                  <a:pt x="16933" y="186266"/>
                </a:lnTo>
                <a:lnTo>
                  <a:pt x="25399" y="211666"/>
                </a:lnTo>
                <a:lnTo>
                  <a:pt x="25399" y="228600"/>
                </a:lnTo>
                <a:lnTo>
                  <a:pt x="42333" y="254000"/>
                </a:lnTo>
                <a:lnTo>
                  <a:pt x="42333" y="279400"/>
                </a:lnTo>
                <a:lnTo>
                  <a:pt x="50800" y="304800"/>
                </a:lnTo>
                <a:lnTo>
                  <a:pt x="59266" y="321733"/>
                </a:lnTo>
                <a:lnTo>
                  <a:pt x="67733" y="347133"/>
                </a:lnTo>
                <a:lnTo>
                  <a:pt x="76200" y="372533"/>
                </a:lnTo>
                <a:lnTo>
                  <a:pt x="84666" y="397933"/>
                </a:lnTo>
                <a:lnTo>
                  <a:pt x="93133" y="423333"/>
                </a:lnTo>
                <a:lnTo>
                  <a:pt x="101599" y="440266"/>
                </a:lnTo>
                <a:lnTo>
                  <a:pt x="110067" y="457200"/>
                </a:lnTo>
                <a:lnTo>
                  <a:pt x="110067" y="474133"/>
                </a:lnTo>
                <a:lnTo>
                  <a:pt x="118533" y="482600"/>
                </a:lnTo>
                <a:lnTo>
                  <a:pt x="127000" y="491066"/>
                </a:lnTo>
                <a:lnTo>
                  <a:pt x="127000" y="491066"/>
                </a:lnTo>
                <a:lnTo>
                  <a:pt x="127000" y="491066"/>
                </a:lnTo>
                <a:lnTo>
                  <a:pt x="135466" y="491066"/>
                </a:lnTo>
                <a:lnTo>
                  <a:pt x="135466" y="482600"/>
                </a:lnTo>
                <a:lnTo>
                  <a:pt x="135466" y="482600"/>
                </a:lnTo>
                <a:lnTo>
                  <a:pt x="135466" y="474133"/>
                </a:lnTo>
                <a:lnTo>
                  <a:pt x="135466" y="457200"/>
                </a:lnTo>
                <a:lnTo>
                  <a:pt x="135466" y="440266"/>
                </a:lnTo>
                <a:lnTo>
                  <a:pt x="135466" y="423333"/>
                </a:lnTo>
                <a:lnTo>
                  <a:pt x="127000" y="406400"/>
                </a:lnTo>
                <a:lnTo>
                  <a:pt x="127000" y="389466"/>
                </a:lnTo>
                <a:lnTo>
                  <a:pt x="127000" y="372533"/>
                </a:lnTo>
                <a:lnTo>
                  <a:pt x="118533" y="347133"/>
                </a:lnTo>
                <a:lnTo>
                  <a:pt x="118533" y="330200"/>
                </a:lnTo>
                <a:lnTo>
                  <a:pt x="118533" y="304800"/>
                </a:lnTo>
                <a:lnTo>
                  <a:pt x="110067" y="279400"/>
                </a:lnTo>
                <a:lnTo>
                  <a:pt x="110067" y="254000"/>
                </a:lnTo>
                <a:lnTo>
                  <a:pt x="110067" y="228600"/>
                </a:lnTo>
                <a:lnTo>
                  <a:pt x="101599" y="203200"/>
                </a:lnTo>
                <a:lnTo>
                  <a:pt x="101599" y="177800"/>
                </a:lnTo>
                <a:lnTo>
                  <a:pt x="93133" y="152400"/>
                </a:lnTo>
                <a:lnTo>
                  <a:pt x="84666" y="127000"/>
                </a:lnTo>
                <a:lnTo>
                  <a:pt x="76200" y="110066"/>
                </a:lnTo>
                <a:lnTo>
                  <a:pt x="67733" y="93133"/>
                </a:lnTo>
                <a:lnTo>
                  <a:pt x="59266" y="76200"/>
                </a:lnTo>
                <a:lnTo>
                  <a:pt x="50800" y="59266"/>
                </a:lnTo>
                <a:lnTo>
                  <a:pt x="42333" y="50800"/>
                </a:lnTo>
                <a:lnTo>
                  <a:pt x="33867" y="42333"/>
                </a:lnTo>
                <a:lnTo>
                  <a:pt x="33867" y="25400"/>
                </a:lnTo>
                <a:lnTo>
                  <a:pt x="25399" y="16933"/>
                </a:lnTo>
                <a:lnTo>
                  <a:pt x="25399" y="8466"/>
                </a:lnTo>
                <a:lnTo>
                  <a:pt x="25399" y="8466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25399" y="0"/>
                </a:lnTo>
                <a:lnTo>
                  <a:pt x="33867" y="0"/>
                </a:lnTo>
                <a:lnTo>
                  <a:pt x="42333" y="0"/>
                </a:lnTo>
                <a:lnTo>
                  <a:pt x="59266" y="0"/>
                </a:lnTo>
                <a:lnTo>
                  <a:pt x="76200" y="0"/>
                </a:lnTo>
                <a:lnTo>
                  <a:pt x="93133" y="0"/>
                </a:lnTo>
                <a:lnTo>
                  <a:pt x="110067" y="0"/>
                </a:lnTo>
                <a:lnTo>
                  <a:pt x="143933" y="0"/>
                </a:lnTo>
                <a:lnTo>
                  <a:pt x="169333" y="0"/>
                </a:lnTo>
                <a:lnTo>
                  <a:pt x="194733" y="8466"/>
                </a:lnTo>
                <a:lnTo>
                  <a:pt x="220133" y="8466"/>
                </a:lnTo>
                <a:lnTo>
                  <a:pt x="253999" y="8466"/>
                </a:lnTo>
                <a:lnTo>
                  <a:pt x="279400" y="8466"/>
                </a:lnTo>
                <a:lnTo>
                  <a:pt x="313266" y="8466"/>
                </a:lnTo>
                <a:lnTo>
                  <a:pt x="347133" y="8466"/>
                </a:lnTo>
                <a:lnTo>
                  <a:pt x="372533" y="8466"/>
                </a:lnTo>
                <a:lnTo>
                  <a:pt x="406399" y="16933"/>
                </a:lnTo>
                <a:lnTo>
                  <a:pt x="440266" y="16933"/>
                </a:lnTo>
                <a:lnTo>
                  <a:pt x="465666" y="16933"/>
                </a:lnTo>
                <a:lnTo>
                  <a:pt x="491067" y="16933"/>
                </a:lnTo>
                <a:lnTo>
                  <a:pt x="524933" y="25400"/>
                </a:lnTo>
                <a:lnTo>
                  <a:pt x="541866" y="25400"/>
                </a:lnTo>
                <a:lnTo>
                  <a:pt x="558799" y="25400"/>
                </a:lnTo>
                <a:lnTo>
                  <a:pt x="575733" y="25400"/>
                </a:lnTo>
                <a:lnTo>
                  <a:pt x="592666" y="25400"/>
                </a:lnTo>
                <a:lnTo>
                  <a:pt x="601133" y="25400"/>
                </a:lnTo>
                <a:lnTo>
                  <a:pt x="609600" y="25400"/>
                </a:lnTo>
                <a:lnTo>
                  <a:pt x="618066" y="25400"/>
                </a:lnTo>
                <a:lnTo>
                  <a:pt x="618066" y="25400"/>
                </a:lnTo>
                <a:lnTo>
                  <a:pt x="618066" y="25400"/>
                </a:lnTo>
                <a:lnTo>
                  <a:pt x="609600" y="25400"/>
                </a:lnTo>
                <a:lnTo>
                  <a:pt x="609600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Freeform 1179"/>
          <p:cNvSpPr/>
          <p:nvPr/>
        </p:nvSpPr>
        <p:spPr>
          <a:xfrm>
            <a:off x="8483600" y="5342467"/>
            <a:ext cx="211668" cy="279401"/>
          </a:xfrm>
          <a:custGeom>
            <a:avLst/>
            <a:gdLst/>
            <a:ahLst/>
            <a:cxnLst/>
            <a:rect l="0" t="0" r="0" b="0"/>
            <a:pathLst>
              <a:path w="211668" h="279401">
                <a:moveTo>
                  <a:pt x="0" y="25400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16934" y="8466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8466"/>
                </a:lnTo>
                <a:lnTo>
                  <a:pt x="67733" y="16933"/>
                </a:lnTo>
                <a:lnTo>
                  <a:pt x="84666" y="25400"/>
                </a:lnTo>
                <a:lnTo>
                  <a:pt x="101600" y="33866"/>
                </a:lnTo>
                <a:lnTo>
                  <a:pt x="110067" y="50800"/>
                </a:lnTo>
                <a:lnTo>
                  <a:pt x="118533" y="67733"/>
                </a:lnTo>
                <a:lnTo>
                  <a:pt x="127000" y="84666"/>
                </a:lnTo>
                <a:lnTo>
                  <a:pt x="135467" y="110066"/>
                </a:lnTo>
                <a:lnTo>
                  <a:pt x="143933" y="127000"/>
                </a:lnTo>
                <a:lnTo>
                  <a:pt x="152400" y="152400"/>
                </a:lnTo>
                <a:lnTo>
                  <a:pt x="152400" y="169333"/>
                </a:lnTo>
                <a:lnTo>
                  <a:pt x="143933" y="194733"/>
                </a:lnTo>
                <a:lnTo>
                  <a:pt x="143933" y="211666"/>
                </a:lnTo>
                <a:lnTo>
                  <a:pt x="135467" y="228600"/>
                </a:lnTo>
                <a:lnTo>
                  <a:pt x="127000" y="245533"/>
                </a:lnTo>
                <a:lnTo>
                  <a:pt x="118533" y="254000"/>
                </a:lnTo>
                <a:lnTo>
                  <a:pt x="101600" y="262466"/>
                </a:lnTo>
                <a:lnTo>
                  <a:pt x="84666" y="270933"/>
                </a:lnTo>
                <a:lnTo>
                  <a:pt x="76200" y="279400"/>
                </a:lnTo>
                <a:lnTo>
                  <a:pt x="67733" y="279400"/>
                </a:lnTo>
                <a:lnTo>
                  <a:pt x="50800" y="270933"/>
                </a:lnTo>
                <a:lnTo>
                  <a:pt x="42333" y="262466"/>
                </a:lnTo>
                <a:lnTo>
                  <a:pt x="33867" y="254000"/>
                </a:lnTo>
                <a:lnTo>
                  <a:pt x="25400" y="245533"/>
                </a:lnTo>
                <a:lnTo>
                  <a:pt x="16934" y="237066"/>
                </a:lnTo>
                <a:lnTo>
                  <a:pt x="16934" y="228600"/>
                </a:lnTo>
                <a:lnTo>
                  <a:pt x="8466" y="211666"/>
                </a:lnTo>
                <a:lnTo>
                  <a:pt x="16934" y="203200"/>
                </a:lnTo>
                <a:lnTo>
                  <a:pt x="16934" y="194733"/>
                </a:lnTo>
                <a:lnTo>
                  <a:pt x="25400" y="186266"/>
                </a:lnTo>
                <a:lnTo>
                  <a:pt x="33867" y="177800"/>
                </a:lnTo>
                <a:lnTo>
                  <a:pt x="42333" y="169333"/>
                </a:lnTo>
                <a:lnTo>
                  <a:pt x="50800" y="160866"/>
                </a:lnTo>
                <a:lnTo>
                  <a:pt x="67733" y="160866"/>
                </a:lnTo>
                <a:lnTo>
                  <a:pt x="76200" y="160866"/>
                </a:lnTo>
                <a:lnTo>
                  <a:pt x="93134" y="160866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43933" y="177800"/>
                </a:lnTo>
                <a:lnTo>
                  <a:pt x="152400" y="186266"/>
                </a:lnTo>
                <a:lnTo>
                  <a:pt x="169334" y="203200"/>
                </a:lnTo>
                <a:lnTo>
                  <a:pt x="177800" y="211666"/>
                </a:lnTo>
                <a:lnTo>
                  <a:pt x="186267" y="220133"/>
                </a:lnTo>
                <a:lnTo>
                  <a:pt x="194733" y="228600"/>
                </a:lnTo>
                <a:lnTo>
                  <a:pt x="194733" y="237066"/>
                </a:lnTo>
                <a:lnTo>
                  <a:pt x="203200" y="245533"/>
                </a:lnTo>
                <a:lnTo>
                  <a:pt x="203200" y="245533"/>
                </a:lnTo>
                <a:lnTo>
                  <a:pt x="203200" y="245533"/>
                </a:lnTo>
                <a:lnTo>
                  <a:pt x="211667" y="245533"/>
                </a:lnTo>
                <a:lnTo>
                  <a:pt x="211667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Freeform 1180"/>
          <p:cNvSpPr/>
          <p:nvPr/>
        </p:nvSpPr>
        <p:spPr>
          <a:xfrm>
            <a:off x="8703733" y="5376333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25401" y="16934"/>
                </a:lnTo>
                <a:lnTo>
                  <a:pt x="16933" y="33867"/>
                </a:lnTo>
                <a:lnTo>
                  <a:pt x="16933" y="42334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8467" y="127000"/>
                </a:lnTo>
                <a:lnTo>
                  <a:pt x="8467" y="143934"/>
                </a:lnTo>
                <a:lnTo>
                  <a:pt x="16933" y="160867"/>
                </a:lnTo>
                <a:lnTo>
                  <a:pt x="25401" y="177800"/>
                </a:lnTo>
                <a:lnTo>
                  <a:pt x="33867" y="186267"/>
                </a:lnTo>
                <a:lnTo>
                  <a:pt x="42334" y="203200"/>
                </a:lnTo>
                <a:lnTo>
                  <a:pt x="59267" y="211667"/>
                </a:lnTo>
                <a:lnTo>
                  <a:pt x="76200" y="220134"/>
                </a:lnTo>
                <a:lnTo>
                  <a:pt x="84667" y="228600"/>
                </a:lnTo>
                <a:lnTo>
                  <a:pt x="101601" y="228600"/>
                </a:lnTo>
                <a:lnTo>
                  <a:pt x="110067" y="228600"/>
                </a:lnTo>
                <a:lnTo>
                  <a:pt x="127000" y="228600"/>
                </a:lnTo>
                <a:lnTo>
                  <a:pt x="135467" y="220134"/>
                </a:lnTo>
                <a:lnTo>
                  <a:pt x="143934" y="220134"/>
                </a:lnTo>
                <a:lnTo>
                  <a:pt x="160867" y="211667"/>
                </a:lnTo>
                <a:lnTo>
                  <a:pt x="169333" y="194734"/>
                </a:lnTo>
                <a:lnTo>
                  <a:pt x="169333" y="186267"/>
                </a:lnTo>
                <a:lnTo>
                  <a:pt x="169333" y="169334"/>
                </a:lnTo>
                <a:lnTo>
                  <a:pt x="169333" y="160867"/>
                </a:lnTo>
                <a:lnTo>
                  <a:pt x="169333" y="143934"/>
                </a:lnTo>
                <a:lnTo>
                  <a:pt x="160867" y="127000"/>
                </a:lnTo>
                <a:lnTo>
                  <a:pt x="152400" y="110067"/>
                </a:lnTo>
                <a:lnTo>
                  <a:pt x="135467" y="93134"/>
                </a:lnTo>
                <a:lnTo>
                  <a:pt x="127000" y="84667"/>
                </a:lnTo>
                <a:lnTo>
                  <a:pt x="110067" y="67734"/>
                </a:lnTo>
                <a:lnTo>
                  <a:pt x="93133" y="59267"/>
                </a:lnTo>
                <a:lnTo>
                  <a:pt x="84667" y="59267"/>
                </a:lnTo>
                <a:lnTo>
                  <a:pt x="76200" y="50800"/>
                </a:lnTo>
                <a:lnTo>
                  <a:pt x="76200" y="42334"/>
                </a:lnTo>
                <a:lnTo>
                  <a:pt x="76200" y="42334"/>
                </a:lnTo>
                <a:lnTo>
                  <a:pt x="76200" y="33867"/>
                </a:lnTo>
                <a:lnTo>
                  <a:pt x="76200" y="33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Freeform 1181"/>
          <p:cNvSpPr/>
          <p:nvPr/>
        </p:nvSpPr>
        <p:spPr>
          <a:xfrm>
            <a:off x="8932333" y="4411133"/>
            <a:ext cx="237068" cy="1236135"/>
          </a:xfrm>
          <a:custGeom>
            <a:avLst/>
            <a:gdLst/>
            <a:ahLst/>
            <a:cxnLst/>
            <a:rect l="0" t="0" r="0" b="0"/>
            <a:pathLst>
              <a:path w="237068" h="1236135">
                <a:moveTo>
                  <a:pt x="8467" y="76200"/>
                </a:moveTo>
                <a:lnTo>
                  <a:pt x="0" y="67734"/>
                </a:lnTo>
                <a:lnTo>
                  <a:pt x="0" y="67734"/>
                </a:lnTo>
                <a:lnTo>
                  <a:pt x="0" y="59267"/>
                </a:lnTo>
                <a:lnTo>
                  <a:pt x="8467" y="42334"/>
                </a:lnTo>
                <a:lnTo>
                  <a:pt x="8467" y="33867"/>
                </a:lnTo>
                <a:lnTo>
                  <a:pt x="16933" y="25400"/>
                </a:lnTo>
                <a:lnTo>
                  <a:pt x="25401" y="16934"/>
                </a:lnTo>
                <a:lnTo>
                  <a:pt x="33867" y="8467"/>
                </a:lnTo>
                <a:lnTo>
                  <a:pt x="50800" y="8467"/>
                </a:lnTo>
                <a:lnTo>
                  <a:pt x="67734" y="0"/>
                </a:lnTo>
                <a:lnTo>
                  <a:pt x="84667" y="0"/>
                </a:lnTo>
                <a:lnTo>
                  <a:pt x="101601" y="8467"/>
                </a:lnTo>
                <a:lnTo>
                  <a:pt x="118534" y="8467"/>
                </a:lnTo>
                <a:lnTo>
                  <a:pt x="135467" y="16934"/>
                </a:lnTo>
                <a:lnTo>
                  <a:pt x="152400" y="25400"/>
                </a:lnTo>
                <a:lnTo>
                  <a:pt x="169333" y="33867"/>
                </a:lnTo>
                <a:lnTo>
                  <a:pt x="177801" y="50800"/>
                </a:lnTo>
                <a:lnTo>
                  <a:pt x="186267" y="67734"/>
                </a:lnTo>
                <a:lnTo>
                  <a:pt x="194734" y="84667"/>
                </a:lnTo>
                <a:lnTo>
                  <a:pt x="203200" y="101600"/>
                </a:lnTo>
                <a:lnTo>
                  <a:pt x="211667" y="118534"/>
                </a:lnTo>
                <a:lnTo>
                  <a:pt x="203200" y="143934"/>
                </a:lnTo>
                <a:lnTo>
                  <a:pt x="203200" y="169334"/>
                </a:lnTo>
                <a:lnTo>
                  <a:pt x="194734" y="186267"/>
                </a:lnTo>
                <a:lnTo>
                  <a:pt x="186267" y="211667"/>
                </a:lnTo>
                <a:lnTo>
                  <a:pt x="169333" y="237067"/>
                </a:lnTo>
                <a:lnTo>
                  <a:pt x="160867" y="270934"/>
                </a:lnTo>
                <a:lnTo>
                  <a:pt x="143934" y="296334"/>
                </a:lnTo>
                <a:lnTo>
                  <a:pt x="135467" y="321734"/>
                </a:lnTo>
                <a:lnTo>
                  <a:pt x="118534" y="347134"/>
                </a:lnTo>
                <a:lnTo>
                  <a:pt x="101601" y="381000"/>
                </a:lnTo>
                <a:lnTo>
                  <a:pt x="93133" y="406400"/>
                </a:lnTo>
                <a:lnTo>
                  <a:pt x="84667" y="431800"/>
                </a:lnTo>
                <a:lnTo>
                  <a:pt x="76200" y="457200"/>
                </a:lnTo>
                <a:lnTo>
                  <a:pt x="76200" y="482600"/>
                </a:lnTo>
                <a:lnTo>
                  <a:pt x="76200" y="508000"/>
                </a:lnTo>
                <a:lnTo>
                  <a:pt x="76200" y="533400"/>
                </a:lnTo>
                <a:lnTo>
                  <a:pt x="76200" y="550334"/>
                </a:lnTo>
                <a:lnTo>
                  <a:pt x="84667" y="567267"/>
                </a:lnTo>
                <a:lnTo>
                  <a:pt x="93133" y="584200"/>
                </a:lnTo>
                <a:lnTo>
                  <a:pt x="110067" y="592667"/>
                </a:lnTo>
                <a:lnTo>
                  <a:pt x="118534" y="609600"/>
                </a:lnTo>
                <a:lnTo>
                  <a:pt x="135467" y="609600"/>
                </a:lnTo>
                <a:lnTo>
                  <a:pt x="152400" y="618067"/>
                </a:lnTo>
                <a:lnTo>
                  <a:pt x="169333" y="626534"/>
                </a:lnTo>
                <a:lnTo>
                  <a:pt x="177801" y="626534"/>
                </a:lnTo>
                <a:lnTo>
                  <a:pt x="194734" y="618067"/>
                </a:lnTo>
                <a:lnTo>
                  <a:pt x="203200" y="618067"/>
                </a:lnTo>
                <a:lnTo>
                  <a:pt x="211667" y="618067"/>
                </a:lnTo>
                <a:lnTo>
                  <a:pt x="220134" y="609600"/>
                </a:lnTo>
                <a:lnTo>
                  <a:pt x="220134" y="609600"/>
                </a:lnTo>
                <a:lnTo>
                  <a:pt x="211667" y="601134"/>
                </a:lnTo>
                <a:lnTo>
                  <a:pt x="211667" y="601134"/>
                </a:lnTo>
                <a:lnTo>
                  <a:pt x="203200" y="601134"/>
                </a:lnTo>
                <a:lnTo>
                  <a:pt x="194734" y="592667"/>
                </a:lnTo>
                <a:lnTo>
                  <a:pt x="186267" y="592667"/>
                </a:lnTo>
                <a:lnTo>
                  <a:pt x="177801" y="601134"/>
                </a:lnTo>
                <a:lnTo>
                  <a:pt x="169333" y="601134"/>
                </a:lnTo>
                <a:lnTo>
                  <a:pt x="160867" y="609600"/>
                </a:lnTo>
                <a:lnTo>
                  <a:pt x="152400" y="618067"/>
                </a:lnTo>
                <a:lnTo>
                  <a:pt x="143934" y="626534"/>
                </a:lnTo>
                <a:lnTo>
                  <a:pt x="143934" y="643467"/>
                </a:lnTo>
                <a:lnTo>
                  <a:pt x="143934" y="660400"/>
                </a:lnTo>
                <a:lnTo>
                  <a:pt x="143934" y="677334"/>
                </a:lnTo>
                <a:lnTo>
                  <a:pt x="143934" y="694267"/>
                </a:lnTo>
                <a:lnTo>
                  <a:pt x="143934" y="719667"/>
                </a:lnTo>
                <a:lnTo>
                  <a:pt x="152400" y="745067"/>
                </a:lnTo>
                <a:lnTo>
                  <a:pt x="160867" y="762000"/>
                </a:lnTo>
                <a:lnTo>
                  <a:pt x="169333" y="795867"/>
                </a:lnTo>
                <a:lnTo>
                  <a:pt x="177801" y="821267"/>
                </a:lnTo>
                <a:lnTo>
                  <a:pt x="186267" y="846667"/>
                </a:lnTo>
                <a:lnTo>
                  <a:pt x="194734" y="880534"/>
                </a:lnTo>
                <a:lnTo>
                  <a:pt x="203200" y="905934"/>
                </a:lnTo>
                <a:lnTo>
                  <a:pt x="211667" y="939800"/>
                </a:lnTo>
                <a:lnTo>
                  <a:pt x="220134" y="965200"/>
                </a:lnTo>
                <a:lnTo>
                  <a:pt x="228600" y="999067"/>
                </a:lnTo>
                <a:lnTo>
                  <a:pt x="228600" y="1024467"/>
                </a:lnTo>
                <a:lnTo>
                  <a:pt x="237067" y="1058334"/>
                </a:lnTo>
                <a:lnTo>
                  <a:pt x="237067" y="1083734"/>
                </a:lnTo>
                <a:lnTo>
                  <a:pt x="237067" y="1109134"/>
                </a:lnTo>
                <a:lnTo>
                  <a:pt x="237067" y="1134534"/>
                </a:lnTo>
                <a:lnTo>
                  <a:pt x="228600" y="1159934"/>
                </a:lnTo>
                <a:lnTo>
                  <a:pt x="220134" y="1176867"/>
                </a:lnTo>
                <a:lnTo>
                  <a:pt x="220134" y="1193800"/>
                </a:lnTo>
                <a:lnTo>
                  <a:pt x="203200" y="1210734"/>
                </a:lnTo>
                <a:lnTo>
                  <a:pt x="194734" y="1227667"/>
                </a:lnTo>
                <a:lnTo>
                  <a:pt x="177801" y="1227667"/>
                </a:lnTo>
                <a:lnTo>
                  <a:pt x="169333" y="1236134"/>
                </a:lnTo>
                <a:lnTo>
                  <a:pt x="160867" y="1236134"/>
                </a:lnTo>
                <a:lnTo>
                  <a:pt x="143934" y="1236134"/>
                </a:lnTo>
                <a:lnTo>
                  <a:pt x="135467" y="1227667"/>
                </a:lnTo>
                <a:lnTo>
                  <a:pt x="135467" y="1219200"/>
                </a:lnTo>
                <a:lnTo>
                  <a:pt x="127000" y="1202267"/>
                </a:lnTo>
                <a:lnTo>
                  <a:pt x="127000" y="1193800"/>
                </a:lnTo>
                <a:lnTo>
                  <a:pt x="127000" y="1193800"/>
                </a:lnTo>
                <a:lnTo>
                  <a:pt x="127000" y="1168400"/>
                </a:lnTo>
                <a:lnTo>
                  <a:pt x="127000" y="1168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Freeform 1182"/>
          <p:cNvSpPr/>
          <p:nvPr/>
        </p:nvSpPr>
        <p:spPr>
          <a:xfrm>
            <a:off x="9313333" y="4978400"/>
            <a:ext cx="177802" cy="228601"/>
          </a:xfrm>
          <a:custGeom>
            <a:avLst/>
            <a:gdLst/>
            <a:ahLst/>
            <a:cxnLst/>
            <a:rect l="0" t="0" r="0" b="0"/>
            <a:pathLst>
              <a:path w="177802" h="2286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7" y="42333"/>
                </a:lnTo>
                <a:lnTo>
                  <a:pt x="8467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25401" y="93133"/>
                </a:lnTo>
                <a:lnTo>
                  <a:pt x="25401" y="118533"/>
                </a:lnTo>
                <a:lnTo>
                  <a:pt x="33867" y="135467"/>
                </a:lnTo>
                <a:lnTo>
                  <a:pt x="33867" y="160867"/>
                </a:lnTo>
                <a:lnTo>
                  <a:pt x="33867" y="177800"/>
                </a:lnTo>
                <a:lnTo>
                  <a:pt x="33867" y="194733"/>
                </a:lnTo>
                <a:lnTo>
                  <a:pt x="33867" y="211667"/>
                </a:lnTo>
                <a:lnTo>
                  <a:pt x="33867" y="220133"/>
                </a:lnTo>
                <a:lnTo>
                  <a:pt x="33867" y="220133"/>
                </a:lnTo>
                <a:lnTo>
                  <a:pt x="33867" y="228600"/>
                </a:lnTo>
                <a:lnTo>
                  <a:pt x="33867" y="228600"/>
                </a:lnTo>
                <a:lnTo>
                  <a:pt x="25401" y="220133"/>
                </a:lnTo>
                <a:lnTo>
                  <a:pt x="25401" y="220133"/>
                </a:lnTo>
                <a:lnTo>
                  <a:pt x="25401" y="211667"/>
                </a:lnTo>
                <a:lnTo>
                  <a:pt x="16933" y="194733"/>
                </a:lnTo>
                <a:lnTo>
                  <a:pt x="8467" y="177800"/>
                </a:lnTo>
                <a:lnTo>
                  <a:pt x="8467" y="160867"/>
                </a:lnTo>
                <a:lnTo>
                  <a:pt x="8467" y="135467"/>
                </a:lnTo>
                <a:lnTo>
                  <a:pt x="8467" y="118533"/>
                </a:lnTo>
                <a:lnTo>
                  <a:pt x="8467" y="93133"/>
                </a:lnTo>
                <a:lnTo>
                  <a:pt x="8467" y="76200"/>
                </a:lnTo>
                <a:lnTo>
                  <a:pt x="16933" y="50800"/>
                </a:lnTo>
                <a:lnTo>
                  <a:pt x="25401" y="33867"/>
                </a:lnTo>
                <a:lnTo>
                  <a:pt x="33867" y="25400"/>
                </a:lnTo>
                <a:lnTo>
                  <a:pt x="50800" y="8467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01601" y="0"/>
                </a:lnTo>
                <a:lnTo>
                  <a:pt x="118534" y="0"/>
                </a:lnTo>
                <a:lnTo>
                  <a:pt x="127000" y="16933"/>
                </a:lnTo>
                <a:lnTo>
                  <a:pt x="135467" y="25400"/>
                </a:lnTo>
                <a:lnTo>
                  <a:pt x="143934" y="42333"/>
                </a:lnTo>
                <a:lnTo>
                  <a:pt x="143934" y="59267"/>
                </a:lnTo>
                <a:lnTo>
                  <a:pt x="152400" y="76200"/>
                </a:lnTo>
                <a:lnTo>
                  <a:pt x="152400" y="93133"/>
                </a:lnTo>
                <a:lnTo>
                  <a:pt x="160867" y="118533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0867" y="169333"/>
                </a:lnTo>
                <a:lnTo>
                  <a:pt x="160867" y="186267"/>
                </a:lnTo>
                <a:lnTo>
                  <a:pt x="160867" y="194733"/>
                </a:lnTo>
                <a:lnTo>
                  <a:pt x="169333" y="194733"/>
                </a:lnTo>
                <a:lnTo>
                  <a:pt x="169333" y="194733"/>
                </a:lnTo>
                <a:lnTo>
                  <a:pt x="169333" y="194733"/>
                </a:lnTo>
                <a:lnTo>
                  <a:pt x="169333" y="194733"/>
                </a:lnTo>
                <a:lnTo>
                  <a:pt x="177801" y="186267"/>
                </a:lnTo>
                <a:lnTo>
                  <a:pt x="177801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Freeform 1183"/>
          <p:cNvSpPr/>
          <p:nvPr/>
        </p:nvSpPr>
        <p:spPr>
          <a:xfrm>
            <a:off x="9533467" y="4978400"/>
            <a:ext cx="127001" cy="169334"/>
          </a:xfrm>
          <a:custGeom>
            <a:avLst/>
            <a:gdLst/>
            <a:ahLst/>
            <a:cxnLst/>
            <a:rect l="0" t="0" r="0" b="0"/>
            <a:pathLst>
              <a:path w="127001" h="169334">
                <a:moveTo>
                  <a:pt x="59266" y="0"/>
                </a:moveTo>
                <a:lnTo>
                  <a:pt x="59266" y="8467"/>
                </a:lnTo>
                <a:lnTo>
                  <a:pt x="50800" y="8467"/>
                </a:lnTo>
                <a:lnTo>
                  <a:pt x="50800" y="8467"/>
                </a:lnTo>
                <a:lnTo>
                  <a:pt x="42333" y="16933"/>
                </a:lnTo>
                <a:lnTo>
                  <a:pt x="33867" y="16933"/>
                </a:lnTo>
                <a:lnTo>
                  <a:pt x="25399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93133"/>
                </a:lnTo>
                <a:lnTo>
                  <a:pt x="0" y="110067"/>
                </a:lnTo>
                <a:lnTo>
                  <a:pt x="8466" y="127000"/>
                </a:lnTo>
                <a:lnTo>
                  <a:pt x="8466" y="135467"/>
                </a:lnTo>
                <a:lnTo>
                  <a:pt x="16933" y="152400"/>
                </a:lnTo>
                <a:lnTo>
                  <a:pt x="25399" y="160867"/>
                </a:lnTo>
                <a:lnTo>
                  <a:pt x="33867" y="169333"/>
                </a:lnTo>
                <a:lnTo>
                  <a:pt x="50800" y="169333"/>
                </a:lnTo>
                <a:lnTo>
                  <a:pt x="59266" y="169333"/>
                </a:lnTo>
                <a:lnTo>
                  <a:pt x="76200" y="169333"/>
                </a:lnTo>
                <a:lnTo>
                  <a:pt x="84666" y="169333"/>
                </a:lnTo>
                <a:lnTo>
                  <a:pt x="101599" y="160867"/>
                </a:lnTo>
                <a:lnTo>
                  <a:pt x="110067" y="152400"/>
                </a:lnTo>
                <a:lnTo>
                  <a:pt x="118533" y="152400"/>
                </a:lnTo>
                <a:lnTo>
                  <a:pt x="127000" y="135467"/>
                </a:lnTo>
                <a:lnTo>
                  <a:pt x="127000" y="127000"/>
                </a:lnTo>
                <a:lnTo>
                  <a:pt x="127000" y="118533"/>
                </a:lnTo>
                <a:lnTo>
                  <a:pt x="118533" y="101600"/>
                </a:lnTo>
                <a:lnTo>
                  <a:pt x="118533" y="93133"/>
                </a:lnTo>
                <a:lnTo>
                  <a:pt x="110067" y="84667"/>
                </a:lnTo>
                <a:lnTo>
                  <a:pt x="101599" y="67733"/>
                </a:lnTo>
                <a:lnTo>
                  <a:pt x="93133" y="59267"/>
                </a:lnTo>
                <a:lnTo>
                  <a:pt x="84666" y="50800"/>
                </a:lnTo>
                <a:lnTo>
                  <a:pt x="76200" y="42333"/>
                </a:lnTo>
                <a:lnTo>
                  <a:pt x="67733" y="33867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25400"/>
                </a:lnTo>
                <a:lnTo>
                  <a:pt x="59266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Freeform 1184"/>
          <p:cNvSpPr/>
          <p:nvPr/>
        </p:nvSpPr>
        <p:spPr>
          <a:xfrm>
            <a:off x="9694333" y="4766733"/>
            <a:ext cx="59268" cy="338668"/>
          </a:xfrm>
          <a:custGeom>
            <a:avLst/>
            <a:gdLst/>
            <a:ahLst/>
            <a:cxnLst/>
            <a:rect l="0" t="0" r="0" b="0"/>
            <a:pathLst>
              <a:path w="59268" h="3386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25401" y="67734"/>
                </a:lnTo>
                <a:lnTo>
                  <a:pt x="25401" y="93134"/>
                </a:lnTo>
                <a:lnTo>
                  <a:pt x="25401" y="110067"/>
                </a:lnTo>
                <a:lnTo>
                  <a:pt x="25401" y="135467"/>
                </a:lnTo>
                <a:lnTo>
                  <a:pt x="33867" y="160867"/>
                </a:lnTo>
                <a:lnTo>
                  <a:pt x="33867" y="186267"/>
                </a:lnTo>
                <a:lnTo>
                  <a:pt x="33867" y="211667"/>
                </a:lnTo>
                <a:lnTo>
                  <a:pt x="33867" y="237067"/>
                </a:lnTo>
                <a:lnTo>
                  <a:pt x="42334" y="254000"/>
                </a:lnTo>
                <a:lnTo>
                  <a:pt x="50800" y="279400"/>
                </a:lnTo>
                <a:lnTo>
                  <a:pt x="50800" y="296334"/>
                </a:lnTo>
                <a:lnTo>
                  <a:pt x="59267" y="313267"/>
                </a:lnTo>
                <a:lnTo>
                  <a:pt x="59267" y="330200"/>
                </a:lnTo>
                <a:lnTo>
                  <a:pt x="59267" y="330200"/>
                </a:lnTo>
                <a:lnTo>
                  <a:pt x="59267" y="338667"/>
                </a:lnTo>
                <a:lnTo>
                  <a:pt x="59267" y="338667"/>
                </a:lnTo>
                <a:lnTo>
                  <a:pt x="59267" y="338667"/>
                </a:lnTo>
                <a:lnTo>
                  <a:pt x="59267" y="338667"/>
                </a:lnTo>
                <a:lnTo>
                  <a:pt x="59267" y="338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Freeform 1185"/>
          <p:cNvSpPr/>
          <p:nvPr/>
        </p:nvSpPr>
        <p:spPr>
          <a:xfrm>
            <a:off x="9652000" y="4919133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33867" y="25400"/>
                </a:lnTo>
                <a:lnTo>
                  <a:pt x="50800" y="25400"/>
                </a:lnTo>
                <a:lnTo>
                  <a:pt x="67734" y="25400"/>
                </a:lnTo>
                <a:lnTo>
                  <a:pt x="84667" y="16934"/>
                </a:lnTo>
                <a:lnTo>
                  <a:pt x="101600" y="16934"/>
                </a:lnTo>
                <a:lnTo>
                  <a:pt x="118534" y="16934"/>
                </a:lnTo>
                <a:lnTo>
                  <a:pt x="135466" y="8467"/>
                </a:lnTo>
                <a:lnTo>
                  <a:pt x="152400" y="8467"/>
                </a:lnTo>
                <a:lnTo>
                  <a:pt x="160866" y="8467"/>
                </a:lnTo>
                <a:lnTo>
                  <a:pt x="160866" y="8467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Freeform 1186"/>
          <p:cNvSpPr/>
          <p:nvPr/>
        </p:nvSpPr>
        <p:spPr>
          <a:xfrm>
            <a:off x="10016066" y="48344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8" y="25400"/>
                </a:lnTo>
                <a:lnTo>
                  <a:pt x="16934" y="25400"/>
                </a:lnTo>
                <a:lnTo>
                  <a:pt x="25400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8" y="16933"/>
                </a:lnTo>
                <a:lnTo>
                  <a:pt x="67734" y="16933"/>
                </a:lnTo>
                <a:lnTo>
                  <a:pt x="84668" y="8466"/>
                </a:lnTo>
                <a:lnTo>
                  <a:pt x="101600" y="8466"/>
                </a:lnTo>
                <a:lnTo>
                  <a:pt x="110067" y="8466"/>
                </a:lnTo>
                <a:lnTo>
                  <a:pt x="127001" y="0"/>
                </a:lnTo>
                <a:lnTo>
                  <a:pt x="135468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Freeform 1187"/>
          <p:cNvSpPr/>
          <p:nvPr/>
        </p:nvSpPr>
        <p:spPr>
          <a:xfrm>
            <a:off x="10007600" y="4910667"/>
            <a:ext cx="194734" cy="33867"/>
          </a:xfrm>
          <a:custGeom>
            <a:avLst/>
            <a:gdLst/>
            <a:ahLst/>
            <a:cxnLst/>
            <a:rect l="0" t="0" r="0" b="0"/>
            <a:pathLst>
              <a:path w="194734" h="33867">
                <a:moveTo>
                  <a:pt x="0" y="25400"/>
                </a:moveTo>
                <a:lnTo>
                  <a:pt x="0" y="25400"/>
                </a:lnTo>
                <a:lnTo>
                  <a:pt x="0" y="33866"/>
                </a:lnTo>
                <a:lnTo>
                  <a:pt x="8466" y="33866"/>
                </a:lnTo>
                <a:lnTo>
                  <a:pt x="16934" y="33866"/>
                </a:lnTo>
                <a:lnTo>
                  <a:pt x="25400" y="33866"/>
                </a:lnTo>
                <a:lnTo>
                  <a:pt x="42333" y="33866"/>
                </a:lnTo>
                <a:lnTo>
                  <a:pt x="59267" y="25400"/>
                </a:lnTo>
                <a:lnTo>
                  <a:pt x="84666" y="16933"/>
                </a:lnTo>
                <a:lnTo>
                  <a:pt x="110066" y="16933"/>
                </a:lnTo>
                <a:lnTo>
                  <a:pt x="127000" y="8466"/>
                </a:lnTo>
                <a:lnTo>
                  <a:pt x="152400" y="0"/>
                </a:lnTo>
                <a:lnTo>
                  <a:pt x="177800" y="0"/>
                </a:lnTo>
                <a:lnTo>
                  <a:pt x="177800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Freeform 1188"/>
          <p:cNvSpPr/>
          <p:nvPr/>
        </p:nvSpPr>
        <p:spPr>
          <a:xfrm>
            <a:off x="9956800" y="4597400"/>
            <a:ext cx="211667" cy="127001"/>
          </a:xfrm>
          <a:custGeom>
            <a:avLst/>
            <a:gdLst/>
            <a:ahLst/>
            <a:cxnLst/>
            <a:rect l="0" t="0" r="0" b="0"/>
            <a:pathLst>
              <a:path w="211667" h="127001">
                <a:moveTo>
                  <a:pt x="8466" y="101600"/>
                </a:moveTo>
                <a:lnTo>
                  <a:pt x="8466" y="101600"/>
                </a:lnTo>
                <a:lnTo>
                  <a:pt x="8466" y="110067"/>
                </a:ln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18533"/>
                </a:lnTo>
                <a:lnTo>
                  <a:pt x="0" y="118533"/>
                </a:lnTo>
                <a:lnTo>
                  <a:pt x="8466" y="110067"/>
                </a:lnTo>
                <a:lnTo>
                  <a:pt x="8466" y="101600"/>
                </a:lnTo>
                <a:lnTo>
                  <a:pt x="16933" y="93133"/>
                </a:lnTo>
                <a:lnTo>
                  <a:pt x="16933" y="84667"/>
                </a:lnTo>
                <a:lnTo>
                  <a:pt x="25400" y="76200"/>
                </a:lnTo>
                <a:lnTo>
                  <a:pt x="33867" y="67733"/>
                </a:lnTo>
                <a:lnTo>
                  <a:pt x="33867" y="59267"/>
                </a:lnTo>
                <a:lnTo>
                  <a:pt x="42334" y="50800"/>
                </a:lnTo>
                <a:lnTo>
                  <a:pt x="59266" y="42333"/>
                </a:lnTo>
                <a:lnTo>
                  <a:pt x="59266" y="42333"/>
                </a:lnTo>
                <a:lnTo>
                  <a:pt x="67734" y="33867"/>
                </a:lnTo>
                <a:lnTo>
                  <a:pt x="67734" y="33867"/>
                </a:lnTo>
                <a:lnTo>
                  <a:pt x="76200" y="42333"/>
                </a:lnTo>
                <a:lnTo>
                  <a:pt x="84666" y="42333"/>
                </a:lnTo>
                <a:lnTo>
                  <a:pt x="84666" y="50800"/>
                </a:lnTo>
                <a:lnTo>
                  <a:pt x="93133" y="59267"/>
                </a:lnTo>
                <a:lnTo>
                  <a:pt x="101600" y="67733"/>
                </a:lnTo>
                <a:lnTo>
                  <a:pt x="110067" y="84667"/>
                </a:lnTo>
                <a:lnTo>
                  <a:pt x="118534" y="84667"/>
                </a:lnTo>
                <a:lnTo>
                  <a:pt x="127000" y="93133"/>
                </a:lnTo>
                <a:lnTo>
                  <a:pt x="135466" y="101600"/>
                </a:lnTo>
                <a:lnTo>
                  <a:pt x="143934" y="101600"/>
                </a:lnTo>
                <a:lnTo>
                  <a:pt x="152400" y="101600"/>
                </a:lnTo>
                <a:lnTo>
                  <a:pt x="169333" y="93133"/>
                </a:lnTo>
                <a:lnTo>
                  <a:pt x="177800" y="93133"/>
                </a:lnTo>
                <a:lnTo>
                  <a:pt x="186267" y="84667"/>
                </a:lnTo>
                <a:lnTo>
                  <a:pt x="194734" y="76200"/>
                </a:lnTo>
                <a:lnTo>
                  <a:pt x="203200" y="67733"/>
                </a:lnTo>
                <a:lnTo>
                  <a:pt x="203200" y="59267"/>
                </a:lnTo>
                <a:lnTo>
                  <a:pt x="211666" y="42333"/>
                </a:lnTo>
                <a:lnTo>
                  <a:pt x="203200" y="33867"/>
                </a:lnTo>
                <a:lnTo>
                  <a:pt x="203200" y="25400"/>
                </a:lnTo>
                <a:lnTo>
                  <a:pt x="211666" y="8467"/>
                </a:lnTo>
                <a:lnTo>
                  <a:pt x="211666" y="8467"/>
                </a:lnTo>
                <a:lnTo>
                  <a:pt x="211666" y="0"/>
                </a:lnTo>
                <a:lnTo>
                  <a:pt x="2116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Freeform 1189"/>
          <p:cNvSpPr/>
          <p:nvPr/>
        </p:nvSpPr>
        <p:spPr>
          <a:xfrm>
            <a:off x="9491134" y="5300133"/>
            <a:ext cx="186267" cy="313268"/>
          </a:xfrm>
          <a:custGeom>
            <a:avLst/>
            <a:gdLst/>
            <a:ahLst/>
            <a:cxnLst/>
            <a:rect l="0" t="0" r="0" b="0"/>
            <a:pathLst>
              <a:path w="186267" h="313268">
                <a:moveTo>
                  <a:pt x="84666" y="16934"/>
                </a:moveTo>
                <a:lnTo>
                  <a:pt x="84666" y="16934"/>
                </a:lnTo>
                <a:lnTo>
                  <a:pt x="84666" y="16934"/>
                </a:lnTo>
                <a:lnTo>
                  <a:pt x="84666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84666" y="0"/>
                </a:lnTo>
                <a:lnTo>
                  <a:pt x="84666" y="0"/>
                </a:lnTo>
                <a:lnTo>
                  <a:pt x="76200" y="8467"/>
                </a:lnTo>
                <a:lnTo>
                  <a:pt x="67732" y="8467"/>
                </a:lnTo>
                <a:lnTo>
                  <a:pt x="59266" y="16934"/>
                </a:lnTo>
                <a:lnTo>
                  <a:pt x="50799" y="33867"/>
                </a:lnTo>
                <a:lnTo>
                  <a:pt x="33866" y="42334"/>
                </a:lnTo>
                <a:lnTo>
                  <a:pt x="25399" y="59267"/>
                </a:lnTo>
                <a:lnTo>
                  <a:pt x="16933" y="76200"/>
                </a:lnTo>
                <a:lnTo>
                  <a:pt x="8466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52400"/>
                </a:lnTo>
                <a:lnTo>
                  <a:pt x="8466" y="160867"/>
                </a:lnTo>
                <a:lnTo>
                  <a:pt x="16933" y="160867"/>
                </a:lnTo>
                <a:lnTo>
                  <a:pt x="33866" y="169334"/>
                </a:lnTo>
                <a:lnTo>
                  <a:pt x="50799" y="169334"/>
                </a:lnTo>
                <a:lnTo>
                  <a:pt x="67732" y="169334"/>
                </a:lnTo>
                <a:lnTo>
                  <a:pt x="93133" y="169334"/>
                </a:lnTo>
                <a:lnTo>
                  <a:pt x="110066" y="169334"/>
                </a:lnTo>
                <a:lnTo>
                  <a:pt x="126999" y="169334"/>
                </a:lnTo>
                <a:lnTo>
                  <a:pt x="152400" y="177800"/>
                </a:lnTo>
                <a:lnTo>
                  <a:pt x="160866" y="186267"/>
                </a:lnTo>
                <a:lnTo>
                  <a:pt x="169333" y="194734"/>
                </a:lnTo>
                <a:lnTo>
                  <a:pt x="177799" y="203200"/>
                </a:lnTo>
                <a:lnTo>
                  <a:pt x="186266" y="211667"/>
                </a:lnTo>
                <a:lnTo>
                  <a:pt x="186266" y="220134"/>
                </a:lnTo>
                <a:lnTo>
                  <a:pt x="186266" y="237067"/>
                </a:lnTo>
                <a:lnTo>
                  <a:pt x="186266" y="245534"/>
                </a:lnTo>
                <a:lnTo>
                  <a:pt x="177799" y="262467"/>
                </a:lnTo>
                <a:lnTo>
                  <a:pt x="160866" y="279400"/>
                </a:lnTo>
                <a:lnTo>
                  <a:pt x="152400" y="287867"/>
                </a:lnTo>
                <a:lnTo>
                  <a:pt x="135466" y="296334"/>
                </a:lnTo>
                <a:lnTo>
                  <a:pt x="118533" y="304800"/>
                </a:lnTo>
                <a:lnTo>
                  <a:pt x="101599" y="313267"/>
                </a:lnTo>
                <a:lnTo>
                  <a:pt x="84666" y="313267"/>
                </a:lnTo>
                <a:lnTo>
                  <a:pt x="67732" y="304800"/>
                </a:lnTo>
                <a:lnTo>
                  <a:pt x="50799" y="304800"/>
                </a:lnTo>
                <a:lnTo>
                  <a:pt x="42333" y="287867"/>
                </a:lnTo>
                <a:lnTo>
                  <a:pt x="42333" y="279400"/>
                </a:lnTo>
                <a:lnTo>
                  <a:pt x="42333" y="279400"/>
                </a:lnTo>
                <a:lnTo>
                  <a:pt x="42333" y="262467"/>
                </a:lnTo>
                <a:lnTo>
                  <a:pt x="42333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Freeform 1190"/>
          <p:cNvSpPr/>
          <p:nvPr/>
        </p:nvSpPr>
        <p:spPr>
          <a:xfrm>
            <a:off x="9694333" y="5334000"/>
            <a:ext cx="135468" cy="203201"/>
          </a:xfrm>
          <a:custGeom>
            <a:avLst/>
            <a:gdLst/>
            <a:ahLst/>
            <a:cxnLst/>
            <a:rect l="0" t="0" r="0" b="0"/>
            <a:pathLst>
              <a:path w="135468" h="203201">
                <a:moveTo>
                  <a:pt x="8467" y="0"/>
                </a:move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8467" y="143933"/>
                </a:lnTo>
                <a:lnTo>
                  <a:pt x="16933" y="160867"/>
                </a:lnTo>
                <a:lnTo>
                  <a:pt x="25401" y="177800"/>
                </a:lnTo>
                <a:lnTo>
                  <a:pt x="33867" y="194733"/>
                </a:lnTo>
                <a:lnTo>
                  <a:pt x="50800" y="203200"/>
                </a:lnTo>
                <a:lnTo>
                  <a:pt x="59267" y="203200"/>
                </a:lnTo>
                <a:lnTo>
                  <a:pt x="76201" y="203200"/>
                </a:lnTo>
                <a:lnTo>
                  <a:pt x="84667" y="203200"/>
                </a:lnTo>
                <a:lnTo>
                  <a:pt x="101601" y="194733"/>
                </a:lnTo>
                <a:lnTo>
                  <a:pt x="110067" y="186267"/>
                </a:lnTo>
                <a:lnTo>
                  <a:pt x="118533" y="177800"/>
                </a:lnTo>
                <a:lnTo>
                  <a:pt x="127000" y="169333"/>
                </a:lnTo>
                <a:lnTo>
                  <a:pt x="135467" y="152400"/>
                </a:lnTo>
                <a:lnTo>
                  <a:pt x="135467" y="143933"/>
                </a:lnTo>
                <a:lnTo>
                  <a:pt x="127000" y="127000"/>
                </a:lnTo>
                <a:lnTo>
                  <a:pt x="127000" y="118533"/>
                </a:lnTo>
                <a:lnTo>
                  <a:pt x="110067" y="101600"/>
                </a:lnTo>
                <a:lnTo>
                  <a:pt x="93133" y="84667"/>
                </a:lnTo>
                <a:lnTo>
                  <a:pt x="76201" y="67733"/>
                </a:lnTo>
                <a:lnTo>
                  <a:pt x="59267" y="50800"/>
                </a:lnTo>
                <a:lnTo>
                  <a:pt x="42334" y="33867"/>
                </a:lnTo>
                <a:lnTo>
                  <a:pt x="33867" y="25400"/>
                </a:lnTo>
                <a:lnTo>
                  <a:pt x="16933" y="16933"/>
                </a:lnTo>
                <a:lnTo>
                  <a:pt x="8467" y="16933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Freeform 1191"/>
          <p:cNvSpPr/>
          <p:nvPr/>
        </p:nvSpPr>
        <p:spPr>
          <a:xfrm>
            <a:off x="9999134" y="5266267"/>
            <a:ext cx="245533" cy="177801"/>
          </a:xfrm>
          <a:custGeom>
            <a:avLst/>
            <a:gdLst/>
            <a:ahLst/>
            <a:cxnLst/>
            <a:rect l="0" t="0" r="0" b="0"/>
            <a:pathLst>
              <a:path w="245533" h="1778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2" y="16933"/>
                </a:lnTo>
                <a:lnTo>
                  <a:pt x="25400" y="25400"/>
                </a:lnTo>
                <a:lnTo>
                  <a:pt x="33866" y="42333"/>
                </a:lnTo>
                <a:lnTo>
                  <a:pt x="42332" y="59266"/>
                </a:lnTo>
                <a:lnTo>
                  <a:pt x="50799" y="76200"/>
                </a:lnTo>
                <a:lnTo>
                  <a:pt x="59266" y="93133"/>
                </a:lnTo>
                <a:lnTo>
                  <a:pt x="67733" y="118533"/>
                </a:lnTo>
                <a:lnTo>
                  <a:pt x="76200" y="135466"/>
                </a:lnTo>
                <a:lnTo>
                  <a:pt x="84666" y="152400"/>
                </a:lnTo>
                <a:lnTo>
                  <a:pt x="84666" y="160866"/>
                </a:lnTo>
                <a:lnTo>
                  <a:pt x="84666" y="169333"/>
                </a:lnTo>
                <a:lnTo>
                  <a:pt x="93132" y="177800"/>
                </a:lnTo>
                <a:lnTo>
                  <a:pt x="93132" y="177800"/>
                </a:lnTo>
                <a:lnTo>
                  <a:pt x="93132" y="177800"/>
                </a:lnTo>
                <a:lnTo>
                  <a:pt x="84666" y="177800"/>
                </a:lnTo>
                <a:lnTo>
                  <a:pt x="84666" y="169333"/>
                </a:lnTo>
                <a:lnTo>
                  <a:pt x="84666" y="160866"/>
                </a:lnTo>
                <a:lnTo>
                  <a:pt x="76200" y="143933"/>
                </a:lnTo>
                <a:lnTo>
                  <a:pt x="67733" y="127000"/>
                </a:lnTo>
                <a:lnTo>
                  <a:pt x="59266" y="101600"/>
                </a:lnTo>
                <a:lnTo>
                  <a:pt x="50799" y="84666"/>
                </a:lnTo>
                <a:lnTo>
                  <a:pt x="50799" y="67733"/>
                </a:lnTo>
                <a:lnTo>
                  <a:pt x="59266" y="42333"/>
                </a:lnTo>
                <a:lnTo>
                  <a:pt x="59266" y="33866"/>
                </a:lnTo>
                <a:lnTo>
                  <a:pt x="76200" y="16933"/>
                </a:lnTo>
                <a:lnTo>
                  <a:pt x="84666" y="8466"/>
                </a:lnTo>
                <a:lnTo>
                  <a:pt x="101600" y="0"/>
                </a:lnTo>
                <a:lnTo>
                  <a:pt x="118532" y="0"/>
                </a:lnTo>
                <a:lnTo>
                  <a:pt x="135466" y="0"/>
                </a:lnTo>
                <a:lnTo>
                  <a:pt x="160866" y="0"/>
                </a:lnTo>
                <a:lnTo>
                  <a:pt x="169332" y="8466"/>
                </a:lnTo>
                <a:lnTo>
                  <a:pt x="194732" y="16933"/>
                </a:lnTo>
                <a:lnTo>
                  <a:pt x="211666" y="33866"/>
                </a:lnTo>
                <a:lnTo>
                  <a:pt x="220133" y="50800"/>
                </a:lnTo>
                <a:lnTo>
                  <a:pt x="228600" y="67733"/>
                </a:lnTo>
                <a:lnTo>
                  <a:pt x="237066" y="84666"/>
                </a:lnTo>
                <a:lnTo>
                  <a:pt x="245532" y="93133"/>
                </a:lnTo>
                <a:lnTo>
                  <a:pt x="245532" y="110066"/>
                </a:lnTo>
                <a:lnTo>
                  <a:pt x="245532" y="118533"/>
                </a:lnTo>
                <a:lnTo>
                  <a:pt x="245532" y="127000"/>
                </a:lnTo>
                <a:lnTo>
                  <a:pt x="245532" y="127000"/>
                </a:lnTo>
                <a:lnTo>
                  <a:pt x="245532" y="127000"/>
                </a:lnTo>
                <a:lnTo>
                  <a:pt x="245532" y="127000"/>
                </a:lnTo>
                <a:lnTo>
                  <a:pt x="245532" y="127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Freeform 1192"/>
          <p:cNvSpPr/>
          <p:nvPr/>
        </p:nvSpPr>
        <p:spPr>
          <a:xfrm>
            <a:off x="10261600" y="5198533"/>
            <a:ext cx="143935" cy="177801"/>
          </a:xfrm>
          <a:custGeom>
            <a:avLst/>
            <a:gdLst/>
            <a:ahLst/>
            <a:cxnLst/>
            <a:rect l="0" t="0" r="0" b="0"/>
            <a:pathLst>
              <a:path w="143935" h="177801">
                <a:moveTo>
                  <a:pt x="33867" y="16934"/>
                </a:moveTo>
                <a:lnTo>
                  <a:pt x="33867" y="16934"/>
                </a:lnTo>
                <a:lnTo>
                  <a:pt x="33867" y="16934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25400" y="33867"/>
                </a:lnTo>
                <a:lnTo>
                  <a:pt x="16933" y="42334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16933" y="160867"/>
                </a:lnTo>
                <a:lnTo>
                  <a:pt x="25400" y="169334"/>
                </a:lnTo>
                <a:lnTo>
                  <a:pt x="42334" y="177800"/>
                </a:lnTo>
                <a:lnTo>
                  <a:pt x="50800" y="177800"/>
                </a:lnTo>
                <a:lnTo>
                  <a:pt x="67734" y="177800"/>
                </a:lnTo>
                <a:lnTo>
                  <a:pt x="84666" y="169334"/>
                </a:lnTo>
                <a:lnTo>
                  <a:pt x="101600" y="160867"/>
                </a:lnTo>
                <a:lnTo>
                  <a:pt x="110067" y="152400"/>
                </a:lnTo>
                <a:lnTo>
                  <a:pt x="127000" y="143934"/>
                </a:lnTo>
                <a:lnTo>
                  <a:pt x="135466" y="127000"/>
                </a:lnTo>
                <a:lnTo>
                  <a:pt x="143934" y="110067"/>
                </a:lnTo>
                <a:lnTo>
                  <a:pt x="143934" y="101600"/>
                </a:lnTo>
                <a:lnTo>
                  <a:pt x="143934" y="84667"/>
                </a:lnTo>
                <a:lnTo>
                  <a:pt x="135466" y="67734"/>
                </a:lnTo>
                <a:lnTo>
                  <a:pt x="127000" y="50800"/>
                </a:lnTo>
                <a:lnTo>
                  <a:pt x="110067" y="42334"/>
                </a:lnTo>
                <a:lnTo>
                  <a:pt x="93133" y="25400"/>
                </a:lnTo>
                <a:lnTo>
                  <a:pt x="84666" y="16934"/>
                </a:lnTo>
                <a:lnTo>
                  <a:pt x="67734" y="8467"/>
                </a:lnTo>
                <a:lnTo>
                  <a:pt x="59266" y="8467"/>
                </a:lnTo>
                <a:lnTo>
                  <a:pt x="50800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Freeform 1193"/>
          <p:cNvSpPr/>
          <p:nvPr/>
        </p:nvSpPr>
        <p:spPr>
          <a:xfrm>
            <a:off x="10414000" y="4978400"/>
            <a:ext cx="93134" cy="279401"/>
          </a:xfrm>
          <a:custGeom>
            <a:avLst/>
            <a:gdLst/>
            <a:ahLst/>
            <a:cxnLst/>
            <a:rect l="0" t="0" r="0" b="0"/>
            <a:pathLst>
              <a:path w="93134" h="279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6" y="16933"/>
                </a:lnTo>
                <a:lnTo>
                  <a:pt x="16933" y="33867"/>
                </a:lnTo>
                <a:lnTo>
                  <a:pt x="25400" y="59267"/>
                </a:lnTo>
                <a:lnTo>
                  <a:pt x="25400" y="76200"/>
                </a:lnTo>
                <a:lnTo>
                  <a:pt x="33867" y="101600"/>
                </a:lnTo>
                <a:lnTo>
                  <a:pt x="42334" y="127000"/>
                </a:lnTo>
                <a:lnTo>
                  <a:pt x="50800" y="152400"/>
                </a:lnTo>
                <a:lnTo>
                  <a:pt x="59266" y="177800"/>
                </a:lnTo>
                <a:lnTo>
                  <a:pt x="67734" y="203200"/>
                </a:lnTo>
                <a:lnTo>
                  <a:pt x="76200" y="220133"/>
                </a:lnTo>
                <a:lnTo>
                  <a:pt x="76200" y="245533"/>
                </a:lnTo>
                <a:lnTo>
                  <a:pt x="84666" y="254000"/>
                </a:lnTo>
                <a:lnTo>
                  <a:pt x="93133" y="262467"/>
                </a:lnTo>
                <a:lnTo>
                  <a:pt x="93133" y="270933"/>
                </a:lnTo>
                <a:lnTo>
                  <a:pt x="93133" y="279400"/>
                </a:lnTo>
                <a:lnTo>
                  <a:pt x="93133" y="279400"/>
                </a:lnTo>
                <a:lnTo>
                  <a:pt x="93133" y="279400"/>
                </a:lnTo>
                <a:lnTo>
                  <a:pt x="93133" y="279400"/>
                </a:lnTo>
                <a:lnTo>
                  <a:pt x="93133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Freeform 1194"/>
          <p:cNvSpPr/>
          <p:nvPr/>
        </p:nvSpPr>
        <p:spPr>
          <a:xfrm>
            <a:off x="10346266" y="5088467"/>
            <a:ext cx="279401" cy="50801"/>
          </a:xfrm>
          <a:custGeom>
            <a:avLst/>
            <a:gdLst/>
            <a:ahLst/>
            <a:cxnLst/>
            <a:rect l="0" t="0" r="0" b="0"/>
            <a:pathLst>
              <a:path w="279401" h="50801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3"/>
                </a:lnTo>
                <a:lnTo>
                  <a:pt x="16934" y="42333"/>
                </a:lnTo>
                <a:lnTo>
                  <a:pt x="33868" y="42333"/>
                </a:lnTo>
                <a:lnTo>
                  <a:pt x="50800" y="42333"/>
                </a:lnTo>
                <a:lnTo>
                  <a:pt x="76200" y="33866"/>
                </a:lnTo>
                <a:lnTo>
                  <a:pt x="101601" y="33866"/>
                </a:lnTo>
                <a:lnTo>
                  <a:pt x="127000" y="25400"/>
                </a:lnTo>
                <a:lnTo>
                  <a:pt x="160867" y="25400"/>
                </a:lnTo>
                <a:lnTo>
                  <a:pt x="186268" y="16933"/>
                </a:lnTo>
                <a:lnTo>
                  <a:pt x="211668" y="8466"/>
                </a:lnTo>
                <a:lnTo>
                  <a:pt x="237067" y="8466"/>
                </a:lnTo>
                <a:lnTo>
                  <a:pt x="254001" y="0"/>
                </a:lnTo>
                <a:lnTo>
                  <a:pt x="254001" y="0"/>
                </a:lnTo>
                <a:lnTo>
                  <a:pt x="279400" y="0"/>
                </a:lnTo>
                <a:lnTo>
                  <a:pt x="279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Freeform 1195"/>
          <p:cNvSpPr/>
          <p:nvPr/>
        </p:nvSpPr>
        <p:spPr>
          <a:xfrm>
            <a:off x="9956800" y="5715000"/>
            <a:ext cx="93134" cy="237068"/>
          </a:xfrm>
          <a:custGeom>
            <a:avLst/>
            <a:gdLst/>
            <a:ahLst/>
            <a:cxnLst/>
            <a:rect l="0" t="0" r="0" b="0"/>
            <a:pathLst>
              <a:path w="93134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3"/>
                </a:lnTo>
                <a:lnTo>
                  <a:pt x="8466" y="33867"/>
                </a:lnTo>
                <a:lnTo>
                  <a:pt x="16933" y="50800"/>
                </a:lnTo>
                <a:lnTo>
                  <a:pt x="25400" y="76200"/>
                </a:lnTo>
                <a:lnTo>
                  <a:pt x="33867" y="101600"/>
                </a:lnTo>
                <a:lnTo>
                  <a:pt x="42334" y="127000"/>
                </a:lnTo>
                <a:lnTo>
                  <a:pt x="59266" y="152400"/>
                </a:lnTo>
                <a:lnTo>
                  <a:pt x="67734" y="177800"/>
                </a:lnTo>
                <a:lnTo>
                  <a:pt x="76200" y="194733"/>
                </a:lnTo>
                <a:lnTo>
                  <a:pt x="84666" y="211667"/>
                </a:lnTo>
                <a:lnTo>
                  <a:pt x="84666" y="228600"/>
                </a:lnTo>
                <a:lnTo>
                  <a:pt x="93133" y="228600"/>
                </a:lnTo>
                <a:lnTo>
                  <a:pt x="93133" y="237067"/>
                </a:lnTo>
                <a:lnTo>
                  <a:pt x="93133" y="237067"/>
                </a:lnTo>
                <a:lnTo>
                  <a:pt x="84666" y="228600"/>
                </a:lnTo>
                <a:lnTo>
                  <a:pt x="84666" y="228600"/>
                </a:lnTo>
                <a:lnTo>
                  <a:pt x="84666" y="220133"/>
                </a:lnTo>
                <a:lnTo>
                  <a:pt x="84666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Freeform 1196"/>
          <p:cNvSpPr/>
          <p:nvPr/>
        </p:nvSpPr>
        <p:spPr>
          <a:xfrm>
            <a:off x="9880600" y="5638800"/>
            <a:ext cx="50801" cy="33868"/>
          </a:xfrm>
          <a:custGeom>
            <a:avLst/>
            <a:gdLst/>
            <a:ahLst/>
            <a:cxnLst/>
            <a:rect l="0" t="0" r="0" b="0"/>
            <a:pathLst>
              <a:path w="50801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8466" y="16933"/>
                </a:lnTo>
                <a:lnTo>
                  <a:pt x="8466" y="8467"/>
                </a:lnTo>
                <a:lnTo>
                  <a:pt x="25400" y="8467"/>
                </a:lnTo>
                <a:lnTo>
                  <a:pt x="42334" y="8467"/>
                </a:lnTo>
                <a:lnTo>
                  <a:pt x="42334" y="8467"/>
                </a:lnTo>
                <a:lnTo>
                  <a:pt x="50800" y="0"/>
                </a:lnTo>
                <a:lnTo>
                  <a:pt x="50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Freeform 1197"/>
          <p:cNvSpPr/>
          <p:nvPr/>
        </p:nvSpPr>
        <p:spPr>
          <a:xfrm>
            <a:off x="10075334" y="5655733"/>
            <a:ext cx="194733" cy="237068"/>
          </a:xfrm>
          <a:custGeom>
            <a:avLst/>
            <a:gdLst/>
            <a:ahLst/>
            <a:cxnLst/>
            <a:rect l="0" t="0" r="0" b="0"/>
            <a:pathLst>
              <a:path w="194733" h="237068">
                <a:moveTo>
                  <a:pt x="67733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8467"/>
                </a:lnTo>
                <a:lnTo>
                  <a:pt x="59266" y="8467"/>
                </a:lnTo>
                <a:lnTo>
                  <a:pt x="50799" y="16934"/>
                </a:lnTo>
                <a:lnTo>
                  <a:pt x="33866" y="25400"/>
                </a:lnTo>
                <a:lnTo>
                  <a:pt x="25400" y="42334"/>
                </a:lnTo>
                <a:lnTo>
                  <a:pt x="8466" y="50800"/>
                </a:lnTo>
                <a:lnTo>
                  <a:pt x="8466" y="59267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8466" y="93134"/>
                </a:lnTo>
                <a:lnTo>
                  <a:pt x="8466" y="93134"/>
                </a:lnTo>
                <a:lnTo>
                  <a:pt x="25400" y="93134"/>
                </a:lnTo>
                <a:lnTo>
                  <a:pt x="33866" y="93134"/>
                </a:lnTo>
                <a:lnTo>
                  <a:pt x="59266" y="93134"/>
                </a:lnTo>
                <a:lnTo>
                  <a:pt x="76200" y="84667"/>
                </a:lnTo>
                <a:lnTo>
                  <a:pt x="93132" y="84667"/>
                </a:lnTo>
                <a:lnTo>
                  <a:pt x="118532" y="84667"/>
                </a:lnTo>
                <a:lnTo>
                  <a:pt x="135466" y="84667"/>
                </a:lnTo>
                <a:lnTo>
                  <a:pt x="160866" y="84667"/>
                </a:lnTo>
                <a:lnTo>
                  <a:pt x="169332" y="93134"/>
                </a:lnTo>
                <a:lnTo>
                  <a:pt x="186266" y="101600"/>
                </a:lnTo>
                <a:lnTo>
                  <a:pt x="194732" y="110067"/>
                </a:lnTo>
                <a:lnTo>
                  <a:pt x="194732" y="127000"/>
                </a:lnTo>
                <a:lnTo>
                  <a:pt x="194732" y="143934"/>
                </a:lnTo>
                <a:lnTo>
                  <a:pt x="194732" y="160867"/>
                </a:lnTo>
                <a:lnTo>
                  <a:pt x="194732" y="177800"/>
                </a:lnTo>
                <a:lnTo>
                  <a:pt x="186266" y="194734"/>
                </a:lnTo>
                <a:lnTo>
                  <a:pt x="169332" y="211667"/>
                </a:lnTo>
                <a:lnTo>
                  <a:pt x="160866" y="220134"/>
                </a:lnTo>
                <a:lnTo>
                  <a:pt x="143933" y="228600"/>
                </a:lnTo>
                <a:lnTo>
                  <a:pt x="135466" y="237067"/>
                </a:lnTo>
                <a:lnTo>
                  <a:pt x="118532" y="228600"/>
                </a:lnTo>
                <a:lnTo>
                  <a:pt x="110066" y="220134"/>
                </a:lnTo>
                <a:lnTo>
                  <a:pt x="101600" y="203200"/>
                </a:lnTo>
                <a:lnTo>
                  <a:pt x="101600" y="203200"/>
                </a:lnTo>
                <a:lnTo>
                  <a:pt x="93132" y="186267"/>
                </a:lnTo>
                <a:lnTo>
                  <a:pt x="93132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Freeform 1198"/>
          <p:cNvSpPr/>
          <p:nvPr/>
        </p:nvSpPr>
        <p:spPr>
          <a:xfrm>
            <a:off x="10312400" y="5579533"/>
            <a:ext cx="160867" cy="228601"/>
          </a:xfrm>
          <a:custGeom>
            <a:avLst/>
            <a:gdLst/>
            <a:ahLst/>
            <a:cxnLst/>
            <a:rect l="0" t="0" r="0" b="0"/>
            <a:pathLst>
              <a:path w="160867" h="228601">
                <a:moveTo>
                  <a:pt x="33866" y="8467"/>
                </a:moveTo>
                <a:lnTo>
                  <a:pt x="33866" y="0"/>
                </a:lnTo>
                <a:lnTo>
                  <a:pt x="33866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25400" y="16934"/>
                </a:lnTo>
                <a:lnTo>
                  <a:pt x="16934" y="33867"/>
                </a:lnTo>
                <a:lnTo>
                  <a:pt x="8466" y="50800"/>
                </a:lnTo>
                <a:lnTo>
                  <a:pt x="0" y="76200"/>
                </a:lnTo>
                <a:lnTo>
                  <a:pt x="0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16934" y="177800"/>
                </a:lnTo>
                <a:lnTo>
                  <a:pt x="33866" y="203200"/>
                </a:lnTo>
                <a:lnTo>
                  <a:pt x="42333" y="211667"/>
                </a:lnTo>
                <a:lnTo>
                  <a:pt x="59267" y="228600"/>
                </a:lnTo>
                <a:lnTo>
                  <a:pt x="76200" y="228600"/>
                </a:lnTo>
                <a:lnTo>
                  <a:pt x="93134" y="228600"/>
                </a:lnTo>
                <a:lnTo>
                  <a:pt x="110066" y="228600"/>
                </a:lnTo>
                <a:lnTo>
                  <a:pt x="118533" y="211667"/>
                </a:lnTo>
                <a:lnTo>
                  <a:pt x="143934" y="203200"/>
                </a:lnTo>
                <a:lnTo>
                  <a:pt x="152400" y="186267"/>
                </a:lnTo>
                <a:lnTo>
                  <a:pt x="160866" y="169334"/>
                </a:lnTo>
                <a:lnTo>
                  <a:pt x="160866" y="152400"/>
                </a:lnTo>
                <a:lnTo>
                  <a:pt x="160866" y="127000"/>
                </a:lnTo>
                <a:lnTo>
                  <a:pt x="160866" y="110067"/>
                </a:lnTo>
                <a:lnTo>
                  <a:pt x="152400" y="93134"/>
                </a:lnTo>
                <a:lnTo>
                  <a:pt x="135467" y="76200"/>
                </a:lnTo>
                <a:lnTo>
                  <a:pt x="118533" y="59267"/>
                </a:lnTo>
                <a:lnTo>
                  <a:pt x="93134" y="42334"/>
                </a:lnTo>
                <a:lnTo>
                  <a:pt x="76200" y="25400"/>
                </a:lnTo>
                <a:lnTo>
                  <a:pt x="59267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33866" y="16934"/>
                </a:lnTo>
                <a:lnTo>
                  <a:pt x="33866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Freeform 1199"/>
          <p:cNvSpPr/>
          <p:nvPr/>
        </p:nvSpPr>
        <p:spPr>
          <a:xfrm>
            <a:off x="10507133" y="5427133"/>
            <a:ext cx="186268" cy="270935"/>
          </a:xfrm>
          <a:custGeom>
            <a:avLst/>
            <a:gdLst/>
            <a:ahLst/>
            <a:cxnLst/>
            <a:rect l="0" t="0" r="0" b="0"/>
            <a:pathLst>
              <a:path w="186268" h="270935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3" y="8467"/>
                </a:lnTo>
                <a:lnTo>
                  <a:pt x="59267" y="25400"/>
                </a:lnTo>
                <a:lnTo>
                  <a:pt x="42333" y="33867"/>
                </a:lnTo>
                <a:lnTo>
                  <a:pt x="33867" y="50800"/>
                </a:lnTo>
                <a:lnTo>
                  <a:pt x="16934" y="76200"/>
                </a:lnTo>
                <a:lnTo>
                  <a:pt x="8467" y="93134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43934"/>
                </a:lnTo>
                <a:lnTo>
                  <a:pt x="16934" y="152400"/>
                </a:lnTo>
                <a:lnTo>
                  <a:pt x="33867" y="152400"/>
                </a:lnTo>
                <a:lnTo>
                  <a:pt x="50801" y="152400"/>
                </a:lnTo>
                <a:lnTo>
                  <a:pt x="76200" y="143934"/>
                </a:lnTo>
                <a:lnTo>
                  <a:pt x="93134" y="143934"/>
                </a:lnTo>
                <a:lnTo>
                  <a:pt x="118533" y="143934"/>
                </a:lnTo>
                <a:lnTo>
                  <a:pt x="143933" y="135467"/>
                </a:lnTo>
                <a:lnTo>
                  <a:pt x="160867" y="135467"/>
                </a:lnTo>
                <a:lnTo>
                  <a:pt x="177801" y="143934"/>
                </a:lnTo>
                <a:lnTo>
                  <a:pt x="186267" y="143934"/>
                </a:lnTo>
                <a:lnTo>
                  <a:pt x="186267" y="152400"/>
                </a:lnTo>
                <a:lnTo>
                  <a:pt x="186267" y="160867"/>
                </a:lnTo>
                <a:lnTo>
                  <a:pt x="186267" y="177800"/>
                </a:lnTo>
                <a:lnTo>
                  <a:pt x="177801" y="194734"/>
                </a:lnTo>
                <a:lnTo>
                  <a:pt x="160867" y="211667"/>
                </a:lnTo>
                <a:lnTo>
                  <a:pt x="143933" y="228600"/>
                </a:lnTo>
                <a:lnTo>
                  <a:pt x="135467" y="237067"/>
                </a:lnTo>
                <a:lnTo>
                  <a:pt x="118533" y="254000"/>
                </a:lnTo>
                <a:lnTo>
                  <a:pt x="101601" y="270934"/>
                </a:lnTo>
                <a:lnTo>
                  <a:pt x="101601" y="270934"/>
                </a:lnTo>
                <a:lnTo>
                  <a:pt x="93134" y="270934"/>
                </a:lnTo>
                <a:lnTo>
                  <a:pt x="93134" y="270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Freeform 1200"/>
          <p:cNvSpPr/>
          <p:nvPr/>
        </p:nvSpPr>
        <p:spPr>
          <a:xfrm>
            <a:off x="10693400" y="5410200"/>
            <a:ext cx="143935" cy="186268"/>
          </a:xfrm>
          <a:custGeom>
            <a:avLst/>
            <a:gdLst/>
            <a:ahLst/>
            <a:cxnLst/>
            <a:rect l="0" t="0" r="0" b="0"/>
            <a:pathLst>
              <a:path w="143935" h="186268">
                <a:moveTo>
                  <a:pt x="84666" y="0"/>
                </a:moveTo>
                <a:lnTo>
                  <a:pt x="84666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59267" y="8467"/>
                </a:lnTo>
                <a:lnTo>
                  <a:pt x="42333" y="16933"/>
                </a:lnTo>
                <a:lnTo>
                  <a:pt x="33866" y="25400"/>
                </a:lnTo>
                <a:lnTo>
                  <a:pt x="16934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6" y="127000"/>
                </a:lnTo>
                <a:lnTo>
                  <a:pt x="16934" y="143933"/>
                </a:lnTo>
                <a:lnTo>
                  <a:pt x="33866" y="160867"/>
                </a:lnTo>
                <a:lnTo>
                  <a:pt x="42333" y="169333"/>
                </a:lnTo>
                <a:lnTo>
                  <a:pt x="59267" y="177800"/>
                </a:lnTo>
                <a:lnTo>
                  <a:pt x="84666" y="186267"/>
                </a:lnTo>
                <a:lnTo>
                  <a:pt x="101600" y="186267"/>
                </a:lnTo>
                <a:lnTo>
                  <a:pt x="118533" y="186267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43934" y="169333"/>
                </a:lnTo>
                <a:lnTo>
                  <a:pt x="143934" y="169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Freeform 1201"/>
          <p:cNvSpPr/>
          <p:nvPr/>
        </p:nvSpPr>
        <p:spPr>
          <a:xfrm>
            <a:off x="10862734" y="5334000"/>
            <a:ext cx="143933" cy="194734"/>
          </a:xfrm>
          <a:custGeom>
            <a:avLst/>
            <a:gdLst/>
            <a:ahLst/>
            <a:cxnLst/>
            <a:rect l="0" t="0" r="0" b="0"/>
            <a:pathLst>
              <a:path w="143933" h="194734">
                <a:moveTo>
                  <a:pt x="25399" y="127000"/>
                </a:moveTo>
                <a:lnTo>
                  <a:pt x="25399" y="127000"/>
                </a:lnTo>
                <a:lnTo>
                  <a:pt x="33866" y="127000"/>
                </a:lnTo>
                <a:lnTo>
                  <a:pt x="33866" y="127000"/>
                </a:lnTo>
                <a:lnTo>
                  <a:pt x="42333" y="118533"/>
                </a:lnTo>
                <a:lnTo>
                  <a:pt x="59266" y="118533"/>
                </a:lnTo>
                <a:lnTo>
                  <a:pt x="59266" y="110067"/>
                </a:lnTo>
                <a:lnTo>
                  <a:pt x="67732" y="93133"/>
                </a:lnTo>
                <a:lnTo>
                  <a:pt x="76200" y="84667"/>
                </a:lnTo>
                <a:lnTo>
                  <a:pt x="76200" y="76200"/>
                </a:lnTo>
                <a:lnTo>
                  <a:pt x="76200" y="59267"/>
                </a:lnTo>
                <a:lnTo>
                  <a:pt x="67732" y="42333"/>
                </a:lnTo>
                <a:lnTo>
                  <a:pt x="67732" y="33867"/>
                </a:lnTo>
                <a:lnTo>
                  <a:pt x="59266" y="16933"/>
                </a:lnTo>
                <a:lnTo>
                  <a:pt x="42333" y="8467"/>
                </a:lnTo>
                <a:lnTo>
                  <a:pt x="33866" y="0"/>
                </a:lnTo>
                <a:lnTo>
                  <a:pt x="25399" y="0"/>
                </a:lnTo>
                <a:lnTo>
                  <a:pt x="16932" y="8467"/>
                </a:lnTo>
                <a:lnTo>
                  <a:pt x="8466" y="16933"/>
                </a:lnTo>
                <a:lnTo>
                  <a:pt x="0" y="25400"/>
                </a:lnTo>
                <a:lnTo>
                  <a:pt x="0" y="42333"/>
                </a:lnTo>
                <a:lnTo>
                  <a:pt x="0" y="59267"/>
                </a:lnTo>
                <a:lnTo>
                  <a:pt x="0" y="84667"/>
                </a:lnTo>
                <a:lnTo>
                  <a:pt x="8466" y="110067"/>
                </a:lnTo>
                <a:lnTo>
                  <a:pt x="16932" y="127000"/>
                </a:lnTo>
                <a:lnTo>
                  <a:pt x="25399" y="152400"/>
                </a:lnTo>
                <a:lnTo>
                  <a:pt x="42333" y="169333"/>
                </a:lnTo>
                <a:lnTo>
                  <a:pt x="50800" y="177800"/>
                </a:lnTo>
                <a:lnTo>
                  <a:pt x="67732" y="186267"/>
                </a:lnTo>
                <a:lnTo>
                  <a:pt x="84666" y="186267"/>
                </a:lnTo>
                <a:lnTo>
                  <a:pt x="101599" y="194733"/>
                </a:lnTo>
                <a:lnTo>
                  <a:pt x="110066" y="186267"/>
                </a:lnTo>
                <a:lnTo>
                  <a:pt x="127000" y="177800"/>
                </a:lnTo>
                <a:lnTo>
                  <a:pt x="135466" y="160867"/>
                </a:lnTo>
                <a:lnTo>
                  <a:pt x="135466" y="160867"/>
                </a:lnTo>
                <a:lnTo>
                  <a:pt x="143932" y="152400"/>
                </a:lnTo>
                <a:lnTo>
                  <a:pt x="143932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Freeform 1202"/>
          <p:cNvSpPr/>
          <p:nvPr/>
        </p:nvSpPr>
        <p:spPr>
          <a:xfrm>
            <a:off x="10964333" y="5054600"/>
            <a:ext cx="160868" cy="321734"/>
          </a:xfrm>
          <a:custGeom>
            <a:avLst/>
            <a:gdLst/>
            <a:ahLst/>
            <a:cxnLst/>
            <a:rect l="0" t="0" r="0" b="0"/>
            <a:pathLst>
              <a:path w="160868" h="321734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8467"/>
                </a:lnTo>
                <a:lnTo>
                  <a:pt x="25401" y="16933"/>
                </a:lnTo>
                <a:lnTo>
                  <a:pt x="33867" y="33867"/>
                </a:lnTo>
                <a:lnTo>
                  <a:pt x="42333" y="50800"/>
                </a:lnTo>
                <a:lnTo>
                  <a:pt x="59267" y="76200"/>
                </a:lnTo>
                <a:lnTo>
                  <a:pt x="67733" y="110067"/>
                </a:lnTo>
                <a:lnTo>
                  <a:pt x="84667" y="143933"/>
                </a:lnTo>
                <a:lnTo>
                  <a:pt x="93134" y="177800"/>
                </a:lnTo>
                <a:lnTo>
                  <a:pt x="101601" y="203200"/>
                </a:lnTo>
                <a:lnTo>
                  <a:pt x="118533" y="237067"/>
                </a:lnTo>
                <a:lnTo>
                  <a:pt x="127001" y="262467"/>
                </a:lnTo>
                <a:lnTo>
                  <a:pt x="135467" y="279400"/>
                </a:lnTo>
                <a:lnTo>
                  <a:pt x="143933" y="296333"/>
                </a:lnTo>
                <a:lnTo>
                  <a:pt x="160867" y="313267"/>
                </a:lnTo>
                <a:lnTo>
                  <a:pt x="160867" y="313267"/>
                </a:lnTo>
                <a:lnTo>
                  <a:pt x="160867" y="321733"/>
                </a:lnTo>
                <a:lnTo>
                  <a:pt x="160867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Freeform 1203"/>
          <p:cNvSpPr/>
          <p:nvPr/>
        </p:nvSpPr>
        <p:spPr>
          <a:xfrm>
            <a:off x="11142134" y="5122333"/>
            <a:ext cx="135467" cy="203201"/>
          </a:xfrm>
          <a:custGeom>
            <a:avLst/>
            <a:gdLst/>
            <a:ahLst/>
            <a:cxnLst/>
            <a:rect l="0" t="0" r="0" b="0"/>
            <a:pathLst>
              <a:path w="135467" h="203201">
                <a:moveTo>
                  <a:pt x="42332" y="169334"/>
                </a:moveTo>
                <a:lnTo>
                  <a:pt x="42332" y="169334"/>
                </a:lnTo>
                <a:lnTo>
                  <a:pt x="50799" y="169334"/>
                </a:lnTo>
                <a:lnTo>
                  <a:pt x="59266" y="160867"/>
                </a:lnTo>
                <a:lnTo>
                  <a:pt x="67733" y="160867"/>
                </a:lnTo>
                <a:lnTo>
                  <a:pt x="76200" y="152400"/>
                </a:lnTo>
                <a:lnTo>
                  <a:pt x="84666" y="143934"/>
                </a:lnTo>
                <a:lnTo>
                  <a:pt x="93132" y="135467"/>
                </a:lnTo>
                <a:lnTo>
                  <a:pt x="101600" y="118534"/>
                </a:lnTo>
                <a:lnTo>
                  <a:pt x="101600" y="110067"/>
                </a:lnTo>
                <a:lnTo>
                  <a:pt x="101600" y="93134"/>
                </a:lnTo>
                <a:lnTo>
                  <a:pt x="101600" y="76200"/>
                </a:lnTo>
                <a:lnTo>
                  <a:pt x="93132" y="59267"/>
                </a:lnTo>
                <a:lnTo>
                  <a:pt x="84666" y="42334"/>
                </a:lnTo>
                <a:lnTo>
                  <a:pt x="67733" y="25400"/>
                </a:lnTo>
                <a:lnTo>
                  <a:pt x="59266" y="8467"/>
                </a:lnTo>
                <a:lnTo>
                  <a:pt x="42332" y="0"/>
                </a:lnTo>
                <a:lnTo>
                  <a:pt x="33866" y="0"/>
                </a:lnTo>
                <a:lnTo>
                  <a:pt x="16932" y="8467"/>
                </a:lnTo>
                <a:lnTo>
                  <a:pt x="8466" y="25400"/>
                </a:lnTo>
                <a:lnTo>
                  <a:pt x="0" y="33867"/>
                </a:lnTo>
                <a:lnTo>
                  <a:pt x="0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16932" y="152400"/>
                </a:lnTo>
                <a:lnTo>
                  <a:pt x="25400" y="169334"/>
                </a:lnTo>
                <a:lnTo>
                  <a:pt x="33866" y="186267"/>
                </a:lnTo>
                <a:lnTo>
                  <a:pt x="50799" y="194734"/>
                </a:lnTo>
                <a:lnTo>
                  <a:pt x="67733" y="203200"/>
                </a:lnTo>
                <a:lnTo>
                  <a:pt x="84666" y="203200"/>
                </a:lnTo>
                <a:lnTo>
                  <a:pt x="101600" y="194734"/>
                </a:lnTo>
                <a:lnTo>
                  <a:pt x="126999" y="186267"/>
                </a:lnTo>
                <a:lnTo>
                  <a:pt x="126999" y="186267"/>
                </a:lnTo>
                <a:lnTo>
                  <a:pt x="135466" y="177800"/>
                </a:lnTo>
                <a:lnTo>
                  <a:pt x="135466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Freeform 1204"/>
          <p:cNvSpPr/>
          <p:nvPr/>
        </p:nvSpPr>
        <p:spPr>
          <a:xfrm>
            <a:off x="11277600" y="5105400"/>
            <a:ext cx="186267" cy="177801"/>
          </a:xfrm>
          <a:custGeom>
            <a:avLst/>
            <a:gdLst/>
            <a:ahLst/>
            <a:cxnLst/>
            <a:rect l="0" t="0" r="0" b="0"/>
            <a:pathLst>
              <a:path w="186267" h="177801">
                <a:moveTo>
                  <a:pt x="101600" y="0"/>
                </a:move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67733" y="8467"/>
                </a:lnTo>
                <a:lnTo>
                  <a:pt x="59266" y="8467"/>
                </a:lnTo>
                <a:lnTo>
                  <a:pt x="42334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59267"/>
                </a:lnTo>
                <a:lnTo>
                  <a:pt x="8467" y="59267"/>
                </a:lnTo>
                <a:lnTo>
                  <a:pt x="16934" y="59267"/>
                </a:lnTo>
                <a:lnTo>
                  <a:pt x="33866" y="67733"/>
                </a:lnTo>
                <a:lnTo>
                  <a:pt x="50800" y="67733"/>
                </a:lnTo>
                <a:lnTo>
                  <a:pt x="76200" y="67733"/>
                </a:lnTo>
                <a:lnTo>
                  <a:pt x="101600" y="67733"/>
                </a:lnTo>
                <a:lnTo>
                  <a:pt x="118534" y="67733"/>
                </a:lnTo>
                <a:lnTo>
                  <a:pt x="135466" y="76200"/>
                </a:lnTo>
                <a:lnTo>
                  <a:pt x="160867" y="84667"/>
                </a:lnTo>
                <a:lnTo>
                  <a:pt x="177800" y="84667"/>
                </a:lnTo>
                <a:lnTo>
                  <a:pt x="186266" y="93133"/>
                </a:lnTo>
                <a:lnTo>
                  <a:pt x="186266" y="110067"/>
                </a:lnTo>
                <a:lnTo>
                  <a:pt x="186266" y="118533"/>
                </a:lnTo>
                <a:lnTo>
                  <a:pt x="186266" y="127000"/>
                </a:lnTo>
                <a:lnTo>
                  <a:pt x="177800" y="143933"/>
                </a:lnTo>
                <a:lnTo>
                  <a:pt x="160867" y="152400"/>
                </a:lnTo>
                <a:lnTo>
                  <a:pt x="152400" y="160867"/>
                </a:lnTo>
                <a:lnTo>
                  <a:pt x="135466" y="169333"/>
                </a:lnTo>
                <a:lnTo>
                  <a:pt x="110066" y="177800"/>
                </a:lnTo>
                <a:lnTo>
                  <a:pt x="101600" y="177800"/>
                </a:lnTo>
                <a:lnTo>
                  <a:pt x="84667" y="177800"/>
                </a:lnTo>
                <a:lnTo>
                  <a:pt x="76200" y="177800"/>
                </a:lnTo>
                <a:lnTo>
                  <a:pt x="76200" y="169333"/>
                </a:lnTo>
                <a:lnTo>
                  <a:pt x="76200" y="169333"/>
                </a:lnTo>
                <a:lnTo>
                  <a:pt x="67733" y="160867"/>
                </a:lnTo>
                <a:lnTo>
                  <a:pt x="67733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Freeform 1205"/>
          <p:cNvSpPr/>
          <p:nvPr/>
        </p:nvSpPr>
        <p:spPr>
          <a:xfrm>
            <a:off x="11599334" y="5190067"/>
            <a:ext cx="8467" cy="16934"/>
          </a:xfrm>
          <a:custGeom>
            <a:avLst/>
            <a:gdLst/>
            <a:ahLst/>
            <a:cxnLst/>
            <a:rect l="0" t="0" r="0" b="0"/>
            <a:pathLst>
              <a:path w="8467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0"/>
                </a:lnTo>
                <a:lnTo>
                  <a:pt x="8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Median of a Trapezoid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14" y="1465016"/>
            <a:ext cx="10515600" cy="4351338"/>
          </a:xfrm>
        </p:spPr>
        <p:txBody>
          <a:bodyPr/>
          <a:lstStyle/>
          <a:p>
            <a:r>
              <a:rPr lang="en-US" dirty="0" smtClean="0"/>
              <a:t>Segment that joins the midpoints of the legs of a trapezoid.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33718" y="2870916"/>
            <a:ext cx="3505200" cy="1219200"/>
            <a:chOff x="5029200" y="3733800"/>
            <a:chExt cx="3505200" cy="121920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5029200" y="3733800"/>
              <a:ext cx="304800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334000" y="3733800"/>
              <a:ext cx="1676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10400" y="3733800"/>
              <a:ext cx="1524000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029200" y="4953000"/>
              <a:ext cx="3505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1193800" y="2904067"/>
            <a:ext cx="8468" cy="16934"/>
          </a:xfrm>
          <a:custGeom>
            <a:avLst/>
            <a:gdLst/>
            <a:ahLst/>
            <a:cxnLst/>
            <a:rect l="0" t="0" r="0" b="0"/>
            <a:pathLst>
              <a:path w="8468" h="16934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66800" y="3420533"/>
            <a:ext cx="67734" cy="59268"/>
          </a:xfrm>
          <a:custGeom>
            <a:avLst/>
            <a:gdLst/>
            <a:ahLst/>
            <a:cxnLst/>
            <a:rect l="0" t="0" r="0" b="0"/>
            <a:pathLst>
              <a:path w="67734" h="59268">
                <a:moveTo>
                  <a:pt x="42333" y="0"/>
                </a:move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16934"/>
                </a:lnTo>
                <a:lnTo>
                  <a:pt x="59267" y="25400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33867" y="59267"/>
                </a:lnTo>
                <a:lnTo>
                  <a:pt x="25400" y="59267"/>
                </a:lnTo>
                <a:lnTo>
                  <a:pt x="16933" y="50800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50800"/>
                </a:lnTo>
                <a:lnTo>
                  <a:pt x="0" y="42334"/>
                </a:lnTo>
                <a:lnTo>
                  <a:pt x="0" y="42334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3" y="16934"/>
                </a:lnTo>
                <a:lnTo>
                  <a:pt x="67733" y="25400"/>
                </a:lnTo>
                <a:lnTo>
                  <a:pt x="67733" y="25400"/>
                </a:lnTo>
                <a:lnTo>
                  <a:pt x="67733" y="33867"/>
                </a:lnTo>
                <a:lnTo>
                  <a:pt x="67733" y="42334"/>
                </a:lnTo>
                <a:lnTo>
                  <a:pt x="67733" y="42334"/>
                </a:lnTo>
                <a:lnTo>
                  <a:pt x="59267" y="50800"/>
                </a:lnTo>
                <a:lnTo>
                  <a:pt x="59267" y="50800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7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50800"/>
                </a:lnTo>
                <a:lnTo>
                  <a:pt x="8467" y="42334"/>
                </a:lnTo>
                <a:lnTo>
                  <a:pt x="8467" y="42334"/>
                </a:lnTo>
                <a:lnTo>
                  <a:pt x="8467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8467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4"/>
                </a:lnTo>
                <a:lnTo>
                  <a:pt x="59267" y="16934"/>
                </a:lnTo>
                <a:lnTo>
                  <a:pt x="59267" y="25400"/>
                </a:lnTo>
                <a:lnTo>
                  <a:pt x="59267" y="33867"/>
                </a:lnTo>
                <a:lnTo>
                  <a:pt x="59267" y="33867"/>
                </a:lnTo>
                <a:lnTo>
                  <a:pt x="50800" y="42334"/>
                </a:lnTo>
                <a:lnTo>
                  <a:pt x="50800" y="42334"/>
                </a:lnTo>
                <a:lnTo>
                  <a:pt x="50800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3" y="42334"/>
                </a:lnTo>
                <a:lnTo>
                  <a:pt x="8467" y="42334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13667" y="3352800"/>
            <a:ext cx="110067" cy="101601"/>
          </a:xfrm>
          <a:custGeom>
            <a:avLst/>
            <a:gdLst/>
            <a:ahLst/>
            <a:cxnLst/>
            <a:rect l="0" t="0" r="0" b="0"/>
            <a:pathLst>
              <a:path w="110067" h="101601">
                <a:moveTo>
                  <a:pt x="110066" y="93133"/>
                </a:moveTo>
                <a:lnTo>
                  <a:pt x="110066" y="93133"/>
                </a:lnTo>
                <a:lnTo>
                  <a:pt x="110066" y="93133"/>
                </a:lnTo>
                <a:lnTo>
                  <a:pt x="110066" y="93133"/>
                </a:lnTo>
                <a:lnTo>
                  <a:pt x="110066" y="93133"/>
                </a:lnTo>
                <a:lnTo>
                  <a:pt x="110066" y="93133"/>
                </a:lnTo>
                <a:lnTo>
                  <a:pt x="110066" y="93133"/>
                </a:lnTo>
                <a:lnTo>
                  <a:pt x="110066" y="93133"/>
                </a:lnTo>
                <a:lnTo>
                  <a:pt x="110066" y="93133"/>
                </a:lnTo>
                <a:lnTo>
                  <a:pt x="110066" y="101600"/>
                </a:lnTo>
                <a:lnTo>
                  <a:pt x="101600" y="101600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93133"/>
                </a:lnTo>
                <a:lnTo>
                  <a:pt x="101600" y="93133"/>
                </a:lnTo>
                <a:lnTo>
                  <a:pt x="93133" y="93133"/>
                </a:lnTo>
                <a:lnTo>
                  <a:pt x="93133" y="93133"/>
                </a:lnTo>
                <a:lnTo>
                  <a:pt x="93133" y="84667"/>
                </a:lnTo>
                <a:lnTo>
                  <a:pt x="84666" y="84667"/>
                </a:lnTo>
                <a:lnTo>
                  <a:pt x="84666" y="84667"/>
                </a:lnTo>
                <a:lnTo>
                  <a:pt x="84666" y="84667"/>
                </a:lnTo>
                <a:lnTo>
                  <a:pt x="76200" y="76200"/>
                </a:lnTo>
                <a:lnTo>
                  <a:pt x="67733" y="76200"/>
                </a:lnTo>
                <a:lnTo>
                  <a:pt x="67733" y="76200"/>
                </a:lnTo>
                <a:lnTo>
                  <a:pt x="59266" y="76200"/>
                </a:lnTo>
                <a:lnTo>
                  <a:pt x="59266" y="67733"/>
                </a:lnTo>
                <a:lnTo>
                  <a:pt x="50800" y="67733"/>
                </a:lnTo>
                <a:lnTo>
                  <a:pt x="50800" y="59267"/>
                </a:lnTo>
                <a:lnTo>
                  <a:pt x="50800" y="59267"/>
                </a:lnTo>
                <a:lnTo>
                  <a:pt x="42333" y="59267"/>
                </a:lnTo>
                <a:lnTo>
                  <a:pt x="42333" y="59267"/>
                </a:lnTo>
                <a:lnTo>
                  <a:pt x="42333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25400" y="50800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42333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25400" y="33867"/>
                </a:lnTo>
                <a:lnTo>
                  <a:pt x="33866" y="33867"/>
                </a:lnTo>
                <a:lnTo>
                  <a:pt x="33866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42333" y="42333"/>
                </a:lnTo>
                <a:lnTo>
                  <a:pt x="42333" y="50800"/>
                </a:lnTo>
                <a:lnTo>
                  <a:pt x="42333" y="50800"/>
                </a:lnTo>
                <a:lnTo>
                  <a:pt x="42333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25400" y="59267"/>
                </a:lnTo>
                <a:lnTo>
                  <a:pt x="16933" y="59267"/>
                </a:lnTo>
                <a:lnTo>
                  <a:pt x="16933" y="59267"/>
                </a:lnTo>
                <a:lnTo>
                  <a:pt x="8466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8466" y="33867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84666" y="33867"/>
                </a:lnTo>
                <a:lnTo>
                  <a:pt x="84666" y="33867"/>
                </a:lnTo>
                <a:lnTo>
                  <a:pt x="93133" y="42333"/>
                </a:lnTo>
                <a:lnTo>
                  <a:pt x="93133" y="50800"/>
                </a:lnTo>
                <a:lnTo>
                  <a:pt x="93133" y="59267"/>
                </a:lnTo>
                <a:lnTo>
                  <a:pt x="93133" y="59267"/>
                </a:lnTo>
                <a:lnTo>
                  <a:pt x="84666" y="67733"/>
                </a:lnTo>
                <a:lnTo>
                  <a:pt x="84666" y="76200"/>
                </a:lnTo>
                <a:lnTo>
                  <a:pt x="76200" y="76200"/>
                </a:lnTo>
                <a:lnTo>
                  <a:pt x="67733" y="76200"/>
                </a:lnTo>
                <a:lnTo>
                  <a:pt x="59266" y="84667"/>
                </a:lnTo>
                <a:lnTo>
                  <a:pt x="50800" y="84667"/>
                </a:lnTo>
                <a:lnTo>
                  <a:pt x="42333" y="84667"/>
                </a:lnTo>
                <a:lnTo>
                  <a:pt x="33866" y="76200"/>
                </a:lnTo>
                <a:lnTo>
                  <a:pt x="33866" y="76200"/>
                </a:lnTo>
                <a:lnTo>
                  <a:pt x="25400" y="67733"/>
                </a:lnTo>
                <a:lnTo>
                  <a:pt x="16933" y="59267"/>
                </a:lnTo>
                <a:lnTo>
                  <a:pt x="8466" y="50800"/>
                </a:lnTo>
                <a:lnTo>
                  <a:pt x="8466" y="42333"/>
                </a:lnTo>
                <a:lnTo>
                  <a:pt x="0" y="33867"/>
                </a:lnTo>
                <a:lnTo>
                  <a:pt x="0" y="25400"/>
                </a:lnTo>
                <a:lnTo>
                  <a:pt x="0" y="16933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25400" y="0"/>
                </a:lnTo>
                <a:lnTo>
                  <a:pt x="33866" y="0"/>
                </a:lnTo>
                <a:lnTo>
                  <a:pt x="42333" y="8467"/>
                </a:lnTo>
                <a:lnTo>
                  <a:pt x="50800" y="8467"/>
                </a:lnTo>
                <a:lnTo>
                  <a:pt x="50800" y="16933"/>
                </a:lnTo>
                <a:lnTo>
                  <a:pt x="59266" y="25400"/>
                </a:lnTo>
                <a:lnTo>
                  <a:pt x="59266" y="33867"/>
                </a:lnTo>
                <a:lnTo>
                  <a:pt x="59266" y="33867"/>
                </a:lnTo>
                <a:lnTo>
                  <a:pt x="59266" y="42333"/>
                </a:lnTo>
                <a:lnTo>
                  <a:pt x="59266" y="50800"/>
                </a:lnTo>
                <a:lnTo>
                  <a:pt x="50800" y="50800"/>
                </a:lnTo>
                <a:lnTo>
                  <a:pt x="50800" y="59267"/>
                </a:lnTo>
                <a:lnTo>
                  <a:pt x="42333" y="59267"/>
                </a:lnTo>
                <a:lnTo>
                  <a:pt x="33866" y="59267"/>
                </a:lnTo>
                <a:lnTo>
                  <a:pt x="33866" y="59267"/>
                </a:lnTo>
                <a:lnTo>
                  <a:pt x="25400" y="59267"/>
                </a:lnTo>
                <a:lnTo>
                  <a:pt x="16933" y="59267"/>
                </a:lnTo>
                <a:lnTo>
                  <a:pt x="8466" y="59267"/>
                </a:lnTo>
                <a:lnTo>
                  <a:pt x="8466" y="50800"/>
                </a:ln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33867"/>
                </a:lnTo>
                <a:lnTo>
                  <a:pt x="50800" y="33867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42333"/>
                </a:lnTo>
                <a:lnTo>
                  <a:pt x="59266" y="50800"/>
                </a:lnTo>
                <a:lnTo>
                  <a:pt x="50800" y="50800"/>
                </a:lnTo>
                <a:lnTo>
                  <a:pt x="50800" y="50800"/>
                </a:lnTo>
                <a:lnTo>
                  <a:pt x="42333" y="50800"/>
                </a:lnTo>
                <a:lnTo>
                  <a:pt x="42333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42333"/>
                </a:lnTo>
                <a:lnTo>
                  <a:pt x="33866" y="42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17600" y="3437467"/>
            <a:ext cx="2480734" cy="33867"/>
          </a:xfrm>
          <a:custGeom>
            <a:avLst/>
            <a:gdLst/>
            <a:ahLst/>
            <a:cxnLst/>
            <a:rect l="0" t="0" r="0" b="0"/>
            <a:pathLst>
              <a:path w="2480734" h="33867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18533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52400" y="16933"/>
                </a:lnTo>
                <a:lnTo>
                  <a:pt x="160867" y="16933"/>
                </a:lnTo>
                <a:lnTo>
                  <a:pt x="169333" y="16933"/>
                </a:lnTo>
                <a:lnTo>
                  <a:pt x="186267" y="16933"/>
                </a:lnTo>
                <a:lnTo>
                  <a:pt x="194733" y="16933"/>
                </a:lnTo>
                <a:lnTo>
                  <a:pt x="211667" y="16933"/>
                </a:lnTo>
                <a:lnTo>
                  <a:pt x="220133" y="16933"/>
                </a:lnTo>
                <a:lnTo>
                  <a:pt x="237067" y="16933"/>
                </a:lnTo>
                <a:lnTo>
                  <a:pt x="254000" y="25400"/>
                </a:lnTo>
                <a:lnTo>
                  <a:pt x="262467" y="25400"/>
                </a:lnTo>
                <a:lnTo>
                  <a:pt x="279400" y="25400"/>
                </a:lnTo>
                <a:lnTo>
                  <a:pt x="287867" y="25400"/>
                </a:lnTo>
                <a:lnTo>
                  <a:pt x="304800" y="25400"/>
                </a:lnTo>
                <a:lnTo>
                  <a:pt x="321733" y="25400"/>
                </a:lnTo>
                <a:lnTo>
                  <a:pt x="330200" y="25400"/>
                </a:lnTo>
                <a:lnTo>
                  <a:pt x="347133" y="25400"/>
                </a:lnTo>
                <a:lnTo>
                  <a:pt x="364067" y="25400"/>
                </a:lnTo>
                <a:lnTo>
                  <a:pt x="381000" y="25400"/>
                </a:lnTo>
                <a:lnTo>
                  <a:pt x="389467" y="25400"/>
                </a:lnTo>
                <a:lnTo>
                  <a:pt x="406400" y="25400"/>
                </a:lnTo>
                <a:lnTo>
                  <a:pt x="423333" y="25400"/>
                </a:lnTo>
                <a:lnTo>
                  <a:pt x="431800" y="25400"/>
                </a:lnTo>
                <a:lnTo>
                  <a:pt x="448733" y="25400"/>
                </a:lnTo>
                <a:lnTo>
                  <a:pt x="465667" y="25400"/>
                </a:lnTo>
                <a:lnTo>
                  <a:pt x="482600" y="33866"/>
                </a:lnTo>
                <a:lnTo>
                  <a:pt x="491067" y="33866"/>
                </a:lnTo>
                <a:lnTo>
                  <a:pt x="508000" y="33866"/>
                </a:lnTo>
                <a:lnTo>
                  <a:pt x="524933" y="33866"/>
                </a:lnTo>
                <a:lnTo>
                  <a:pt x="541867" y="33866"/>
                </a:lnTo>
                <a:lnTo>
                  <a:pt x="558800" y="33866"/>
                </a:lnTo>
                <a:lnTo>
                  <a:pt x="575733" y="33866"/>
                </a:lnTo>
                <a:lnTo>
                  <a:pt x="592667" y="33866"/>
                </a:lnTo>
                <a:lnTo>
                  <a:pt x="601133" y="33866"/>
                </a:lnTo>
                <a:lnTo>
                  <a:pt x="618067" y="33866"/>
                </a:lnTo>
                <a:lnTo>
                  <a:pt x="635000" y="33866"/>
                </a:lnTo>
                <a:lnTo>
                  <a:pt x="651933" y="33866"/>
                </a:lnTo>
                <a:lnTo>
                  <a:pt x="668867" y="33866"/>
                </a:lnTo>
                <a:lnTo>
                  <a:pt x="685800" y="33866"/>
                </a:lnTo>
                <a:lnTo>
                  <a:pt x="702733" y="33866"/>
                </a:lnTo>
                <a:lnTo>
                  <a:pt x="719667" y="33866"/>
                </a:lnTo>
                <a:lnTo>
                  <a:pt x="736600" y="33866"/>
                </a:lnTo>
                <a:lnTo>
                  <a:pt x="745067" y="33866"/>
                </a:lnTo>
                <a:lnTo>
                  <a:pt x="762000" y="33866"/>
                </a:lnTo>
                <a:lnTo>
                  <a:pt x="787400" y="33866"/>
                </a:lnTo>
                <a:lnTo>
                  <a:pt x="795867" y="33866"/>
                </a:lnTo>
                <a:lnTo>
                  <a:pt x="812800" y="33866"/>
                </a:lnTo>
                <a:lnTo>
                  <a:pt x="829733" y="33866"/>
                </a:lnTo>
                <a:lnTo>
                  <a:pt x="846667" y="33866"/>
                </a:lnTo>
                <a:lnTo>
                  <a:pt x="863600" y="33866"/>
                </a:lnTo>
                <a:lnTo>
                  <a:pt x="880533" y="33866"/>
                </a:lnTo>
                <a:lnTo>
                  <a:pt x="897467" y="33866"/>
                </a:lnTo>
                <a:lnTo>
                  <a:pt x="914400" y="33866"/>
                </a:lnTo>
                <a:lnTo>
                  <a:pt x="931333" y="33866"/>
                </a:lnTo>
                <a:lnTo>
                  <a:pt x="948267" y="33866"/>
                </a:lnTo>
                <a:lnTo>
                  <a:pt x="965200" y="33866"/>
                </a:lnTo>
                <a:lnTo>
                  <a:pt x="982133" y="33866"/>
                </a:lnTo>
                <a:lnTo>
                  <a:pt x="999067" y="33866"/>
                </a:lnTo>
                <a:lnTo>
                  <a:pt x="1016000" y="33866"/>
                </a:lnTo>
                <a:lnTo>
                  <a:pt x="1032933" y="33866"/>
                </a:lnTo>
                <a:lnTo>
                  <a:pt x="1049867" y="33866"/>
                </a:lnTo>
                <a:lnTo>
                  <a:pt x="1075267" y="33866"/>
                </a:lnTo>
                <a:lnTo>
                  <a:pt x="1092200" y="33866"/>
                </a:lnTo>
                <a:lnTo>
                  <a:pt x="1109133" y="33866"/>
                </a:lnTo>
                <a:lnTo>
                  <a:pt x="1126067" y="33866"/>
                </a:lnTo>
                <a:lnTo>
                  <a:pt x="1143000" y="33866"/>
                </a:lnTo>
                <a:lnTo>
                  <a:pt x="1159933" y="33866"/>
                </a:lnTo>
                <a:lnTo>
                  <a:pt x="1176867" y="33866"/>
                </a:lnTo>
                <a:lnTo>
                  <a:pt x="1193800" y="33866"/>
                </a:lnTo>
                <a:lnTo>
                  <a:pt x="1210733" y="33866"/>
                </a:lnTo>
                <a:lnTo>
                  <a:pt x="1236133" y="33866"/>
                </a:lnTo>
                <a:lnTo>
                  <a:pt x="1253067" y="33866"/>
                </a:lnTo>
                <a:lnTo>
                  <a:pt x="1270000" y="33866"/>
                </a:lnTo>
                <a:lnTo>
                  <a:pt x="1295400" y="33866"/>
                </a:lnTo>
                <a:lnTo>
                  <a:pt x="1312333" y="33866"/>
                </a:lnTo>
                <a:lnTo>
                  <a:pt x="1329267" y="33866"/>
                </a:lnTo>
                <a:lnTo>
                  <a:pt x="1346200" y="33866"/>
                </a:lnTo>
                <a:lnTo>
                  <a:pt x="1371600" y="33866"/>
                </a:lnTo>
                <a:lnTo>
                  <a:pt x="1388533" y="33866"/>
                </a:lnTo>
                <a:lnTo>
                  <a:pt x="1405467" y="33866"/>
                </a:lnTo>
                <a:lnTo>
                  <a:pt x="1422400" y="33866"/>
                </a:lnTo>
                <a:lnTo>
                  <a:pt x="1447800" y="33866"/>
                </a:lnTo>
                <a:lnTo>
                  <a:pt x="1464733" y="33866"/>
                </a:lnTo>
                <a:lnTo>
                  <a:pt x="1481667" y="33866"/>
                </a:lnTo>
                <a:lnTo>
                  <a:pt x="1507067" y="25400"/>
                </a:lnTo>
                <a:lnTo>
                  <a:pt x="1524000" y="25400"/>
                </a:lnTo>
                <a:lnTo>
                  <a:pt x="1540933" y="25400"/>
                </a:lnTo>
                <a:lnTo>
                  <a:pt x="1557867" y="25400"/>
                </a:lnTo>
                <a:lnTo>
                  <a:pt x="1574800" y="25400"/>
                </a:lnTo>
                <a:lnTo>
                  <a:pt x="1600200" y="25400"/>
                </a:lnTo>
                <a:lnTo>
                  <a:pt x="1617133" y="25400"/>
                </a:lnTo>
                <a:lnTo>
                  <a:pt x="1634067" y="25400"/>
                </a:lnTo>
                <a:lnTo>
                  <a:pt x="1659467" y="16933"/>
                </a:lnTo>
                <a:lnTo>
                  <a:pt x="1676400" y="16933"/>
                </a:lnTo>
                <a:lnTo>
                  <a:pt x="1693333" y="16933"/>
                </a:lnTo>
                <a:lnTo>
                  <a:pt x="1710267" y="16933"/>
                </a:lnTo>
                <a:lnTo>
                  <a:pt x="1727200" y="16933"/>
                </a:lnTo>
                <a:lnTo>
                  <a:pt x="1744133" y="16933"/>
                </a:lnTo>
                <a:lnTo>
                  <a:pt x="1769533" y="16933"/>
                </a:lnTo>
                <a:lnTo>
                  <a:pt x="1786467" y="16933"/>
                </a:lnTo>
                <a:lnTo>
                  <a:pt x="1803400" y="16933"/>
                </a:lnTo>
                <a:lnTo>
                  <a:pt x="1820333" y="16933"/>
                </a:lnTo>
                <a:lnTo>
                  <a:pt x="1837267" y="16933"/>
                </a:lnTo>
                <a:lnTo>
                  <a:pt x="1854200" y="16933"/>
                </a:lnTo>
                <a:lnTo>
                  <a:pt x="1871133" y="16933"/>
                </a:lnTo>
                <a:lnTo>
                  <a:pt x="1888067" y="8466"/>
                </a:lnTo>
                <a:lnTo>
                  <a:pt x="1905000" y="8466"/>
                </a:lnTo>
                <a:lnTo>
                  <a:pt x="1921933" y="8466"/>
                </a:lnTo>
                <a:lnTo>
                  <a:pt x="1938867" y="8466"/>
                </a:lnTo>
                <a:lnTo>
                  <a:pt x="1955800" y="8466"/>
                </a:lnTo>
                <a:lnTo>
                  <a:pt x="1972733" y="8466"/>
                </a:lnTo>
                <a:lnTo>
                  <a:pt x="1989667" y="8466"/>
                </a:lnTo>
                <a:lnTo>
                  <a:pt x="2006600" y="8466"/>
                </a:lnTo>
                <a:lnTo>
                  <a:pt x="2015067" y="8466"/>
                </a:lnTo>
                <a:lnTo>
                  <a:pt x="2040467" y="8466"/>
                </a:lnTo>
                <a:lnTo>
                  <a:pt x="2048933" y="8466"/>
                </a:lnTo>
                <a:lnTo>
                  <a:pt x="2065867" y="8466"/>
                </a:lnTo>
                <a:lnTo>
                  <a:pt x="2082800" y="8466"/>
                </a:lnTo>
                <a:lnTo>
                  <a:pt x="2099733" y="8466"/>
                </a:lnTo>
                <a:lnTo>
                  <a:pt x="2116667" y="8466"/>
                </a:lnTo>
                <a:lnTo>
                  <a:pt x="2133600" y="8466"/>
                </a:lnTo>
                <a:lnTo>
                  <a:pt x="2150533" y="8466"/>
                </a:lnTo>
                <a:lnTo>
                  <a:pt x="2167467" y="8466"/>
                </a:lnTo>
                <a:lnTo>
                  <a:pt x="2184400" y="8466"/>
                </a:lnTo>
                <a:lnTo>
                  <a:pt x="2192867" y="8466"/>
                </a:lnTo>
                <a:lnTo>
                  <a:pt x="2209800" y="8466"/>
                </a:lnTo>
                <a:lnTo>
                  <a:pt x="2226733" y="8466"/>
                </a:lnTo>
                <a:lnTo>
                  <a:pt x="2243667" y="8466"/>
                </a:lnTo>
                <a:lnTo>
                  <a:pt x="2260600" y="8466"/>
                </a:lnTo>
                <a:lnTo>
                  <a:pt x="2269067" y="8466"/>
                </a:lnTo>
                <a:lnTo>
                  <a:pt x="2286000" y="8466"/>
                </a:lnTo>
                <a:lnTo>
                  <a:pt x="2294467" y="8466"/>
                </a:lnTo>
                <a:lnTo>
                  <a:pt x="2311400" y="8466"/>
                </a:lnTo>
                <a:lnTo>
                  <a:pt x="2319867" y="8466"/>
                </a:lnTo>
                <a:lnTo>
                  <a:pt x="2336800" y="8466"/>
                </a:lnTo>
                <a:lnTo>
                  <a:pt x="2345267" y="8466"/>
                </a:lnTo>
                <a:lnTo>
                  <a:pt x="2362200" y="8466"/>
                </a:lnTo>
                <a:lnTo>
                  <a:pt x="2370667" y="8466"/>
                </a:lnTo>
                <a:lnTo>
                  <a:pt x="2387600" y="8466"/>
                </a:lnTo>
                <a:lnTo>
                  <a:pt x="2396067" y="8466"/>
                </a:lnTo>
                <a:lnTo>
                  <a:pt x="2404533" y="8466"/>
                </a:lnTo>
                <a:lnTo>
                  <a:pt x="2413000" y="8466"/>
                </a:lnTo>
                <a:lnTo>
                  <a:pt x="2421467" y="8466"/>
                </a:lnTo>
                <a:lnTo>
                  <a:pt x="2429933" y="8466"/>
                </a:lnTo>
                <a:lnTo>
                  <a:pt x="2438400" y="8466"/>
                </a:lnTo>
                <a:lnTo>
                  <a:pt x="2446867" y="0"/>
                </a:lnTo>
                <a:lnTo>
                  <a:pt x="2446867" y="0"/>
                </a:lnTo>
                <a:lnTo>
                  <a:pt x="2455333" y="0"/>
                </a:lnTo>
                <a:lnTo>
                  <a:pt x="2463800" y="0"/>
                </a:lnTo>
                <a:lnTo>
                  <a:pt x="2463800" y="8466"/>
                </a:lnTo>
                <a:lnTo>
                  <a:pt x="2472267" y="8466"/>
                </a:lnTo>
                <a:lnTo>
                  <a:pt x="2472267" y="8466"/>
                </a:lnTo>
                <a:lnTo>
                  <a:pt x="2480733" y="8466"/>
                </a:lnTo>
                <a:lnTo>
                  <a:pt x="2480733" y="8466"/>
                </a:lnTo>
                <a:lnTo>
                  <a:pt x="2480733" y="8466"/>
                </a:lnTo>
                <a:lnTo>
                  <a:pt x="2480733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76867" y="3073400"/>
            <a:ext cx="8467" cy="8468"/>
          </a:xfrm>
          <a:custGeom>
            <a:avLst/>
            <a:gdLst/>
            <a:ahLst/>
            <a:cxnLst/>
            <a:rect l="0" t="0" r="0" b="0"/>
            <a:pathLst>
              <a:path w="8467" h="8468">
                <a:moveTo>
                  <a:pt x="8466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2200" y="3073400"/>
            <a:ext cx="211668" cy="67734"/>
          </a:xfrm>
          <a:custGeom>
            <a:avLst/>
            <a:gdLst/>
            <a:ahLst/>
            <a:cxnLst/>
            <a:rect l="0" t="0" r="0" b="0"/>
            <a:pathLst>
              <a:path w="211668" h="67734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33867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25400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16933" y="25400"/>
                </a:lnTo>
                <a:lnTo>
                  <a:pt x="33867" y="25400"/>
                </a:lnTo>
                <a:lnTo>
                  <a:pt x="50800" y="33867"/>
                </a:lnTo>
                <a:lnTo>
                  <a:pt x="67733" y="33867"/>
                </a:lnTo>
                <a:lnTo>
                  <a:pt x="84667" y="42333"/>
                </a:lnTo>
                <a:lnTo>
                  <a:pt x="110067" y="42333"/>
                </a:lnTo>
                <a:lnTo>
                  <a:pt x="127000" y="50800"/>
                </a:lnTo>
                <a:lnTo>
                  <a:pt x="152400" y="50800"/>
                </a:lnTo>
                <a:lnTo>
                  <a:pt x="169333" y="59267"/>
                </a:lnTo>
                <a:lnTo>
                  <a:pt x="186267" y="59267"/>
                </a:lnTo>
                <a:lnTo>
                  <a:pt x="203200" y="59267"/>
                </a:lnTo>
                <a:lnTo>
                  <a:pt x="203200" y="59267"/>
                </a:lnTo>
                <a:lnTo>
                  <a:pt x="211667" y="67733"/>
                </a:lnTo>
                <a:lnTo>
                  <a:pt x="211667" y="67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39800" y="3683000"/>
            <a:ext cx="211668" cy="76201"/>
          </a:xfrm>
          <a:custGeom>
            <a:avLst/>
            <a:gdLst/>
            <a:ahLst/>
            <a:cxnLst/>
            <a:rect l="0" t="0" r="0" b="0"/>
            <a:pathLst>
              <a:path w="211668" h="762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7" y="25400"/>
                </a:lnTo>
                <a:lnTo>
                  <a:pt x="76200" y="33867"/>
                </a:lnTo>
                <a:lnTo>
                  <a:pt x="93133" y="33867"/>
                </a:lnTo>
                <a:lnTo>
                  <a:pt x="118533" y="42333"/>
                </a:lnTo>
                <a:lnTo>
                  <a:pt x="143933" y="50800"/>
                </a:lnTo>
                <a:lnTo>
                  <a:pt x="169333" y="59267"/>
                </a:lnTo>
                <a:lnTo>
                  <a:pt x="186267" y="67733"/>
                </a:lnTo>
                <a:lnTo>
                  <a:pt x="186267" y="67733"/>
                </a:lnTo>
                <a:lnTo>
                  <a:pt x="211667" y="76200"/>
                </a:lnTo>
                <a:lnTo>
                  <a:pt x="211667" y="76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73400" y="2980267"/>
            <a:ext cx="152401" cy="169334"/>
          </a:xfrm>
          <a:custGeom>
            <a:avLst/>
            <a:gdLst/>
            <a:ahLst/>
            <a:cxnLst/>
            <a:rect l="0" t="0" r="0" b="0"/>
            <a:pathLst>
              <a:path w="152401" h="169334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8466"/>
                </a:lnTo>
                <a:lnTo>
                  <a:pt x="152400" y="8466"/>
                </a:lnTo>
                <a:lnTo>
                  <a:pt x="143933" y="16933"/>
                </a:lnTo>
                <a:lnTo>
                  <a:pt x="143933" y="16933"/>
                </a:lnTo>
                <a:lnTo>
                  <a:pt x="135467" y="25400"/>
                </a:lnTo>
                <a:lnTo>
                  <a:pt x="127000" y="33866"/>
                </a:lnTo>
                <a:lnTo>
                  <a:pt x="110067" y="42333"/>
                </a:lnTo>
                <a:lnTo>
                  <a:pt x="101600" y="59266"/>
                </a:lnTo>
                <a:lnTo>
                  <a:pt x="84667" y="76200"/>
                </a:lnTo>
                <a:lnTo>
                  <a:pt x="67733" y="93133"/>
                </a:lnTo>
                <a:lnTo>
                  <a:pt x="50800" y="110066"/>
                </a:lnTo>
                <a:lnTo>
                  <a:pt x="42333" y="118533"/>
                </a:lnTo>
                <a:lnTo>
                  <a:pt x="25400" y="135466"/>
                </a:lnTo>
                <a:lnTo>
                  <a:pt x="16933" y="143933"/>
                </a:lnTo>
                <a:lnTo>
                  <a:pt x="8467" y="152400"/>
                </a:lnTo>
                <a:lnTo>
                  <a:pt x="0" y="160866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9333"/>
                </a:lnTo>
                <a:lnTo>
                  <a:pt x="0" y="160866"/>
                </a:lnTo>
                <a:lnTo>
                  <a:pt x="0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41133" y="3090333"/>
            <a:ext cx="118535" cy="110068"/>
          </a:xfrm>
          <a:custGeom>
            <a:avLst/>
            <a:gdLst/>
            <a:ahLst/>
            <a:cxnLst/>
            <a:rect l="0" t="0" r="0" b="0"/>
            <a:pathLst>
              <a:path w="118535" h="110068">
                <a:moveTo>
                  <a:pt x="118534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16934"/>
                </a:lnTo>
                <a:lnTo>
                  <a:pt x="84667" y="25400"/>
                </a:lnTo>
                <a:lnTo>
                  <a:pt x="67734" y="42334"/>
                </a:lnTo>
                <a:lnTo>
                  <a:pt x="50800" y="59267"/>
                </a:lnTo>
                <a:lnTo>
                  <a:pt x="42334" y="67734"/>
                </a:lnTo>
                <a:lnTo>
                  <a:pt x="25400" y="84667"/>
                </a:lnTo>
                <a:lnTo>
                  <a:pt x="16934" y="93134"/>
                </a:lnTo>
                <a:lnTo>
                  <a:pt x="8467" y="101600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  <a:lnTo>
                  <a:pt x="0" y="110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25333" y="3556000"/>
            <a:ext cx="110068" cy="127001"/>
          </a:xfrm>
          <a:custGeom>
            <a:avLst/>
            <a:gdLst/>
            <a:ahLst/>
            <a:cxnLst/>
            <a:rect l="0" t="0" r="0" b="0"/>
            <a:pathLst>
              <a:path w="110068" h="127001">
                <a:moveTo>
                  <a:pt x="110067" y="0"/>
                </a:moveTo>
                <a:lnTo>
                  <a:pt x="110067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93134" y="16933"/>
                </a:lnTo>
                <a:lnTo>
                  <a:pt x="84667" y="25400"/>
                </a:lnTo>
                <a:lnTo>
                  <a:pt x="76200" y="33867"/>
                </a:lnTo>
                <a:lnTo>
                  <a:pt x="67734" y="42333"/>
                </a:lnTo>
                <a:lnTo>
                  <a:pt x="59267" y="59267"/>
                </a:lnTo>
                <a:lnTo>
                  <a:pt x="42334" y="67733"/>
                </a:lnTo>
                <a:lnTo>
                  <a:pt x="33867" y="76200"/>
                </a:lnTo>
                <a:lnTo>
                  <a:pt x="25400" y="84667"/>
                </a:lnTo>
                <a:lnTo>
                  <a:pt x="16934" y="101600"/>
                </a:lnTo>
                <a:lnTo>
                  <a:pt x="16934" y="110067"/>
                </a:lnTo>
                <a:lnTo>
                  <a:pt x="8467" y="118533"/>
                </a:lnTo>
                <a:lnTo>
                  <a:pt x="8467" y="118533"/>
                </a:lnTo>
                <a:lnTo>
                  <a:pt x="0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4" y="127000"/>
                </a:lnTo>
                <a:lnTo>
                  <a:pt x="16934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43867" y="3640667"/>
            <a:ext cx="160867" cy="152401"/>
          </a:xfrm>
          <a:custGeom>
            <a:avLst/>
            <a:gdLst/>
            <a:ahLst/>
            <a:cxnLst/>
            <a:rect l="0" t="0" r="0" b="0"/>
            <a:pathLst>
              <a:path w="160867" h="152401">
                <a:moveTo>
                  <a:pt x="152400" y="0"/>
                </a:moveTo>
                <a:lnTo>
                  <a:pt x="152400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60866" y="8466"/>
                </a:lnTo>
                <a:lnTo>
                  <a:pt x="152400" y="16933"/>
                </a:lnTo>
                <a:lnTo>
                  <a:pt x="152400" y="16933"/>
                </a:lnTo>
                <a:lnTo>
                  <a:pt x="143933" y="25400"/>
                </a:lnTo>
                <a:lnTo>
                  <a:pt x="127000" y="42333"/>
                </a:lnTo>
                <a:lnTo>
                  <a:pt x="110066" y="50800"/>
                </a:lnTo>
                <a:lnTo>
                  <a:pt x="101600" y="59266"/>
                </a:lnTo>
                <a:lnTo>
                  <a:pt x="84666" y="76200"/>
                </a:lnTo>
                <a:lnTo>
                  <a:pt x="67733" y="84666"/>
                </a:lnTo>
                <a:lnTo>
                  <a:pt x="50800" y="101600"/>
                </a:lnTo>
                <a:lnTo>
                  <a:pt x="42333" y="110066"/>
                </a:lnTo>
                <a:lnTo>
                  <a:pt x="25400" y="127000"/>
                </a:lnTo>
                <a:lnTo>
                  <a:pt x="8466" y="135466"/>
                </a:lnTo>
                <a:lnTo>
                  <a:pt x="8466" y="135466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35000" y="3259667"/>
            <a:ext cx="152401" cy="228601"/>
          </a:xfrm>
          <a:custGeom>
            <a:avLst/>
            <a:gdLst/>
            <a:ahLst/>
            <a:cxnLst/>
            <a:rect l="0" t="0" r="0" b="0"/>
            <a:pathLst>
              <a:path w="152401" h="228601">
                <a:moveTo>
                  <a:pt x="50800" y="0"/>
                </a:moveTo>
                <a:lnTo>
                  <a:pt x="50800" y="8466"/>
                </a:lnTo>
                <a:lnTo>
                  <a:pt x="50800" y="8466"/>
                </a:lnTo>
                <a:lnTo>
                  <a:pt x="50800" y="16933"/>
                </a:lnTo>
                <a:lnTo>
                  <a:pt x="50800" y="25400"/>
                </a:lnTo>
                <a:lnTo>
                  <a:pt x="50800" y="33866"/>
                </a:lnTo>
                <a:lnTo>
                  <a:pt x="50800" y="42333"/>
                </a:lnTo>
                <a:lnTo>
                  <a:pt x="50800" y="50800"/>
                </a:lnTo>
                <a:lnTo>
                  <a:pt x="50800" y="67733"/>
                </a:lnTo>
                <a:lnTo>
                  <a:pt x="50800" y="84666"/>
                </a:lnTo>
                <a:lnTo>
                  <a:pt x="50800" y="101600"/>
                </a:lnTo>
                <a:lnTo>
                  <a:pt x="50800" y="118533"/>
                </a:lnTo>
                <a:lnTo>
                  <a:pt x="42333" y="135466"/>
                </a:lnTo>
                <a:lnTo>
                  <a:pt x="42333" y="152400"/>
                </a:lnTo>
                <a:lnTo>
                  <a:pt x="33867" y="169333"/>
                </a:lnTo>
                <a:lnTo>
                  <a:pt x="33867" y="186266"/>
                </a:lnTo>
                <a:lnTo>
                  <a:pt x="25400" y="203200"/>
                </a:lnTo>
                <a:lnTo>
                  <a:pt x="16933" y="211666"/>
                </a:lnTo>
                <a:lnTo>
                  <a:pt x="16933" y="220133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8600"/>
                </a:lnTo>
                <a:lnTo>
                  <a:pt x="8467" y="220133"/>
                </a:lnTo>
                <a:lnTo>
                  <a:pt x="8467" y="220133"/>
                </a:lnTo>
                <a:lnTo>
                  <a:pt x="0" y="203200"/>
                </a:lnTo>
                <a:lnTo>
                  <a:pt x="0" y="194733"/>
                </a:lnTo>
                <a:lnTo>
                  <a:pt x="0" y="177800"/>
                </a:lnTo>
                <a:lnTo>
                  <a:pt x="0" y="160866"/>
                </a:lnTo>
                <a:lnTo>
                  <a:pt x="8467" y="143933"/>
                </a:lnTo>
                <a:lnTo>
                  <a:pt x="8467" y="127000"/>
                </a:lnTo>
                <a:lnTo>
                  <a:pt x="16933" y="101600"/>
                </a:lnTo>
                <a:lnTo>
                  <a:pt x="25400" y="84666"/>
                </a:lnTo>
                <a:lnTo>
                  <a:pt x="25400" y="76200"/>
                </a:lnTo>
                <a:lnTo>
                  <a:pt x="33867" y="59266"/>
                </a:lnTo>
                <a:lnTo>
                  <a:pt x="42333" y="50800"/>
                </a:lnTo>
                <a:lnTo>
                  <a:pt x="50800" y="42333"/>
                </a:lnTo>
                <a:lnTo>
                  <a:pt x="50800" y="33866"/>
                </a:lnTo>
                <a:lnTo>
                  <a:pt x="59267" y="25400"/>
                </a:lnTo>
                <a:lnTo>
                  <a:pt x="67733" y="16933"/>
                </a:lnTo>
                <a:lnTo>
                  <a:pt x="76200" y="8466"/>
                </a:lnTo>
                <a:lnTo>
                  <a:pt x="84667" y="8466"/>
                </a:lnTo>
                <a:lnTo>
                  <a:pt x="93133" y="8466"/>
                </a:lnTo>
                <a:lnTo>
                  <a:pt x="101600" y="8466"/>
                </a:lnTo>
                <a:lnTo>
                  <a:pt x="101600" y="8466"/>
                </a:lnTo>
                <a:lnTo>
                  <a:pt x="110067" y="16933"/>
                </a:lnTo>
                <a:lnTo>
                  <a:pt x="110067" y="25400"/>
                </a:lnTo>
                <a:lnTo>
                  <a:pt x="118533" y="42333"/>
                </a:lnTo>
                <a:lnTo>
                  <a:pt x="127000" y="50800"/>
                </a:lnTo>
                <a:lnTo>
                  <a:pt x="127000" y="67733"/>
                </a:lnTo>
                <a:lnTo>
                  <a:pt x="127000" y="84666"/>
                </a:lnTo>
                <a:lnTo>
                  <a:pt x="135467" y="101600"/>
                </a:lnTo>
                <a:lnTo>
                  <a:pt x="135467" y="118533"/>
                </a:lnTo>
                <a:lnTo>
                  <a:pt x="143933" y="135466"/>
                </a:lnTo>
                <a:lnTo>
                  <a:pt x="143933" y="152400"/>
                </a:lnTo>
                <a:lnTo>
                  <a:pt x="143933" y="160866"/>
                </a:lnTo>
                <a:lnTo>
                  <a:pt x="143933" y="169333"/>
                </a:lnTo>
                <a:lnTo>
                  <a:pt x="143933" y="186266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52400" y="203200"/>
                </a:lnTo>
                <a:lnTo>
                  <a:pt x="152400" y="211666"/>
                </a:lnTo>
                <a:lnTo>
                  <a:pt x="143933" y="211666"/>
                </a:lnTo>
                <a:lnTo>
                  <a:pt x="143933" y="203200"/>
                </a:lnTo>
                <a:lnTo>
                  <a:pt x="143933" y="194733"/>
                </a:lnTo>
                <a:lnTo>
                  <a:pt x="143933" y="194733"/>
                </a:lnTo>
                <a:lnTo>
                  <a:pt x="135467" y="186266"/>
                </a:lnTo>
                <a:lnTo>
                  <a:pt x="135467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51933" y="33866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143934" y="25400"/>
                </a:moveTo>
                <a:lnTo>
                  <a:pt x="143934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16933"/>
                </a:lnTo>
                <a:lnTo>
                  <a:pt x="143934" y="8466"/>
                </a:lnTo>
                <a:lnTo>
                  <a:pt x="143934" y="8466"/>
                </a:lnTo>
                <a:lnTo>
                  <a:pt x="135467" y="8466"/>
                </a:lnTo>
                <a:lnTo>
                  <a:pt x="135467" y="8466"/>
                </a:lnTo>
                <a:lnTo>
                  <a:pt x="127000" y="8466"/>
                </a:lnTo>
                <a:lnTo>
                  <a:pt x="118534" y="8466"/>
                </a:lnTo>
                <a:lnTo>
                  <a:pt x="101600" y="8466"/>
                </a:lnTo>
                <a:lnTo>
                  <a:pt x="93134" y="8466"/>
                </a:lnTo>
                <a:lnTo>
                  <a:pt x="76200" y="8466"/>
                </a:lnTo>
                <a:lnTo>
                  <a:pt x="59267" y="8466"/>
                </a:lnTo>
                <a:lnTo>
                  <a:pt x="42334" y="8466"/>
                </a:lnTo>
                <a:lnTo>
                  <a:pt x="25400" y="8466"/>
                </a:lnTo>
                <a:lnTo>
                  <a:pt x="16934" y="8466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801533" y="3268133"/>
            <a:ext cx="42335" cy="169335"/>
          </a:xfrm>
          <a:custGeom>
            <a:avLst/>
            <a:gdLst/>
            <a:ahLst/>
            <a:cxnLst/>
            <a:rect l="0" t="0" r="0" b="0"/>
            <a:pathLst>
              <a:path w="42335" h="169335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16934" y="25400"/>
                </a:lnTo>
                <a:lnTo>
                  <a:pt x="16934" y="42334"/>
                </a:lnTo>
                <a:lnTo>
                  <a:pt x="16934" y="50800"/>
                </a:lnTo>
                <a:lnTo>
                  <a:pt x="25400" y="67734"/>
                </a:lnTo>
                <a:lnTo>
                  <a:pt x="25400" y="84667"/>
                </a:lnTo>
                <a:lnTo>
                  <a:pt x="25400" y="101600"/>
                </a:lnTo>
                <a:lnTo>
                  <a:pt x="33867" y="118534"/>
                </a:lnTo>
                <a:lnTo>
                  <a:pt x="33867" y="135467"/>
                </a:lnTo>
                <a:lnTo>
                  <a:pt x="33867" y="143934"/>
                </a:lnTo>
                <a:lnTo>
                  <a:pt x="42334" y="152400"/>
                </a:lnTo>
                <a:lnTo>
                  <a:pt x="42334" y="160867"/>
                </a:lnTo>
                <a:lnTo>
                  <a:pt x="42334" y="169334"/>
                </a:lnTo>
                <a:lnTo>
                  <a:pt x="42334" y="169334"/>
                </a:lnTo>
                <a:lnTo>
                  <a:pt x="42334" y="169334"/>
                </a:lnTo>
                <a:lnTo>
                  <a:pt x="33867" y="169334"/>
                </a:lnTo>
                <a:lnTo>
                  <a:pt x="33867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784600" y="3225800"/>
            <a:ext cx="186268" cy="220134"/>
          </a:xfrm>
          <a:custGeom>
            <a:avLst/>
            <a:gdLst/>
            <a:ahLst/>
            <a:cxnLst/>
            <a:rect l="0" t="0" r="0" b="0"/>
            <a:pathLst>
              <a:path w="186268" h="2201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8467" y="25400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7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16933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42333"/>
                </a:lnTo>
                <a:lnTo>
                  <a:pt x="110067" y="50800"/>
                </a:lnTo>
                <a:lnTo>
                  <a:pt x="101600" y="59267"/>
                </a:lnTo>
                <a:lnTo>
                  <a:pt x="101600" y="67733"/>
                </a:lnTo>
                <a:lnTo>
                  <a:pt x="93133" y="76200"/>
                </a:lnTo>
                <a:lnTo>
                  <a:pt x="84667" y="84667"/>
                </a:lnTo>
                <a:lnTo>
                  <a:pt x="67733" y="84667"/>
                </a:lnTo>
                <a:lnTo>
                  <a:pt x="59267" y="93133"/>
                </a:lnTo>
                <a:lnTo>
                  <a:pt x="50800" y="93133"/>
                </a:lnTo>
                <a:lnTo>
                  <a:pt x="50800" y="101600"/>
                </a:lnTo>
                <a:lnTo>
                  <a:pt x="42333" y="110067"/>
                </a:lnTo>
                <a:lnTo>
                  <a:pt x="42333" y="110067"/>
                </a:lnTo>
                <a:lnTo>
                  <a:pt x="42333" y="110067"/>
                </a:lnTo>
                <a:lnTo>
                  <a:pt x="33867" y="110067"/>
                </a:lnTo>
                <a:lnTo>
                  <a:pt x="42333" y="110067"/>
                </a:lnTo>
                <a:lnTo>
                  <a:pt x="42333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76200" y="118533"/>
                </a:lnTo>
                <a:lnTo>
                  <a:pt x="93133" y="118533"/>
                </a:lnTo>
                <a:lnTo>
                  <a:pt x="101600" y="127000"/>
                </a:lnTo>
                <a:lnTo>
                  <a:pt x="118533" y="127000"/>
                </a:lnTo>
                <a:lnTo>
                  <a:pt x="135467" y="135467"/>
                </a:lnTo>
                <a:lnTo>
                  <a:pt x="152400" y="143933"/>
                </a:lnTo>
                <a:lnTo>
                  <a:pt x="160867" y="152400"/>
                </a:lnTo>
                <a:lnTo>
                  <a:pt x="169333" y="160867"/>
                </a:lnTo>
                <a:lnTo>
                  <a:pt x="177800" y="169333"/>
                </a:lnTo>
                <a:lnTo>
                  <a:pt x="177800" y="177800"/>
                </a:lnTo>
                <a:lnTo>
                  <a:pt x="186267" y="186267"/>
                </a:lnTo>
                <a:lnTo>
                  <a:pt x="186267" y="186267"/>
                </a:lnTo>
                <a:lnTo>
                  <a:pt x="177800" y="194733"/>
                </a:lnTo>
                <a:lnTo>
                  <a:pt x="177800" y="203200"/>
                </a:lnTo>
                <a:lnTo>
                  <a:pt x="169333" y="211667"/>
                </a:lnTo>
                <a:lnTo>
                  <a:pt x="160867" y="211667"/>
                </a:lnTo>
                <a:lnTo>
                  <a:pt x="143933" y="211667"/>
                </a:lnTo>
                <a:lnTo>
                  <a:pt x="127000" y="220133"/>
                </a:lnTo>
                <a:lnTo>
                  <a:pt x="110067" y="220133"/>
                </a:lnTo>
                <a:lnTo>
                  <a:pt x="93133" y="220133"/>
                </a:lnTo>
                <a:lnTo>
                  <a:pt x="76200" y="211667"/>
                </a:lnTo>
                <a:lnTo>
                  <a:pt x="59267" y="211667"/>
                </a:lnTo>
                <a:lnTo>
                  <a:pt x="50800" y="211667"/>
                </a:lnTo>
                <a:lnTo>
                  <a:pt x="42333" y="203200"/>
                </a:lnTo>
                <a:lnTo>
                  <a:pt x="33867" y="194733"/>
                </a:lnTo>
                <a:lnTo>
                  <a:pt x="33867" y="194733"/>
                </a:lnTo>
                <a:lnTo>
                  <a:pt x="25400" y="186267"/>
                </a:lnTo>
                <a:lnTo>
                  <a:pt x="254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37667" y="3158067"/>
            <a:ext cx="228601" cy="270934"/>
          </a:xfrm>
          <a:custGeom>
            <a:avLst/>
            <a:gdLst/>
            <a:ahLst/>
            <a:cxnLst/>
            <a:rect l="0" t="0" r="0" b="0"/>
            <a:pathLst>
              <a:path w="228601" h="270934">
                <a:moveTo>
                  <a:pt x="33866" y="101600"/>
                </a:moveTo>
                <a:lnTo>
                  <a:pt x="33866" y="101600"/>
                </a:lnTo>
                <a:lnTo>
                  <a:pt x="33866" y="101600"/>
                </a:lnTo>
                <a:lnTo>
                  <a:pt x="33866" y="101600"/>
                </a:lnTo>
                <a:lnTo>
                  <a:pt x="33866" y="110066"/>
                </a:lnTo>
                <a:lnTo>
                  <a:pt x="33866" y="110066"/>
                </a:lnTo>
                <a:lnTo>
                  <a:pt x="25400" y="118533"/>
                </a:lnTo>
                <a:lnTo>
                  <a:pt x="25400" y="127000"/>
                </a:lnTo>
                <a:lnTo>
                  <a:pt x="25400" y="143933"/>
                </a:lnTo>
                <a:lnTo>
                  <a:pt x="16933" y="160866"/>
                </a:lnTo>
                <a:lnTo>
                  <a:pt x="16933" y="186266"/>
                </a:lnTo>
                <a:lnTo>
                  <a:pt x="16933" y="203200"/>
                </a:lnTo>
                <a:lnTo>
                  <a:pt x="8466" y="228600"/>
                </a:lnTo>
                <a:lnTo>
                  <a:pt x="8466" y="245533"/>
                </a:lnTo>
                <a:lnTo>
                  <a:pt x="0" y="262466"/>
                </a:lnTo>
                <a:lnTo>
                  <a:pt x="0" y="270933"/>
                </a:lnTo>
                <a:lnTo>
                  <a:pt x="0" y="270933"/>
                </a:lnTo>
                <a:lnTo>
                  <a:pt x="0" y="270933"/>
                </a:lnTo>
                <a:lnTo>
                  <a:pt x="0" y="270933"/>
                </a:lnTo>
                <a:lnTo>
                  <a:pt x="0" y="270933"/>
                </a:lnTo>
                <a:lnTo>
                  <a:pt x="0" y="262466"/>
                </a:lnTo>
                <a:lnTo>
                  <a:pt x="8466" y="254000"/>
                </a:lnTo>
                <a:lnTo>
                  <a:pt x="8466" y="237066"/>
                </a:lnTo>
                <a:lnTo>
                  <a:pt x="8466" y="220133"/>
                </a:lnTo>
                <a:lnTo>
                  <a:pt x="8466" y="203200"/>
                </a:lnTo>
                <a:lnTo>
                  <a:pt x="16933" y="177800"/>
                </a:lnTo>
                <a:lnTo>
                  <a:pt x="25400" y="143933"/>
                </a:lnTo>
                <a:lnTo>
                  <a:pt x="25400" y="118533"/>
                </a:lnTo>
                <a:lnTo>
                  <a:pt x="33866" y="93133"/>
                </a:lnTo>
                <a:lnTo>
                  <a:pt x="33866" y="67733"/>
                </a:lnTo>
                <a:lnTo>
                  <a:pt x="42333" y="50800"/>
                </a:lnTo>
                <a:lnTo>
                  <a:pt x="50800" y="33866"/>
                </a:lnTo>
                <a:lnTo>
                  <a:pt x="67733" y="16933"/>
                </a:lnTo>
                <a:lnTo>
                  <a:pt x="84666" y="8466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43933" y="0"/>
                </a:lnTo>
                <a:lnTo>
                  <a:pt x="152400" y="8466"/>
                </a:lnTo>
                <a:lnTo>
                  <a:pt x="160866" y="16933"/>
                </a:lnTo>
                <a:lnTo>
                  <a:pt x="169333" y="25400"/>
                </a:lnTo>
                <a:lnTo>
                  <a:pt x="177800" y="42333"/>
                </a:lnTo>
                <a:lnTo>
                  <a:pt x="186266" y="59266"/>
                </a:lnTo>
                <a:lnTo>
                  <a:pt x="194733" y="84666"/>
                </a:lnTo>
                <a:lnTo>
                  <a:pt x="194733" y="110066"/>
                </a:lnTo>
                <a:lnTo>
                  <a:pt x="203200" y="135466"/>
                </a:lnTo>
                <a:lnTo>
                  <a:pt x="203200" y="160866"/>
                </a:lnTo>
                <a:lnTo>
                  <a:pt x="211666" y="177800"/>
                </a:lnTo>
                <a:lnTo>
                  <a:pt x="220133" y="203200"/>
                </a:lnTo>
                <a:lnTo>
                  <a:pt x="220133" y="220133"/>
                </a:lnTo>
                <a:lnTo>
                  <a:pt x="228600" y="237066"/>
                </a:lnTo>
                <a:lnTo>
                  <a:pt x="228600" y="254000"/>
                </a:lnTo>
                <a:lnTo>
                  <a:pt x="228600" y="262466"/>
                </a:lnTo>
                <a:lnTo>
                  <a:pt x="220133" y="262466"/>
                </a:lnTo>
                <a:lnTo>
                  <a:pt x="211666" y="262466"/>
                </a:lnTo>
                <a:lnTo>
                  <a:pt x="211666" y="262466"/>
                </a:lnTo>
                <a:lnTo>
                  <a:pt x="211666" y="254000"/>
                </a:lnTo>
                <a:lnTo>
                  <a:pt x="211666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037667" y="3293533"/>
            <a:ext cx="203201" cy="8468"/>
          </a:xfrm>
          <a:custGeom>
            <a:avLst/>
            <a:gdLst/>
            <a:ahLst/>
            <a:cxnLst/>
            <a:rect l="0" t="0" r="0" b="0"/>
            <a:pathLst>
              <a:path w="203201" h="8468">
                <a:moveTo>
                  <a:pt x="16933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25400" y="0"/>
                </a:lnTo>
                <a:lnTo>
                  <a:pt x="42333" y="0"/>
                </a:lnTo>
                <a:lnTo>
                  <a:pt x="67733" y="0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203200" y="8467"/>
                </a:lnTo>
                <a:lnTo>
                  <a:pt x="2032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393267" y="3183467"/>
            <a:ext cx="59267" cy="254001"/>
          </a:xfrm>
          <a:custGeom>
            <a:avLst/>
            <a:gdLst/>
            <a:ahLst/>
            <a:cxnLst/>
            <a:rect l="0" t="0" r="0" b="0"/>
            <a:pathLst>
              <a:path w="59267" h="254001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33866" y="67733"/>
                </a:lnTo>
                <a:lnTo>
                  <a:pt x="42333" y="84666"/>
                </a:lnTo>
                <a:lnTo>
                  <a:pt x="50800" y="118533"/>
                </a:lnTo>
                <a:lnTo>
                  <a:pt x="59266" y="143933"/>
                </a:lnTo>
                <a:lnTo>
                  <a:pt x="59266" y="169333"/>
                </a:lnTo>
                <a:lnTo>
                  <a:pt x="59266" y="194733"/>
                </a:lnTo>
                <a:lnTo>
                  <a:pt x="59266" y="220133"/>
                </a:lnTo>
                <a:lnTo>
                  <a:pt x="59266" y="237066"/>
                </a:lnTo>
                <a:lnTo>
                  <a:pt x="59266" y="245533"/>
                </a:lnTo>
                <a:lnTo>
                  <a:pt x="59266" y="245533"/>
                </a:lnTo>
                <a:lnTo>
                  <a:pt x="59266" y="254000"/>
                </a:lnTo>
                <a:lnTo>
                  <a:pt x="59266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35600" y="34120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84800" y="3149600"/>
            <a:ext cx="254001" cy="304801"/>
          </a:xfrm>
          <a:custGeom>
            <a:avLst/>
            <a:gdLst/>
            <a:ahLst/>
            <a:cxnLst/>
            <a:rect l="0" t="0" r="0" b="0"/>
            <a:pathLst>
              <a:path w="254001" h="304801">
                <a:moveTo>
                  <a:pt x="0" y="59267"/>
                </a:moveTo>
                <a:lnTo>
                  <a:pt x="0" y="59267"/>
                </a:lnTo>
                <a:lnTo>
                  <a:pt x="0" y="50800"/>
                </a:lnTo>
                <a:lnTo>
                  <a:pt x="8467" y="33867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8467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3" y="0"/>
                </a:lnTo>
                <a:lnTo>
                  <a:pt x="118533" y="0"/>
                </a:lnTo>
                <a:lnTo>
                  <a:pt x="135467" y="8467"/>
                </a:lnTo>
                <a:lnTo>
                  <a:pt x="152400" y="16933"/>
                </a:lnTo>
                <a:lnTo>
                  <a:pt x="169333" y="25400"/>
                </a:lnTo>
                <a:lnTo>
                  <a:pt x="177800" y="33867"/>
                </a:lnTo>
                <a:lnTo>
                  <a:pt x="177800" y="50800"/>
                </a:lnTo>
                <a:lnTo>
                  <a:pt x="177800" y="59267"/>
                </a:lnTo>
                <a:lnTo>
                  <a:pt x="169333" y="76200"/>
                </a:lnTo>
                <a:lnTo>
                  <a:pt x="160867" y="84667"/>
                </a:lnTo>
                <a:lnTo>
                  <a:pt x="152400" y="93133"/>
                </a:lnTo>
                <a:lnTo>
                  <a:pt x="135467" y="101600"/>
                </a:lnTo>
                <a:lnTo>
                  <a:pt x="118533" y="110067"/>
                </a:lnTo>
                <a:lnTo>
                  <a:pt x="110067" y="110067"/>
                </a:lnTo>
                <a:lnTo>
                  <a:pt x="93133" y="110067"/>
                </a:lnTo>
                <a:lnTo>
                  <a:pt x="84667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76200" y="118533"/>
                </a:lnTo>
                <a:lnTo>
                  <a:pt x="84667" y="118533"/>
                </a:lnTo>
                <a:lnTo>
                  <a:pt x="93133" y="118533"/>
                </a:lnTo>
                <a:lnTo>
                  <a:pt x="110067" y="118533"/>
                </a:lnTo>
                <a:lnTo>
                  <a:pt x="127000" y="118533"/>
                </a:lnTo>
                <a:lnTo>
                  <a:pt x="143933" y="127000"/>
                </a:lnTo>
                <a:lnTo>
                  <a:pt x="169333" y="135467"/>
                </a:lnTo>
                <a:lnTo>
                  <a:pt x="194733" y="152400"/>
                </a:lnTo>
                <a:lnTo>
                  <a:pt x="211667" y="169333"/>
                </a:lnTo>
                <a:lnTo>
                  <a:pt x="228600" y="194733"/>
                </a:lnTo>
                <a:lnTo>
                  <a:pt x="245533" y="211667"/>
                </a:lnTo>
                <a:lnTo>
                  <a:pt x="245533" y="228600"/>
                </a:lnTo>
                <a:lnTo>
                  <a:pt x="254000" y="245533"/>
                </a:lnTo>
                <a:lnTo>
                  <a:pt x="245533" y="262467"/>
                </a:lnTo>
                <a:lnTo>
                  <a:pt x="245533" y="279400"/>
                </a:lnTo>
                <a:lnTo>
                  <a:pt x="237067" y="287867"/>
                </a:lnTo>
                <a:lnTo>
                  <a:pt x="228600" y="296333"/>
                </a:lnTo>
                <a:lnTo>
                  <a:pt x="211667" y="304800"/>
                </a:lnTo>
                <a:lnTo>
                  <a:pt x="203200" y="304800"/>
                </a:lnTo>
                <a:lnTo>
                  <a:pt x="186267" y="304800"/>
                </a:lnTo>
                <a:lnTo>
                  <a:pt x="169333" y="304800"/>
                </a:lnTo>
                <a:lnTo>
                  <a:pt x="143933" y="304800"/>
                </a:lnTo>
                <a:lnTo>
                  <a:pt x="127000" y="296333"/>
                </a:lnTo>
                <a:lnTo>
                  <a:pt x="110067" y="296333"/>
                </a:lnTo>
                <a:lnTo>
                  <a:pt x="93133" y="287867"/>
                </a:lnTo>
                <a:lnTo>
                  <a:pt x="84667" y="279400"/>
                </a:lnTo>
                <a:lnTo>
                  <a:pt x="84667" y="270933"/>
                </a:lnTo>
                <a:lnTo>
                  <a:pt x="84667" y="262467"/>
                </a:lnTo>
                <a:lnTo>
                  <a:pt x="93133" y="262467"/>
                </a:lnTo>
                <a:lnTo>
                  <a:pt x="101600" y="254000"/>
                </a:lnTo>
                <a:lnTo>
                  <a:pt x="101600" y="254000"/>
                </a:lnTo>
                <a:lnTo>
                  <a:pt x="118533" y="245533"/>
                </a:lnTo>
                <a:lnTo>
                  <a:pt x="118533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960533" y="3285067"/>
            <a:ext cx="16935" cy="160867"/>
          </a:xfrm>
          <a:custGeom>
            <a:avLst/>
            <a:gdLst/>
            <a:ahLst/>
            <a:cxnLst/>
            <a:rect l="0" t="0" r="0" b="0"/>
            <a:pathLst>
              <a:path w="16935" h="160867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16934" y="16933"/>
                </a:lnTo>
                <a:lnTo>
                  <a:pt x="16934" y="33866"/>
                </a:lnTo>
                <a:lnTo>
                  <a:pt x="16934" y="50800"/>
                </a:lnTo>
                <a:lnTo>
                  <a:pt x="16934" y="76200"/>
                </a:lnTo>
                <a:lnTo>
                  <a:pt x="16934" y="93133"/>
                </a:lnTo>
                <a:lnTo>
                  <a:pt x="16934" y="118533"/>
                </a:lnTo>
                <a:lnTo>
                  <a:pt x="16934" y="135466"/>
                </a:lnTo>
                <a:lnTo>
                  <a:pt x="8467" y="152400"/>
                </a:lnTo>
                <a:lnTo>
                  <a:pt x="8467" y="160866"/>
                </a:lnTo>
                <a:lnTo>
                  <a:pt x="8467" y="160866"/>
                </a:lnTo>
                <a:lnTo>
                  <a:pt x="8467" y="160866"/>
                </a:lnTo>
                <a:lnTo>
                  <a:pt x="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960533" y="3149600"/>
            <a:ext cx="42335" cy="25401"/>
          </a:xfrm>
          <a:custGeom>
            <a:avLst/>
            <a:gdLst/>
            <a:ahLst/>
            <a:cxnLst/>
            <a:rect l="0" t="0" r="0" b="0"/>
            <a:pathLst>
              <a:path w="42335" h="25401">
                <a:moveTo>
                  <a:pt x="0" y="25400"/>
                </a:moveTo>
                <a:lnTo>
                  <a:pt x="0" y="25400"/>
                </a:lnTo>
                <a:lnTo>
                  <a:pt x="0" y="16933"/>
                </a:lnTo>
                <a:lnTo>
                  <a:pt x="0" y="8467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045200" y="3225800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127000" y="0"/>
                </a:moveTo>
                <a:lnTo>
                  <a:pt x="127000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93133" y="0"/>
                </a:lnTo>
                <a:lnTo>
                  <a:pt x="76200" y="8467"/>
                </a:lnTo>
                <a:lnTo>
                  <a:pt x="59267" y="16933"/>
                </a:lnTo>
                <a:lnTo>
                  <a:pt x="50800" y="16933"/>
                </a:lnTo>
                <a:lnTo>
                  <a:pt x="33867" y="33867"/>
                </a:lnTo>
                <a:lnTo>
                  <a:pt x="16933" y="33867"/>
                </a:lnTo>
                <a:lnTo>
                  <a:pt x="8467" y="42333"/>
                </a:lnTo>
                <a:lnTo>
                  <a:pt x="0" y="50800"/>
                </a:lnTo>
                <a:lnTo>
                  <a:pt x="0" y="50800"/>
                </a:lnTo>
                <a:lnTo>
                  <a:pt x="8467" y="50800"/>
                </a:lnTo>
                <a:lnTo>
                  <a:pt x="8467" y="59267"/>
                </a:lnTo>
                <a:lnTo>
                  <a:pt x="25400" y="59267"/>
                </a:lnTo>
                <a:lnTo>
                  <a:pt x="42333" y="59267"/>
                </a:lnTo>
                <a:lnTo>
                  <a:pt x="59267" y="59267"/>
                </a:lnTo>
                <a:lnTo>
                  <a:pt x="84667" y="67733"/>
                </a:lnTo>
                <a:lnTo>
                  <a:pt x="101600" y="67733"/>
                </a:lnTo>
                <a:lnTo>
                  <a:pt x="127000" y="76200"/>
                </a:lnTo>
                <a:lnTo>
                  <a:pt x="152400" y="84667"/>
                </a:lnTo>
                <a:lnTo>
                  <a:pt x="177800" y="101600"/>
                </a:lnTo>
                <a:lnTo>
                  <a:pt x="194733" y="118533"/>
                </a:lnTo>
                <a:lnTo>
                  <a:pt x="203200" y="127000"/>
                </a:lnTo>
                <a:lnTo>
                  <a:pt x="211667" y="143933"/>
                </a:lnTo>
                <a:lnTo>
                  <a:pt x="211667" y="160867"/>
                </a:lnTo>
                <a:lnTo>
                  <a:pt x="203200" y="169333"/>
                </a:lnTo>
                <a:lnTo>
                  <a:pt x="194733" y="186267"/>
                </a:lnTo>
                <a:lnTo>
                  <a:pt x="186267" y="186267"/>
                </a:lnTo>
                <a:lnTo>
                  <a:pt x="169333" y="194733"/>
                </a:lnTo>
                <a:lnTo>
                  <a:pt x="160867" y="203200"/>
                </a:lnTo>
                <a:lnTo>
                  <a:pt x="143933" y="203200"/>
                </a:lnTo>
                <a:lnTo>
                  <a:pt x="127000" y="203200"/>
                </a:lnTo>
                <a:lnTo>
                  <a:pt x="118533" y="203200"/>
                </a:lnTo>
                <a:lnTo>
                  <a:pt x="118533" y="203200"/>
                </a:lnTo>
                <a:lnTo>
                  <a:pt x="110067" y="194733"/>
                </a:lnTo>
                <a:lnTo>
                  <a:pt x="110067" y="194733"/>
                </a:lnTo>
                <a:lnTo>
                  <a:pt x="110067" y="186267"/>
                </a:lnTo>
                <a:lnTo>
                  <a:pt x="110067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29400" y="3149600"/>
            <a:ext cx="50801" cy="287868"/>
          </a:xfrm>
          <a:custGeom>
            <a:avLst/>
            <a:gdLst/>
            <a:ahLst/>
            <a:cxnLst/>
            <a:rect l="0" t="0" r="0" b="0"/>
            <a:pathLst>
              <a:path w="50801" h="2878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25400"/>
                </a:lnTo>
                <a:lnTo>
                  <a:pt x="33866" y="42333"/>
                </a:lnTo>
                <a:lnTo>
                  <a:pt x="33866" y="76200"/>
                </a:lnTo>
                <a:lnTo>
                  <a:pt x="33866" y="101600"/>
                </a:lnTo>
                <a:lnTo>
                  <a:pt x="33866" y="127000"/>
                </a:lnTo>
                <a:lnTo>
                  <a:pt x="33866" y="160867"/>
                </a:lnTo>
                <a:lnTo>
                  <a:pt x="42334" y="186267"/>
                </a:lnTo>
                <a:lnTo>
                  <a:pt x="42334" y="211667"/>
                </a:lnTo>
                <a:lnTo>
                  <a:pt x="42334" y="237067"/>
                </a:lnTo>
                <a:lnTo>
                  <a:pt x="42334" y="262467"/>
                </a:lnTo>
                <a:lnTo>
                  <a:pt x="50800" y="279400"/>
                </a:lnTo>
                <a:lnTo>
                  <a:pt x="50800" y="279400"/>
                </a:lnTo>
                <a:lnTo>
                  <a:pt x="50800" y="287867"/>
                </a:lnTo>
                <a:lnTo>
                  <a:pt x="50800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595534" y="3149600"/>
            <a:ext cx="601133" cy="254001"/>
          </a:xfrm>
          <a:custGeom>
            <a:avLst/>
            <a:gdLst/>
            <a:ahLst/>
            <a:cxnLst/>
            <a:rect l="0" t="0" r="0" b="0"/>
            <a:pathLst>
              <a:path w="601133" h="254001">
                <a:moveTo>
                  <a:pt x="0" y="135467"/>
                </a:moveTo>
                <a:lnTo>
                  <a:pt x="0" y="135467"/>
                </a:lnTo>
                <a:lnTo>
                  <a:pt x="0" y="135467"/>
                </a:lnTo>
                <a:lnTo>
                  <a:pt x="0" y="135467"/>
                </a:lnTo>
                <a:lnTo>
                  <a:pt x="8466" y="143933"/>
                </a:lnTo>
                <a:lnTo>
                  <a:pt x="16933" y="152400"/>
                </a:lnTo>
                <a:lnTo>
                  <a:pt x="33866" y="152400"/>
                </a:lnTo>
                <a:lnTo>
                  <a:pt x="50799" y="160867"/>
                </a:lnTo>
                <a:lnTo>
                  <a:pt x="76200" y="160867"/>
                </a:lnTo>
                <a:lnTo>
                  <a:pt x="110066" y="160867"/>
                </a:lnTo>
                <a:lnTo>
                  <a:pt x="135466" y="160867"/>
                </a:lnTo>
                <a:lnTo>
                  <a:pt x="160866" y="143933"/>
                </a:lnTo>
                <a:lnTo>
                  <a:pt x="186266" y="135467"/>
                </a:lnTo>
                <a:lnTo>
                  <a:pt x="211666" y="118533"/>
                </a:lnTo>
                <a:lnTo>
                  <a:pt x="220132" y="101600"/>
                </a:lnTo>
                <a:lnTo>
                  <a:pt x="228600" y="76200"/>
                </a:lnTo>
                <a:lnTo>
                  <a:pt x="237066" y="59267"/>
                </a:lnTo>
                <a:lnTo>
                  <a:pt x="245533" y="33867"/>
                </a:lnTo>
                <a:lnTo>
                  <a:pt x="237066" y="16933"/>
                </a:lnTo>
                <a:lnTo>
                  <a:pt x="237066" y="8467"/>
                </a:lnTo>
                <a:lnTo>
                  <a:pt x="237066" y="0"/>
                </a:lnTo>
                <a:lnTo>
                  <a:pt x="237066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20132" y="16933"/>
                </a:lnTo>
                <a:lnTo>
                  <a:pt x="211666" y="33867"/>
                </a:lnTo>
                <a:lnTo>
                  <a:pt x="211666" y="59267"/>
                </a:lnTo>
                <a:lnTo>
                  <a:pt x="203199" y="84667"/>
                </a:lnTo>
                <a:lnTo>
                  <a:pt x="194733" y="110067"/>
                </a:lnTo>
                <a:lnTo>
                  <a:pt x="186266" y="135467"/>
                </a:lnTo>
                <a:lnTo>
                  <a:pt x="186266" y="169333"/>
                </a:lnTo>
                <a:lnTo>
                  <a:pt x="186266" y="186267"/>
                </a:lnTo>
                <a:lnTo>
                  <a:pt x="186266" y="203200"/>
                </a:lnTo>
                <a:lnTo>
                  <a:pt x="186266" y="211667"/>
                </a:lnTo>
                <a:lnTo>
                  <a:pt x="186266" y="220133"/>
                </a:lnTo>
                <a:lnTo>
                  <a:pt x="186266" y="220133"/>
                </a:lnTo>
                <a:lnTo>
                  <a:pt x="194733" y="220133"/>
                </a:lnTo>
                <a:lnTo>
                  <a:pt x="194733" y="211667"/>
                </a:lnTo>
                <a:lnTo>
                  <a:pt x="211666" y="211667"/>
                </a:lnTo>
                <a:lnTo>
                  <a:pt x="220132" y="194733"/>
                </a:lnTo>
                <a:lnTo>
                  <a:pt x="228600" y="177800"/>
                </a:lnTo>
                <a:lnTo>
                  <a:pt x="245533" y="160867"/>
                </a:lnTo>
                <a:lnTo>
                  <a:pt x="253999" y="135467"/>
                </a:lnTo>
                <a:lnTo>
                  <a:pt x="270933" y="118533"/>
                </a:lnTo>
                <a:lnTo>
                  <a:pt x="279399" y="110067"/>
                </a:lnTo>
                <a:lnTo>
                  <a:pt x="296332" y="101600"/>
                </a:lnTo>
                <a:lnTo>
                  <a:pt x="304800" y="101600"/>
                </a:lnTo>
                <a:lnTo>
                  <a:pt x="321733" y="101600"/>
                </a:lnTo>
                <a:lnTo>
                  <a:pt x="338666" y="110067"/>
                </a:lnTo>
                <a:lnTo>
                  <a:pt x="347133" y="118533"/>
                </a:lnTo>
                <a:lnTo>
                  <a:pt x="355599" y="127000"/>
                </a:lnTo>
                <a:lnTo>
                  <a:pt x="364066" y="143933"/>
                </a:lnTo>
                <a:lnTo>
                  <a:pt x="364066" y="160867"/>
                </a:lnTo>
                <a:lnTo>
                  <a:pt x="364066" y="177800"/>
                </a:lnTo>
                <a:lnTo>
                  <a:pt x="372532" y="203200"/>
                </a:lnTo>
                <a:lnTo>
                  <a:pt x="372532" y="211667"/>
                </a:lnTo>
                <a:lnTo>
                  <a:pt x="381000" y="228600"/>
                </a:lnTo>
                <a:lnTo>
                  <a:pt x="389466" y="245533"/>
                </a:lnTo>
                <a:lnTo>
                  <a:pt x="397933" y="245533"/>
                </a:lnTo>
                <a:lnTo>
                  <a:pt x="414866" y="254000"/>
                </a:lnTo>
                <a:lnTo>
                  <a:pt x="431799" y="254000"/>
                </a:lnTo>
                <a:lnTo>
                  <a:pt x="457200" y="245533"/>
                </a:lnTo>
                <a:lnTo>
                  <a:pt x="474133" y="245533"/>
                </a:lnTo>
                <a:lnTo>
                  <a:pt x="491066" y="237067"/>
                </a:lnTo>
                <a:lnTo>
                  <a:pt x="507999" y="220133"/>
                </a:lnTo>
                <a:lnTo>
                  <a:pt x="524932" y="203200"/>
                </a:lnTo>
                <a:lnTo>
                  <a:pt x="533400" y="186267"/>
                </a:lnTo>
                <a:lnTo>
                  <a:pt x="550333" y="169333"/>
                </a:lnTo>
                <a:lnTo>
                  <a:pt x="550333" y="143933"/>
                </a:lnTo>
                <a:lnTo>
                  <a:pt x="558799" y="127000"/>
                </a:lnTo>
                <a:lnTo>
                  <a:pt x="558799" y="118533"/>
                </a:lnTo>
                <a:lnTo>
                  <a:pt x="558799" y="110067"/>
                </a:lnTo>
                <a:lnTo>
                  <a:pt x="558799" y="110067"/>
                </a:lnTo>
                <a:lnTo>
                  <a:pt x="550333" y="101600"/>
                </a:lnTo>
                <a:lnTo>
                  <a:pt x="550333" y="110067"/>
                </a:lnTo>
                <a:lnTo>
                  <a:pt x="533400" y="110067"/>
                </a:lnTo>
                <a:lnTo>
                  <a:pt x="524932" y="118533"/>
                </a:lnTo>
                <a:lnTo>
                  <a:pt x="507999" y="135467"/>
                </a:lnTo>
                <a:lnTo>
                  <a:pt x="499533" y="143933"/>
                </a:lnTo>
                <a:lnTo>
                  <a:pt x="491066" y="169333"/>
                </a:lnTo>
                <a:lnTo>
                  <a:pt x="491066" y="186267"/>
                </a:lnTo>
                <a:lnTo>
                  <a:pt x="491066" y="203200"/>
                </a:lnTo>
                <a:lnTo>
                  <a:pt x="499533" y="220133"/>
                </a:lnTo>
                <a:lnTo>
                  <a:pt x="507999" y="228600"/>
                </a:lnTo>
                <a:lnTo>
                  <a:pt x="516466" y="245533"/>
                </a:lnTo>
                <a:lnTo>
                  <a:pt x="541866" y="254000"/>
                </a:lnTo>
                <a:lnTo>
                  <a:pt x="558799" y="254000"/>
                </a:lnTo>
                <a:lnTo>
                  <a:pt x="575733" y="254000"/>
                </a:lnTo>
                <a:lnTo>
                  <a:pt x="575733" y="254000"/>
                </a:lnTo>
                <a:lnTo>
                  <a:pt x="601132" y="254000"/>
                </a:lnTo>
                <a:lnTo>
                  <a:pt x="601132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560733" y="3183467"/>
            <a:ext cx="423335" cy="186267"/>
          </a:xfrm>
          <a:custGeom>
            <a:avLst/>
            <a:gdLst/>
            <a:ahLst/>
            <a:cxnLst/>
            <a:rect l="0" t="0" r="0" b="0"/>
            <a:pathLst>
              <a:path w="423335" h="186267">
                <a:moveTo>
                  <a:pt x="0" y="8466"/>
                </a:moveTo>
                <a:lnTo>
                  <a:pt x="0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86266"/>
                </a:lnTo>
                <a:lnTo>
                  <a:pt x="8467" y="186266"/>
                </a:lnTo>
                <a:lnTo>
                  <a:pt x="8467" y="186266"/>
                </a:lnTo>
                <a:lnTo>
                  <a:pt x="8467" y="177800"/>
                </a:lnTo>
                <a:lnTo>
                  <a:pt x="8467" y="169333"/>
                </a:lnTo>
                <a:lnTo>
                  <a:pt x="8467" y="152400"/>
                </a:lnTo>
                <a:lnTo>
                  <a:pt x="8467" y="135466"/>
                </a:lnTo>
                <a:lnTo>
                  <a:pt x="16933" y="118533"/>
                </a:lnTo>
                <a:lnTo>
                  <a:pt x="16933" y="93133"/>
                </a:lnTo>
                <a:lnTo>
                  <a:pt x="25401" y="76200"/>
                </a:lnTo>
                <a:lnTo>
                  <a:pt x="33867" y="50800"/>
                </a:lnTo>
                <a:lnTo>
                  <a:pt x="33867" y="33866"/>
                </a:lnTo>
                <a:lnTo>
                  <a:pt x="42334" y="16933"/>
                </a:lnTo>
                <a:lnTo>
                  <a:pt x="50800" y="8466"/>
                </a:lnTo>
                <a:lnTo>
                  <a:pt x="59267" y="8466"/>
                </a:lnTo>
                <a:lnTo>
                  <a:pt x="67734" y="8466"/>
                </a:lnTo>
                <a:lnTo>
                  <a:pt x="76200" y="8466"/>
                </a:lnTo>
                <a:lnTo>
                  <a:pt x="84667" y="16933"/>
                </a:lnTo>
                <a:lnTo>
                  <a:pt x="84667" y="25400"/>
                </a:lnTo>
                <a:lnTo>
                  <a:pt x="93133" y="42333"/>
                </a:lnTo>
                <a:lnTo>
                  <a:pt x="93133" y="67733"/>
                </a:lnTo>
                <a:lnTo>
                  <a:pt x="93133" y="84666"/>
                </a:lnTo>
                <a:lnTo>
                  <a:pt x="93133" y="110066"/>
                </a:lnTo>
                <a:lnTo>
                  <a:pt x="93133" y="135466"/>
                </a:lnTo>
                <a:lnTo>
                  <a:pt x="93133" y="152400"/>
                </a:lnTo>
                <a:lnTo>
                  <a:pt x="93133" y="169333"/>
                </a:lnTo>
                <a:lnTo>
                  <a:pt x="93133" y="177800"/>
                </a:lnTo>
                <a:lnTo>
                  <a:pt x="93133" y="186266"/>
                </a:lnTo>
                <a:lnTo>
                  <a:pt x="93133" y="186266"/>
                </a:lnTo>
                <a:lnTo>
                  <a:pt x="101601" y="186266"/>
                </a:lnTo>
                <a:lnTo>
                  <a:pt x="101601" y="177800"/>
                </a:lnTo>
                <a:lnTo>
                  <a:pt x="110067" y="177800"/>
                </a:lnTo>
                <a:lnTo>
                  <a:pt x="118534" y="160866"/>
                </a:lnTo>
                <a:lnTo>
                  <a:pt x="127000" y="143933"/>
                </a:lnTo>
                <a:lnTo>
                  <a:pt x="135467" y="118533"/>
                </a:lnTo>
                <a:lnTo>
                  <a:pt x="135467" y="101600"/>
                </a:lnTo>
                <a:lnTo>
                  <a:pt x="143934" y="76200"/>
                </a:lnTo>
                <a:lnTo>
                  <a:pt x="152400" y="50800"/>
                </a:lnTo>
                <a:lnTo>
                  <a:pt x="169333" y="33866"/>
                </a:lnTo>
                <a:lnTo>
                  <a:pt x="169333" y="25400"/>
                </a:lnTo>
                <a:lnTo>
                  <a:pt x="177801" y="16933"/>
                </a:lnTo>
                <a:lnTo>
                  <a:pt x="186267" y="8466"/>
                </a:lnTo>
                <a:lnTo>
                  <a:pt x="186267" y="8466"/>
                </a:lnTo>
                <a:lnTo>
                  <a:pt x="194734" y="16933"/>
                </a:lnTo>
                <a:lnTo>
                  <a:pt x="194734" y="16933"/>
                </a:lnTo>
                <a:lnTo>
                  <a:pt x="203200" y="25400"/>
                </a:lnTo>
                <a:lnTo>
                  <a:pt x="203200" y="33866"/>
                </a:lnTo>
                <a:lnTo>
                  <a:pt x="203200" y="50800"/>
                </a:lnTo>
                <a:lnTo>
                  <a:pt x="194734" y="67733"/>
                </a:lnTo>
                <a:lnTo>
                  <a:pt x="194734" y="84666"/>
                </a:lnTo>
                <a:lnTo>
                  <a:pt x="194734" y="101600"/>
                </a:lnTo>
                <a:lnTo>
                  <a:pt x="194734" y="118533"/>
                </a:lnTo>
                <a:lnTo>
                  <a:pt x="203200" y="135466"/>
                </a:lnTo>
                <a:lnTo>
                  <a:pt x="211667" y="143933"/>
                </a:lnTo>
                <a:lnTo>
                  <a:pt x="220134" y="160866"/>
                </a:lnTo>
                <a:lnTo>
                  <a:pt x="228600" y="160866"/>
                </a:lnTo>
                <a:lnTo>
                  <a:pt x="237067" y="169333"/>
                </a:lnTo>
                <a:lnTo>
                  <a:pt x="254001" y="177800"/>
                </a:lnTo>
                <a:lnTo>
                  <a:pt x="270934" y="177800"/>
                </a:lnTo>
                <a:lnTo>
                  <a:pt x="287867" y="177800"/>
                </a:lnTo>
                <a:lnTo>
                  <a:pt x="304800" y="169333"/>
                </a:lnTo>
                <a:lnTo>
                  <a:pt x="321733" y="160866"/>
                </a:lnTo>
                <a:lnTo>
                  <a:pt x="338667" y="152400"/>
                </a:lnTo>
                <a:lnTo>
                  <a:pt x="355600" y="143933"/>
                </a:lnTo>
                <a:lnTo>
                  <a:pt x="364067" y="127000"/>
                </a:lnTo>
                <a:lnTo>
                  <a:pt x="381000" y="110066"/>
                </a:lnTo>
                <a:lnTo>
                  <a:pt x="389467" y="93133"/>
                </a:lnTo>
                <a:lnTo>
                  <a:pt x="397933" y="84666"/>
                </a:lnTo>
                <a:lnTo>
                  <a:pt x="406401" y="67733"/>
                </a:lnTo>
                <a:lnTo>
                  <a:pt x="406401" y="50800"/>
                </a:lnTo>
                <a:lnTo>
                  <a:pt x="406401" y="42333"/>
                </a:lnTo>
                <a:lnTo>
                  <a:pt x="406401" y="25400"/>
                </a:lnTo>
                <a:lnTo>
                  <a:pt x="406401" y="16933"/>
                </a:lnTo>
                <a:lnTo>
                  <a:pt x="397933" y="8466"/>
                </a:lnTo>
                <a:lnTo>
                  <a:pt x="389467" y="8466"/>
                </a:lnTo>
                <a:lnTo>
                  <a:pt x="372534" y="0"/>
                </a:lnTo>
                <a:lnTo>
                  <a:pt x="364067" y="0"/>
                </a:lnTo>
                <a:lnTo>
                  <a:pt x="347134" y="8466"/>
                </a:lnTo>
                <a:lnTo>
                  <a:pt x="338667" y="16933"/>
                </a:lnTo>
                <a:lnTo>
                  <a:pt x="321733" y="33866"/>
                </a:lnTo>
                <a:lnTo>
                  <a:pt x="313267" y="50800"/>
                </a:lnTo>
                <a:lnTo>
                  <a:pt x="313267" y="67733"/>
                </a:lnTo>
                <a:lnTo>
                  <a:pt x="313267" y="84666"/>
                </a:lnTo>
                <a:lnTo>
                  <a:pt x="321733" y="101600"/>
                </a:lnTo>
                <a:lnTo>
                  <a:pt x="338667" y="118533"/>
                </a:lnTo>
                <a:lnTo>
                  <a:pt x="355600" y="135466"/>
                </a:lnTo>
                <a:lnTo>
                  <a:pt x="372534" y="152400"/>
                </a:lnTo>
                <a:lnTo>
                  <a:pt x="397933" y="160866"/>
                </a:lnTo>
                <a:lnTo>
                  <a:pt x="397933" y="160866"/>
                </a:lnTo>
                <a:lnTo>
                  <a:pt x="423334" y="169333"/>
                </a:lnTo>
                <a:lnTo>
                  <a:pt x="423334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051800" y="3064933"/>
            <a:ext cx="279401" cy="304801"/>
          </a:xfrm>
          <a:custGeom>
            <a:avLst/>
            <a:gdLst/>
            <a:ahLst/>
            <a:cxnLst/>
            <a:rect l="0" t="0" r="0" b="0"/>
            <a:pathLst>
              <a:path w="279401" h="304801">
                <a:moveTo>
                  <a:pt x="118533" y="135467"/>
                </a:moveTo>
                <a:lnTo>
                  <a:pt x="118533" y="135467"/>
                </a:lnTo>
                <a:lnTo>
                  <a:pt x="110067" y="127000"/>
                </a:lnTo>
                <a:lnTo>
                  <a:pt x="101600" y="127000"/>
                </a:lnTo>
                <a:lnTo>
                  <a:pt x="93133" y="127000"/>
                </a:lnTo>
                <a:lnTo>
                  <a:pt x="84667" y="135467"/>
                </a:lnTo>
                <a:lnTo>
                  <a:pt x="67734" y="143934"/>
                </a:lnTo>
                <a:lnTo>
                  <a:pt x="50800" y="152400"/>
                </a:lnTo>
                <a:lnTo>
                  <a:pt x="33867" y="160867"/>
                </a:lnTo>
                <a:lnTo>
                  <a:pt x="25400" y="177800"/>
                </a:lnTo>
                <a:lnTo>
                  <a:pt x="8467" y="194734"/>
                </a:lnTo>
                <a:lnTo>
                  <a:pt x="0" y="203200"/>
                </a:lnTo>
                <a:lnTo>
                  <a:pt x="0" y="220134"/>
                </a:lnTo>
                <a:lnTo>
                  <a:pt x="0" y="237067"/>
                </a:lnTo>
                <a:lnTo>
                  <a:pt x="8467" y="245534"/>
                </a:lnTo>
                <a:lnTo>
                  <a:pt x="16933" y="254000"/>
                </a:lnTo>
                <a:lnTo>
                  <a:pt x="33867" y="262467"/>
                </a:lnTo>
                <a:lnTo>
                  <a:pt x="42333" y="270934"/>
                </a:lnTo>
                <a:lnTo>
                  <a:pt x="59266" y="270934"/>
                </a:lnTo>
                <a:lnTo>
                  <a:pt x="67734" y="270934"/>
                </a:lnTo>
                <a:lnTo>
                  <a:pt x="84667" y="270934"/>
                </a:lnTo>
                <a:lnTo>
                  <a:pt x="93133" y="262467"/>
                </a:lnTo>
                <a:lnTo>
                  <a:pt x="101600" y="245534"/>
                </a:lnTo>
                <a:lnTo>
                  <a:pt x="110067" y="228600"/>
                </a:lnTo>
                <a:lnTo>
                  <a:pt x="127000" y="203200"/>
                </a:lnTo>
                <a:lnTo>
                  <a:pt x="127000" y="177800"/>
                </a:lnTo>
                <a:lnTo>
                  <a:pt x="135466" y="160867"/>
                </a:lnTo>
                <a:lnTo>
                  <a:pt x="135466" y="127000"/>
                </a:lnTo>
                <a:lnTo>
                  <a:pt x="135466" y="110067"/>
                </a:lnTo>
                <a:lnTo>
                  <a:pt x="135466" y="84667"/>
                </a:lnTo>
                <a:lnTo>
                  <a:pt x="135466" y="67734"/>
                </a:lnTo>
                <a:lnTo>
                  <a:pt x="135466" y="50800"/>
                </a:lnTo>
                <a:lnTo>
                  <a:pt x="127000" y="33867"/>
                </a:lnTo>
                <a:lnTo>
                  <a:pt x="127000" y="25400"/>
                </a:lnTo>
                <a:lnTo>
                  <a:pt x="127000" y="16934"/>
                </a:lnTo>
                <a:lnTo>
                  <a:pt x="127000" y="8467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7"/>
                </a:lnTo>
                <a:lnTo>
                  <a:pt x="127000" y="16934"/>
                </a:lnTo>
                <a:lnTo>
                  <a:pt x="127000" y="25400"/>
                </a:lnTo>
                <a:lnTo>
                  <a:pt x="118533" y="42334"/>
                </a:lnTo>
                <a:lnTo>
                  <a:pt x="118533" y="59267"/>
                </a:lnTo>
                <a:lnTo>
                  <a:pt x="118533" y="84667"/>
                </a:lnTo>
                <a:lnTo>
                  <a:pt x="118533" y="110067"/>
                </a:lnTo>
                <a:lnTo>
                  <a:pt x="118533" y="135467"/>
                </a:lnTo>
                <a:lnTo>
                  <a:pt x="118533" y="160867"/>
                </a:lnTo>
                <a:lnTo>
                  <a:pt x="127000" y="177800"/>
                </a:lnTo>
                <a:lnTo>
                  <a:pt x="135466" y="203200"/>
                </a:lnTo>
                <a:lnTo>
                  <a:pt x="143934" y="220134"/>
                </a:lnTo>
                <a:lnTo>
                  <a:pt x="160867" y="245534"/>
                </a:lnTo>
                <a:lnTo>
                  <a:pt x="169333" y="262467"/>
                </a:lnTo>
                <a:lnTo>
                  <a:pt x="177800" y="270934"/>
                </a:lnTo>
                <a:lnTo>
                  <a:pt x="194733" y="287867"/>
                </a:lnTo>
                <a:lnTo>
                  <a:pt x="203200" y="296334"/>
                </a:lnTo>
                <a:lnTo>
                  <a:pt x="220134" y="304800"/>
                </a:lnTo>
                <a:lnTo>
                  <a:pt x="237067" y="304800"/>
                </a:lnTo>
                <a:lnTo>
                  <a:pt x="245533" y="296334"/>
                </a:lnTo>
                <a:lnTo>
                  <a:pt x="262467" y="287867"/>
                </a:lnTo>
                <a:lnTo>
                  <a:pt x="262467" y="287867"/>
                </a:lnTo>
                <a:lnTo>
                  <a:pt x="279400" y="279400"/>
                </a:lnTo>
                <a:lnTo>
                  <a:pt x="2794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8382000" y="3242733"/>
            <a:ext cx="8468" cy="127001"/>
          </a:xfrm>
          <a:custGeom>
            <a:avLst/>
            <a:gdLst/>
            <a:ahLst/>
            <a:cxnLst/>
            <a:rect l="0" t="0" r="0" b="0"/>
            <a:pathLst>
              <a:path w="8468" h="1270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42334"/>
                </a:lnTo>
                <a:lnTo>
                  <a:pt x="8467" y="59267"/>
                </a:lnTo>
                <a:lnTo>
                  <a:pt x="0" y="76200"/>
                </a:lnTo>
                <a:lnTo>
                  <a:pt x="0" y="101600"/>
                </a:lnTo>
                <a:lnTo>
                  <a:pt x="8467" y="118534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27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8466667" y="3149600"/>
            <a:ext cx="25400" cy="8468"/>
          </a:xfrm>
          <a:custGeom>
            <a:avLst/>
            <a:gdLst/>
            <a:ahLst/>
            <a:cxnLst/>
            <a:rect l="0" t="0" r="0" b="0"/>
            <a:pathLst>
              <a:path w="25400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2539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500534" y="3200400"/>
            <a:ext cx="203200" cy="169334"/>
          </a:xfrm>
          <a:custGeom>
            <a:avLst/>
            <a:gdLst/>
            <a:ahLst/>
            <a:cxnLst/>
            <a:rect l="0" t="0" r="0" b="0"/>
            <a:pathLst>
              <a:path w="203200" h="169334">
                <a:moveTo>
                  <a:pt x="101599" y="0"/>
                </a:moveTo>
                <a:lnTo>
                  <a:pt x="101599" y="0"/>
                </a:lnTo>
                <a:lnTo>
                  <a:pt x="101599" y="0"/>
                </a:lnTo>
                <a:lnTo>
                  <a:pt x="93133" y="0"/>
                </a:lnTo>
                <a:lnTo>
                  <a:pt x="84666" y="0"/>
                </a:lnTo>
                <a:lnTo>
                  <a:pt x="76200" y="0"/>
                </a:lnTo>
                <a:lnTo>
                  <a:pt x="67732" y="8467"/>
                </a:lnTo>
                <a:lnTo>
                  <a:pt x="59266" y="8467"/>
                </a:lnTo>
                <a:lnTo>
                  <a:pt x="42333" y="25400"/>
                </a:lnTo>
                <a:lnTo>
                  <a:pt x="33866" y="33867"/>
                </a:lnTo>
                <a:lnTo>
                  <a:pt x="16933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0" y="84667"/>
                </a:lnTo>
                <a:lnTo>
                  <a:pt x="0" y="93133"/>
                </a:lnTo>
                <a:lnTo>
                  <a:pt x="0" y="110067"/>
                </a:lnTo>
                <a:lnTo>
                  <a:pt x="8466" y="118533"/>
                </a:lnTo>
                <a:lnTo>
                  <a:pt x="8466" y="127000"/>
                </a:lnTo>
                <a:lnTo>
                  <a:pt x="16933" y="135467"/>
                </a:lnTo>
                <a:lnTo>
                  <a:pt x="16933" y="135467"/>
                </a:lnTo>
                <a:lnTo>
                  <a:pt x="25399" y="135467"/>
                </a:lnTo>
                <a:lnTo>
                  <a:pt x="33866" y="135467"/>
                </a:lnTo>
                <a:lnTo>
                  <a:pt x="50799" y="135467"/>
                </a:lnTo>
                <a:lnTo>
                  <a:pt x="59266" y="127000"/>
                </a:lnTo>
                <a:lnTo>
                  <a:pt x="67732" y="118533"/>
                </a:lnTo>
                <a:lnTo>
                  <a:pt x="84666" y="101600"/>
                </a:lnTo>
                <a:lnTo>
                  <a:pt x="93133" y="76200"/>
                </a:lnTo>
                <a:lnTo>
                  <a:pt x="101599" y="59267"/>
                </a:lnTo>
                <a:lnTo>
                  <a:pt x="110066" y="42333"/>
                </a:lnTo>
                <a:lnTo>
                  <a:pt x="118533" y="33867"/>
                </a:lnTo>
                <a:lnTo>
                  <a:pt x="118533" y="25400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8467"/>
                </a:lnTo>
                <a:lnTo>
                  <a:pt x="118533" y="8467"/>
                </a:lnTo>
                <a:lnTo>
                  <a:pt x="118533" y="16933"/>
                </a:lnTo>
                <a:lnTo>
                  <a:pt x="110066" y="25400"/>
                </a:lnTo>
                <a:lnTo>
                  <a:pt x="110066" y="33867"/>
                </a:lnTo>
                <a:lnTo>
                  <a:pt x="110066" y="42333"/>
                </a:lnTo>
                <a:lnTo>
                  <a:pt x="110066" y="59267"/>
                </a:lnTo>
                <a:lnTo>
                  <a:pt x="101599" y="76200"/>
                </a:lnTo>
                <a:lnTo>
                  <a:pt x="110066" y="93133"/>
                </a:lnTo>
                <a:lnTo>
                  <a:pt x="110066" y="110067"/>
                </a:lnTo>
                <a:lnTo>
                  <a:pt x="118533" y="127000"/>
                </a:lnTo>
                <a:lnTo>
                  <a:pt x="126999" y="143933"/>
                </a:lnTo>
                <a:lnTo>
                  <a:pt x="135466" y="152400"/>
                </a:lnTo>
                <a:lnTo>
                  <a:pt x="152400" y="160867"/>
                </a:lnTo>
                <a:lnTo>
                  <a:pt x="160866" y="169333"/>
                </a:lnTo>
                <a:lnTo>
                  <a:pt x="177799" y="169333"/>
                </a:lnTo>
                <a:lnTo>
                  <a:pt x="194733" y="160867"/>
                </a:lnTo>
                <a:lnTo>
                  <a:pt x="194733" y="160867"/>
                </a:lnTo>
                <a:lnTo>
                  <a:pt x="203199" y="152400"/>
                </a:lnTo>
                <a:lnTo>
                  <a:pt x="203199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771467" y="3234267"/>
            <a:ext cx="237067" cy="186267"/>
          </a:xfrm>
          <a:custGeom>
            <a:avLst/>
            <a:gdLst/>
            <a:ahLst/>
            <a:cxnLst/>
            <a:rect l="0" t="0" r="0" b="0"/>
            <a:pathLst>
              <a:path w="237067" h="186267">
                <a:moveTo>
                  <a:pt x="16933" y="8466"/>
                </a:move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6"/>
                </a:lnTo>
                <a:lnTo>
                  <a:pt x="16933" y="50800"/>
                </a:lnTo>
                <a:lnTo>
                  <a:pt x="16933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0" y="110066"/>
                </a:lnTo>
                <a:lnTo>
                  <a:pt x="0" y="127000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  <a:lnTo>
                  <a:pt x="8466" y="135466"/>
                </a:lnTo>
                <a:lnTo>
                  <a:pt x="8466" y="127000"/>
                </a:lnTo>
                <a:lnTo>
                  <a:pt x="16933" y="118533"/>
                </a:lnTo>
                <a:lnTo>
                  <a:pt x="25399" y="110066"/>
                </a:lnTo>
                <a:lnTo>
                  <a:pt x="42333" y="93133"/>
                </a:lnTo>
                <a:lnTo>
                  <a:pt x="50800" y="76200"/>
                </a:lnTo>
                <a:lnTo>
                  <a:pt x="67733" y="50800"/>
                </a:lnTo>
                <a:lnTo>
                  <a:pt x="76200" y="33866"/>
                </a:lnTo>
                <a:lnTo>
                  <a:pt x="93133" y="25400"/>
                </a:lnTo>
                <a:lnTo>
                  <a:pt x="110067" y="8466"/>
                </a:lnTo>
                <a:lnTo>
                  <a:pt x="118533" y="8466"/>
                </a:lnTo>
                <a:lnTo>
                  <a:pt x="127000" y="0"/>
                </a:lnTo>
                <a:lnTo>
                  <a:pt x="143933" y="0"/>
                </a:lnTo>
                <a:lnTo>
                  <a:pt x="160866" y="8466"/>
                </a:lnTo>
                <a:lnTo>
                  <a:pt x="169333" y="16933"/>
                </a:lnTo>
                <a:lnTo>
                  <a:pt x="186267" y="25400"/>
                </a:lnTo>
                <a:lnTo>
                  <a:pt x="194733" y="42333"/>
                </a:lnTo>
                <a:lnTo>
                  <a:pt x="211666" y="59266"/>
                </a:lnTo>
                <a:lnTo>
                  <a:pt x="220133" y="76200"/>
                </a:lnTo>
                <a:lnTo>
                  <a:pt x="228600" y="101600"/>
                </a:lnTo>
                <a:lnTo>
                  <a:pt x="237066" y="118533"/>
                </a:lnTo>
                <a:lnTo>
                  <a:pt x="237066" y="143933"/>
                </a:lnTo>
                <a:lnTo>
                  <a:pt x="237066" y="160866"/>
                </a:lnTo>
                <a:lnTo>
                  <a:pt x="228600" y="177800"/>
                </a:lnTo>
                <a:lnTo>
                  <a:pt x="228600" y="177800"/>
                </a:lnTo>
                <a:lnTo>
                  <a:pt x="228600" y="186266"/>
                </a:lnTo>
                <a:lnTo>
                  <a:pt x="228600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Trapezoid Median Theorem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21" y="2627290"/>
            <a:ext cx="4988533" cy="25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982133" y="1761067"/>
            <a:ext cx="321735" cy="313267"/>
          </a:xfrm>
          <a:custGeom>
            <a:avLst/>
            <a:gdLst/>
            <a:ahLst/>
            <a:cxnLst/>
            <a:rect l="0" t="0" r="0" b="0"/>
            <a:pathLst>
              <a:path w="321735" h="313267">
                <a:moveTo>
                  <a:pt x="8467" y="16933"/>
                </a:moveTo>
                <a:lnTo>
                  <a:pt x="8467" y="16933"/>
                </a:lnTo>
                <a:lnTo>
                  <a:pt x="8467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0" y="186266"/>
                </a:lnTo>
                <a:lnTo>
                  <a:pt x="8467" y="211666"/>
                </a:lnTo>
                <a:lnTo>
                  <a:pt x="8467" y="237066"/>
                </a:lnTo>
                <a:lnTo>
                  <a:pt x="8467" y="254000"/>
                </a:lnTo>
                <a:lnTo>
                  <a:pt x="8467" y="270933"/>
                </a:lnTo>
                <a:lnTo>
                  <a:pt x="8467" y="287866"/>
                </a:lnTo>
                <a:lnTo>
                  <a:pt x="8467" y="296333"/>
                </a:lnTo>
                <a:lnTo>
                  <a:pt x="8467" y="304800"/>
                </a:lnTo>
                <a:lnTo>
                  <a:pt x="8467" y="313266"/>
                </a:lnTo>
                <a:lnTo>
                  <a:pt x="8467" y="313266"/>
                </a:lnTo>
                <a:lnTo>
                  <a:pt x="8467" y="313266"/>
                </a:lnTo>
                <a:lnTo>
                  <a:pt x="8467" y="313266"/>
                </a:lnTo>
                <a:lnTo>
                  <a:pt x="8467" y="304800"/>
                </a:lnTo>
                <a:lnTo>
                  <a:pt x="8467" y="296333"/>
                </a:lnTo>
                <a:lnTo>
                  <a:pt x="8467" y="287866"/>
                </a:lnTo>
                <a:lnTo>
                  <a:pt x="8467" y="270933"/>
                </a:lnTo>
                <a:lnTo>
                  <a:pt x="8467" y="254000"/>
                </a:lnTo>
                <a:lnTo>
                  <a:pt x="8467" y="228600"/>
                </a:lnTo>
                <a:lnTo>
                  <a:pt x="8467" y="203200"/>
                </a:lnTo>
                <a:lnTo>
                  <a:pt x="8467" y="177800"/>
                </a:lnTo>
                <a:lnTo>
                  <a:pt x="8467" y="152400"/>
                </a:lnTo>
                <a:lnTo>
                  <a:pt x="16934" y="127000"/>
                </a:lnTo>
                <a:lnTo>
                  <a:pt x="16934" y="101600"/>
                </a:lnTo>
                <a:lnTo>
                  <a:pt x="16934" y="84666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4" y="33866"/>
                </a:lnTo>
                <a:lnTo>
                  <a:pt x="50800" y="16933"/>
                </a:lnTo>
                <a:lnTo>
                  <a:pt x="59267" y="8466"/>
                </a:lnTo>
                <a:lnTo>
                  <a:pt x="67734" y="8466"/>
                </a:lnTo>
                <a:lnTo>
                  <a:pt x="84667" y="0"/>
                </a:lnTo>
                <a:lnTo>
                  <a:pt x="93134" y="8466"/>
                </a:lnTo>
                <a:lnTo>
                  <a:pt x="101600" y="8466"/>
                </a:lnTo>
                <a:lnTo>
                  <a:pt x="110067" y="16933"/>
                </a:lnTo>
                <a:lnTo>
                  <a:pt x="110067" y="33866"/>
                </a:lnTo>
                <a:lnTo>
                  <a:pt x="118534" y="50800"/>
                </a:lnTo>
                <a:lnTo>
                  <a:pt x="127000" y="84666"/>
                </a:lnTo>
                <a:lnTo>
                  <a:pt x="127000" y="110066"/>
                </a:lnTo>
                <a:lnTo>
                  <a:pt x="135467" y="135466"/>
                </a:lnTo>
                <a:lnTo>
                  <a:pt x="143934" y="160866"/>
                </a:lnTo>
                <a:lnTo>
                  <a:pt x="143934" y="186266"/>
                </a:lnTo>
                <a:lnTo>
                  <a:pt x="152400" y="211666"/>
                </a:lnTo>
                <a:lnTo>
                  <a:pt x="160867" y="228600"/>
                </a:lnTo>
                <a:lnTo>
                  <a:pt x="160867" y="237066"/>
                </a:lnTo>
                <a:lnTo>
                  <a:pt x="160867" y="254000"/>
                </a:lnTo>
                <a:lnTo>
                  <a:pt x="160867" y="262466"/>
                </a:lnTo>
                <a:lnTo>
                  <a:pt x="160867" y="262466"/>
                </a:lnTo>
                <a:lnTo>
                  <a:pt x="160867" y="270933"/>
                </a:lnTo>
                <a:lnTo>
                  <a:pt x="169334" y="270933"/>
                </a:lnTo>
                <a:lnTo>
                  <a:pt x="169334" y="270933"/>
                </a:lnTo>
                <a:lnTo>
                  <a:pt x="169334" y="262466"/>
                </a:lnTo>
                <a:lnTo>
                  <a:pt x="169334" y="254000"/>
                </a:lnTo>
                <a:lnTo>
                  <a:pt x="169334" y="237066"/>
                </a:lnTo>
                <a:lnTo>
                  <a:pt x="169334" y="220133"/>
                </a:lnTo>
                <a:lnTo>
                  <a:pt x="160867" y="194733"/>
                </a:lnTo>
                <a:lnTo>
                  <a:pt x="160867" y="169333"/>
                </a:lnTo>
                <a:lnTo>
                  <a:pt x="160867" y="152400"/>
                </a:lnTo>
                <a:lnTo>
                  <a:pt x="160867" y="127000"/>
                </a:lnTo>
                <a:lnTo>
                  <a:pt x="160867" y="101600"/>
                </a:lnTo>
                <a:lnTo>
                  <a:pt x="160867" y="84666"/>
                </a:lnTo>
                <a:lnTo>
                  <a:pt x="169334" y="59266"/>
                </a:lnTo>
                <a:lnTo>
                  <a:pt x="177800" y="42333"/>
                </a:lnTo>
                <a:lnTo>
                  <a:pt x="186267" y="25400"/>
                </a:lnTo>
                <a:lnTo>
                  <a:pt x="194734" y="16933"/>
                </a:lnTo>
                <a:lnTo>
                  <a:pt x="211667" y="8466"/>
                </a:lnTo>
                <a:lnTo>
                  <a:pt x="228600" y="0"/>
                </a:lnTo>
                <a:lnTo>
                  <a:pt x="237067" y="0"/>
                </a:lnTo>
                <a:lnTo>
                  <a:pt x="254000" y="8466"/>
                </a:lnTo>
                <a:lnTo>
                  <a:pt x="270934" y="16933"/>
                </a:lnTo>
                <a:lnTo>
                  <a:pt x="270934" y="25400"/>
                </a:lnTo>
                <a:lnTo>
                  <a:pt x="287867" y="42333"/>
                </a:lnTo>
                <a:lnTo>
                  <a:pt x="287867" y="67733"/>
                </a:lnTo>
                <a:lnTo>
                  <a:pt x="296334" y="84666"/>
                </a:lnTo>
                <a:lnTo>
                  <a:pt x="296334" y="110066"/>
                </a:lnTo>
                <a:lnTo>
                  <a:pt x="296334" y="135466"/>
                </a:lnTo>
                <a:lnTo>
                  <a:pt x="304800" y="160866"/>
                </a:lnTo>
                <a:lnTo>
                  <a:pt x="304800" y="186266"/>
                </a:lnTo>
                <a:lnTo>
                  <a:pt x="304800" y="211666"/>
                </a:lnTo>
                <a:lnTo>
                  <a:pt x="304800" y="237066"/>
                </a:lnTo>
                <a:lnTo>
                  <a:pt x="304800" y="254000"/>
                </a:lnTo>
                <a:lnTo>
                  <a:pt x="304800" y="270933"/>
                </a:lnTo>
                <a:lnTo>
                  <a:pt x="304800" y="279400"/>
                </a:lnTo>
                <a:lnTo>
                  <a:pt x="304800" y="287866"/>
                </a:lnTo>
                <a:lnTo>
                  <a:pt x="304800" y="287866"/>
                </a:lnTo>
                <a:lnTo>
                  <a:pt x="313267" y="287866"/>
                </a:lnTo>
                <a:lnTo>
                  <a:pt x="313267" y="287866"/>
                </a:lnTo>
                <a:lnTo>
                  <a:pt x="313267" y="287866"/>
                </a:lnTo>
                <a:lnTo>
                  <a:pt x="321734" y="279400"/>
                </a:lnTo>
                <a:lnTo>
                  <a:pt x="321734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46200" y="1837267"/>
            <a:ext cx="152401" cy="177801"/>
          </a:xfrm>
          <a:custGeom>
            <a:avLst/>
            <a:gdLst/>
            <a:ahLst/>
            <a:cxnLst/>
            <a:rect l="0" t="0" r="0" b="0"/>
            <a:pathLst>
              <a:path w="152401" h="177801">
                <a:moveTo>
                  <a:pt x="8467" y="76200"/>
                </a:moveTo>
                <a:lnTo>
                  <a:pt x="8467" y="76200"/>
                </a:lnTo>
                <a:lnTo>
                  <a:pt x="8467" y="76200"/>
                </a:lnTo>
                <a:lnTo>
                  <a:pt x="16933" y="84666"/>
                </a:lnTo>
                <a:lnTo>
                  <a:pt x="16933" y="84666"/>
                </a:lnTo>
                <a:lnTo>
                  <a:pt x="25400" y="84666"/>
                </a:lnTo>
                <a:lnTo>
                  <a:pt x="42333" y="84666"/>
                </a:lnTo>
                <a:lnTo>
                  <a:pt x="50800" y="84666"/>
                </a:lnTo>
                <a:lnTo>
                  <a:pt x="67733" y="84666"/>
                </a:lnTo>
                <a:lnTo>
                  <a:pt x="84667" y="84666"/>
                </a:lnTo>
                <a:lnTo>
                  <a:pt x="93133" y="84666"/>
                </a:lnTo>
                <a:lnTo>
                  <a:pt x="110067" y="84666"/>
                </a:lnTo>
                <a:lnTo>
                  <a:pt x="118533" y="76200"/>
                </a:lnTo>
                <a:lnTo>
                  <a:pt x="127000" y="67733"/>
                </a:lnTo>
                <a:lnTo>
                  <a:pt x="135467" y="67733"/>
                </a:lnTo>
                <a:lnTo>
                  <a:pt x="143933" y="59266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33866"/>
                </a:lnTo>
                <a:lnTo>
                  <a:pt x="143933" y="25400"/>
                </a:lnTo>
                <a:lnTo>
                  <a:pt x="143933" y="16933"/>
                </a:lnTo>
                <a:lnTo>
                  <a:pt x="135467" y="8466"/>
                </a:lnTo>
                <a:lnTo>
                  <a:pt x="127000" y="8466"/>
                </a:lnTo>
                <a:lnTo>
                  <a:pt x="110067" y="0"/>
                </a:lnTo>
                <a:lnTo>
                  <a:pt x="93133" y="0"/>
                </a:lnTo>
                <a:lnTo>
                  <a:pt x="84667" y="0"/>
                </a:lnTo>
                <a:lnTo>
                  <a:pt x="67733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8467" y="50800"/>
                </a:lnTo>
                <a:lnTo>
                  <a:pt x="0" y="59266"/>
                </a:lnTo>
                <a:lnTo>
                  <a:pt x="0" y="76200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8467" y="127000"/>
                </a:lnTo>
                <a:lnTo>
                  <a:pt x="16933" y="143933"/>
                </a:lnTo>
                <a:lnTo>
                  <a:pt x="33867" y="160866"/>
                </a:lnTo>
                <a:lnTo>
                  <a:pt x="42333" y="169333"/>
                </a:lnTo>
                <a:lnTo>
                  <a:pt x="59267" y="177800"/>
                </a:lnTo>
                <a:lnTo>
                  <a:pt x="84667" y="177800"/>
                </a:lnTo>
                <a:lnTo>
                  <a:pt x="101600" y="177800"/>
                </a:lnTo>
                <a:lnTo>
                  <a:pt x="127000" y="177800"/>
                </a:lnTo>
                <a:lnTo>
                  <a:pt x="127000" y="177800"/>
                </a:lnTo>
                <a:lnTo>
                  <a:pt x="143933" y="177800"/>
                </a:lnTo>
                <a:lnTo>
                  <a:pt x="143933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00200" y="1693333"/>
            <a:ext cx="279401" cy="321735"/>
          </a:xfrm>
          <a:custGeom>
            <a:avLst/>
            <a:gdLst/>
            <a:ahLst/>
            <a:cxnLst/>
            <a:rect l="0" t="0" r="0" b="0"/>
            <a:pathLst>
              <a:path w="279401" h="321735">
                <a:moveTo>
                  <a:pt x="160867" y="152400"/>
                </a:moveTo>
                <a:lnTo>
                  <a:pt x="160867" y="143934"/>
                </a:lnTo>
                <a:lnTo>
                  <a:pt x="160867" y="143934"/>
                </a:lnTo>
                <a:lnTo>
                  <a:pt x="160867" y="135467"/>
                </a:lnTo>
                <a:lnTo>
                  <a:pt x="152400" y="127000"/>
                </a:lnTo>
                <a:lnTo>
                  <a:pt x="152400" y="118534"/>
                </a:lnTo>
                <a:lnTo>
                  <a:pt x="143933" y="118534"/>
                </a:lnTo>
                <a:lnTo>
                  <a:pt x="127000" y="110067"/>
                </a:lnTo>
                <a:lnTo>
                  <a:pt x="118533" y="118534"/>
                </a:lnTo>
                <a:lnTo>
                  <a:pt x="110067" y="118534"/>
                </a:lnTo>
                <a:lnTo>
                  <a:pt x="93133" y="118534"/>
                </a:lnTo>
                <a:lnTo>
                  <a:pt x="76200" y="127000"/>
                </a:lnTo>
                <a:lnTo>
                  <a:pt x="67733" y="135467"/>
                </a:lnTo>
                <a:lnTo>
                  <a:pt x="50800" y="152400"/>
                </a:lnTo>
                <a:lnTo>
                  <a:pt x="42333" y="169334"/>
                </a:lnTo>
                <a:lnTo>
                  <a:pt x="25400" y="177800"/>
                </a:lnTo>
                <a:lnTo>
                  <a:pt x="16933" y="194734"/>
                </a:lnTo>
                <a:lnTo>
                  <a:pt x="8467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0" y="270934"/>
                </a:lnTo>
                <a:lnTo>
                  <a:pt x="8467" y="287867"/>
                </a:lnTo>
                <a:lnTo>
                  <a:pt x="16933" y="296334"/>
                </a:lnTo>
                <a:lnTo>
                  <a:pt x="25400" y="304800"/>
                </a:lnTo>
                <a:lnTo>
                  <a:pt x="42333" y="304800"/>
                </a:lnTo>
                <a:lnTo>
                  <a:pt x="50800" y="304800"/>
                </a:lnTo>
                <a:lnTo>
                  <a:pt x="67733" y="304800"/>
                </a:lnTo>
                <a:lnTo>
                  <a:pt x="76200" y="304800"/>
                </a:lnTo>
                <a:lnTo>
                  <a:pt x="93133" y="296334"/>
                </a:lnTo>
                <a:lnTo>
                  <a:pt x="101600" y="287867"/>
                </a:lnTo>
                <a:lnTo>
                  <a:pt x="118533" y="270934"/>
                </a:lnTo>
                <a:lnTo>
                  <a:pt x="127000" y="262467"/>
                </a:lnTo>
                <a:lnTo>
                  <a:pt x="135467" y="245534"/>
                </a:lnTo>
                <a:lnTo>
                  <a:pt x="143933" y="220134"/>
                </a:lnTo>
                <a:lnTo>
                  <a:pt x="143933" y="203200"/>
                </a:lnTo>
                <a:lnTo>
                  <a:pt x="152400" y="177800"/>
                </a:lnTo>
                <a:lnTo>
                  <a:pt x="152400" y="152400"/>
                </a:lnTo>
                <a:lnTo>
                  <a:pt x="152400" y="127000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52400" y="50800"/>
                </a:lnTo>
                <a:lnTo>
                  <a:pt x="152400" y="33867"/>
                </a:lnTo>
                <a:lnTo>
                  <a:pt x="143933" y="25400"/>
                </a:lnTo>
                <a:lnTo>
                  <a:pt x="143933" y="8467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25400"/>
                </a:lnTo>
                <a:lnTo>
                  <a:pt x="143933" y="33867"/>
                </a:lnTo>
                <a:lnTo>
                  <a:pt x="135467" y="59267"/>
                </a:lnTo>
                <a:lnTo>
                  <a:pt x="135467" y="76200"/>
                </a:lnTo>
                <a:lnTo>
                  <a:pt x="135467" y="101600"/>
                </a:lnTo>
                <a:lnTo>
                  <a:pt x="127000" y="135467"/>
                </a:lnTo>
                <a:lnTo>
                  <a:pt x="127000" y="152400"/>
                </a:lnTo>
                <a:lnTo>
                  <a:pt x="127000" y="186267"/>
                </a:lnTo>
                <a:lnTo>
                  <a:pt x="135467" y="203200"/>
                </a:lnTo>
                <a:lnTo>
                  <a:pt x="143933" y="228600"/>
                </a:lnTo>
                <a:lnTo>
                  <a:pt x="143933" y="254000"/>
                </a:lnTo>
                <a:lnTo>
                  <a:pt x="152400" y="270934"/>
                </a:lnTo>
                <a:lnTo>
                  <a:pt x="160867" y="287867"/>
                </a:lnTo>
                <a:lnTo>
                  <a:pt x="177800" y="296334"/>
                </a:lnTo>
                <a:lnTo>
                  <a:pt x="186267" y="304800"/>
                </a:lnTo>
                <a:lnTo>
                  <a:pt x="203200" y="313267"/>
                </a:lnTo>
                <a:lnTo>
                  <a:pt x="220133" y="321734"/>
                </a:lnTo>
                <a:lnTo>
                  <a:pt x="228600" y="321734"/>
                </a:lnTo>
                <a:lnTo>
                  <a:pt x="254000" y="321734"/>
                </a:lnTo>
                <a:lnTo>
                  <a:pt x="262467" y="321734"/>
                </a:lnTo>
                <a:lnTo>
                  <a:pt x="262467" y="321734"/>
                </a:lnTo>
                <a:lnTo>
                  <a:pt x="279400" y="313267"/>
                </a:lnTo>
                <a:lnTo>
                  <a:pt x="279400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64267" y="1845733"/>
            <a:ext cx="16934" cy="160868"/>
          </a:xfrm>
          <a:custGeom>
            <a:avLst/>
            <a:gdLst/>
            <a:ahLst/>
            <a:cxnLst/>
            <a:rect l="0" t="0" r="0" b="0"/>
            <a:pathLst>
              <a:path w="16934" h="1608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0" y="135467"/>
                </a:lnTo>
                <a:lnTo>
                  <a:pt x="8466" y="152400"/>
                </a:lnTo>
                <a:lnTo>
                  <a:pt x="8466" y="152400"/>
                </a:lnTo>
                <a:lnTo>
                  <a:pt x="8466" y="160867"/>
                </a:lnTo>
                <a:lnTo>
                  <a:pt x="8466" y="160867"/>
                </a:lnTo>
                <a:lnTo>
                  <a:pt x="16933" y="160867"/>
                </a:lnTo>
                <a:lnTo>
                  <a:pt x="16933" y="160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64267" y="1778000"/>
            <a:ext cx="16934" cy="1"/>
          </a:xfrm>
          <a:custGeom>
            <a:avLst/>
            <a:gdLst/>
            <a:ahLst/>
            <a:cxnLst/>
            <a:rect l="0" t="0" r="0" b="0"/>
            <a:pathLst>
              <a:path w="16934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99733" y="1794933"/>
            <a:ext cx="186268" cy="220135"/>
          </a:xfrm>
          <a:custGeom>
            <a:avLst/>
            <a:gdLst/>
            <a:ahLst/>
            <a:cxnLst/>
            <a:rect l="0" t="0" r="0" b="0"/>
            <a:pathLst>
              <a:path w="186268" h="220135">
                <a:moveTo>
                  <a:pt x="118534" y="101600"/>
                </a:moveTo>
                <a:lnTo>
                  <a:pt x="118534" y="101600"/>
                </a:lnTo>
                <a:lnTo>
                  <a:pt x="118534" y="101600"/>
                </a:lnTo>
                <a:lnTo>
                  <a:pt x="118534" y="93134"/>
                </a:lnTo>
                <a:lnTo>
                  <a:pt x="118534" y="93134"/>
                </a:lnTo>
                <a:lnTo>
                  <a:pt x="118534" y="84667"/>
                </a:lnTo>
                <a:lnTo>
                  <a:pt x="118534" y="67734"/>
                </a:lnTo>
                <a:lnTo>
                  <a:pt x="118534" y="59267"/>
                </a:lnTo>
                <a:lnTo>
                  <a:pt x="118534" y="42334"/>
                </a:lnTo>
                <a:lnTo>
                  <a:pt x="110067" y="25400"/>
                </a:lnTo>
                <a:lnTo>
                  <a:pt x="110067" y="16934"/>
                </a:lnTo>
                <a:lnTo>
                  <a:pt x="101600" y="8467"/>
                </a:lnTo>
                <a:lnTo>
                  <a:pt x="93134" y="0"/>
                </a:lnTo>
                <a:lnTo>
                  <a:pt x="84667" y="0"/>
                </a:lnTo>
                <a:lnTo>
                  <a:pt x="76200" y="8467"/>
                </a:lnTo>
                <a:lnTo>
                  <a:pt x="59267" y="8467"/>
                </a:lnTo>
                <a:lnTo>
                  <a:pt x="50800" y="25400"/>
                </a:lnTo>
                <a:lnTo>
                  <a:pt x="42334" y="33867"/>
                </a:lnTo>
                <a:lnTo>
                  <a:pt x="33867" y="50800"/>
                </a:lnTo>
                <a:lnTo>
                  <a:pt x="25400" y="67734"/>
                </a:lnTo>
                <a:lnTo>
                  <a:pt x="8467" y="84667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8467" y="169334"/>
                </a:lnTo>
                <a:lnTo>
                  <a:pt x="8467" y="186267"/>
                </a:lnTo>
                <a:lnTo>
                  <a:pt x="16934" y="194734"/>
                </a:lnTo>
                <a:lnTo>
                  <a:pt x="25400" y="194734"/>
                </a:lnTo>
                <a:lnTo>
                  <a:pt x="33867" y="203200"/>
                </a:lnTo>
                <a:lnTo>
                  <a:pt x="42334" y="203200"/>
                </a:lnTo>
                <a:lnTo>
                  <a:pt x="50800" y="203200"/>
                </a:lnTo>
                <a:lnTo>
                  <a:pt x="59267" y="203200"/>
                </a:lnTo>
                <a:lnTo>
                  <a:pt x="67734" y="194734"/>
                </a:lnTo>
                <a:lnTo>
                  <a:pt x="76200" y="186267"/>
                </a:lnTo>
                <a:lnTo>
                  <a:pt x="84667" y="177800"/>
                </a:lnTo>
                <a:lnTo>
                  <a:pt x="84667" y="160867"/>
                </a:lnTo>
                <a:lnTo>
                  <a:pt x="93134" y="143934"/>
                </a:lnTo>
                <a:lnTo>
                  <a:pt x="93134" y="127000"/>
                </a:lnTo>
                <a:lnTo>
                  <a:pt x="93134" y="110067"/>
                </a:lnTo>
                <a:lnTo>
                  <a:pt x="93134" y="93134"/>
                </a:lnTo>
                <a:lnTo>
                  <a:pt x="93134" y="84667"/>
                </a:lnTo>
                <a:lnTo>
                  <a:pt x="93134" y="67734"/>
                </a:lnTo>
                <a:lnTo>
                  <a:pt x="93134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84667" y="59267"/>
                </a:lnTo>
                <a:lnTo>
                  <a:pt x="76200" y="59267"/>
                </a:lnTo>
                <a:lnTo>
                  <a:pt x="76200" y="59267"/>
                </a:lnTo>
                <a:lnTo>
                  <a:pt x="67734" y="67734"/>
                </a:lnTo>
                <a:lnTo>
                  <a:pt x="67734" y="76200"/>
                </a:lnTo>
                <a:lnTo>
                  <a:pt x="67734" y="93134"/>
                </a:lnTo>
                <a:lnTo>
                  <a:pt x="67734" y="101600"/>
                </a:lnTo>
                <a:lnTo>
                  <a:pt x="67734" y="118534"/>
                </a:lnTo>
                <a:lnTo>
                  <a:pt x="67734" y="135467"/>
                </a:lnTo>
                <a:lnTo>
                  <a:pt x="76200" y="152400"/>
                </a:lnTo>
                <a:lnTo>
                  <a:pt x="84667" y="169334"/>
                </a:lnTo>
                <a:lnTo>
                  <a:pt x="84667" y="177800"/>
                </a:lnTo>
                <a:lnTo>
                  <a:pt x="93134" y="194734"/>
                </a:lnTo>
                <a:lnTo>
                  <a:pt x="101600" y="203200"/>
                </a:lnTo>
                <a:lnTo>
                  <a:pt x="110067" y="203200"/>
                </a:lnTo>
                <a:lnTo>
                  <a:pt x="127000" y="211667"/>
                </a:lnTo>
                <a:lnTo>
                  <a:pt x="135467" y="211667"/>
                </a:lnTo>
                <a:lnTo>
                  <a:pt x="152400" y="220134"/>
                </a:lnTo>
                <a:lnTo>
                  <a:pt x="160867" y="211667"/>
                </a:lnTo>
                <a:lnTo>
                  <a:pt x="177800" y="211667"/>
                </a:lnTo>
                <a:lnTo>
                  <a:pt x="177800" y="211667"/>
                </a:lnTo>
                <a:lnTo>
                  <a:pt x="186267" y="203200"/>
                </a:lnTo>
                <a:lnTo>
                  <a:pt x="1862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45267" y="1811867"/>
            <a:ext cx="160867" cy="220134"/>
          </a:xfrm>
          <a:custGeom>
            <a:avLst/>
            <a:gdLst/>
            <a:ahLst/>
            <a:cxnLst/>
            <a:rect l="0" t="0" r="0" b="0"/>
            <a:pathLst>
              <a:path w="160867" h="220134">
                <a:moveTo>
                  <a:pt x="0" y="33866"/>
                </a:moveTo>
                <a:lnTo>
                  <a:pt x="0" y="33866"/>
                </a:lnTo>
                <a:lnTo>
                  <a:pt x="0" y="42333"/>
                </a:lnTo>
                <a:lnTo>
                  <a:pt x="0" y="50800"/>
                </a:lnTo>
                <a:lnTo>
                  <a:pt x="0" y="59266"/>
                </a:lnTo>
                <a:lnTo>
                  <a:pt x="8466" y="76200"/>
                </a:lnTo>
                <a:lnTo>
                  <a:pt x="8466" y="93133"/>
                </a:lnTo>
                <a:lnTo>
                  <a:pt x="8466" y="110066"/>
                </a:lnTo>
                <a:lnTo>
                  <a:pt x="8466" y="127000"/>
                </a:lnTo>
                <a:lnTo>
                  <a:pt x="8466" y="143933"/>
                </a:lnTo>
                <a:lnTo>
                  <a:pt x="8466" y="160866"/>
                </a:lnTo>
                <a:lnTo>
                  <a:pt x="8466" y="169333"/>
                </a:lnTo>
                <a:lnTo>
                  <a:pt x="8466" y="186266"/>
                </a:lnTo>
                <a:lnTo>
                  <a:pt x="16933" y="203200"/>
                </a:lnTo>
                <a:lnTo>
                  <a:pt x="16933" y="203200"/>
                </a:lnTo>
                <a:lnTo>
                  <a:pt x="16933" y="211666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20133"/>
                </a:lnTo>
                <a:lnTo>
                  <a:pt x="16933" y="211666"/>
                </a:lnTo>
                <a:lnTo>
                  <a:pt x="16933" y="203200"/>
                </a:lnTo>
                <a:lnTo>
                  <a:pt x="16933" y="186266"/>
                </a:lnTo>
                <a:lnTo>
                  <a:pt x="16933" y="169333"/>
                </a:lnTo>
                <a:lnTo>
                  <a:pt x="8466" y="152400"/>
                </a:lnTo>
                <a:lnTo>
                  <a:pt x="8466" y="127000"/>
                </a:lnTo>
                <a:lnTo>
                  <a:pt x="8466" y="110066"/>
                </a:lnTo>
                <a:lnTo>
                  <a:pt x="8466" y="93133"/>
                </a:lnTo>
                <a:lnTo>
                  <a:pt x="16933" y="76200"/>
                </a:lnTo>
                <a:lnTo>
                  <a:pt x="16933" y="59266"/>
                </a:lnTo>
                <a:lnTo>
                  <a:pt x="16933" y="42333"/>
                </a:lnTo>
                <a:lnTo>
                  <a:pt x="25400" y="25400"/>
                </a:lnTo>
                <a:lnTo>
                  <a:pt x="33866" y="16933"/>
                </a:lnTo>
                <a:lnTo>
                  <a:pt x="42333" y="8466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8466"/>
                </a:lnTo>
                <a:lnTo>
                  <a:pt x="127000" y="16933"/>
                </a:lnTo>
                <a:lnTo>
                  <a:pt x="135466" y="33866"/>
                </a:lnTo>
                <a:lnTo>
                  <a:pt x="135466" y="50800"/>
                </a:lnTo>
                <a:lnTo>
                  <a:pt x="135466" y="67733"/>
                </a:lnTo>
                <a:lnTo>
                  <a:pt x="143933" y="84666"/>
                </a:lnTo>
                <a:lnTo>
                  <a:pt x="143933" y="110066"/>
                </a:lnTo>
                <a:lnTo>
                  <a:pt x="143933" y="118533"/>
                </a:lnTo>
                <a:lnTo>
                  <a:pt x="143933" y="135466"/>
                </a:lnTo>
                <a:lnTo>
                  <a:pt x="143933" y="143933"/>
                </a:lnTo>
                <a:lnTo>
                  <a:pt x="143933" y="160866"/>
                </a:lnTo>
                <a:lnTo>
                  <a:pt x="152400" y="169333"/>
                </a:lnTo>
                <a:lnTo>
                  <a:pt x="152400" y="169333"/>
                </a:lnTo>
                <a:lnTo>
                  <a:pt x="152400" y="177800"/>
                </a:lnTo>
                <a:lnTo>
                  <a:pt x="152400" y="177800"/>
                </a:lnTo>
                <a:lnTo>
                  <a:pt x="160866" y="177800"/>
                </a:lnTo>
                <a:lnTo>
                  <a:pt x="160866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05667" y="1778000"/>
            <a:ext cx="25401" cy="220134"/>
          </a:xfrm>
          <a:custGeom>
            <a:avLst/>
            <a:gdLst/>
            <a:ahLst/>
            <a:cxnLst/>
            <a:rect l="0" t="0" r="0" b="0"/>
            <a:pathLst>
              <a:path w="25401" h="220134">
                <a:moveTo>
                  <a:pt x="25400" y="0"/>
                </a:moveTo>
                <a:lnTo>
                  <a:pt x="25400" y="0"/>
                </a:lnTo>
                <a:lnTo>
                  <a:pt x="25400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16933" y="33867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0" y="177800"/>
                </a:lnTo>
                <a:lnTo>
                  <a:pt x="0" y="194733"/>
                </a:lnTo>
                <a:lnTo>
                  <a:pt x="0" y="211667"/>
                </a:lnTo>
                <a:lnTo>
                  <a:pt x="0" y="220133"/>
                </a:lnTo>
                <a:lnTo>
                  <a:pt x="0" y="220133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  <a:lnTo>
                  <a:pt x="8466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14133" y="1735667"/>
            <a:ext cx="16935" cy="1"/>
          </a:xfrm>
          <a:custGeom>
            <a:avLst/>
            <a:gdLst/>
            <a:ahLst/>
            <a:cxnLst/>
            <a:rect l="0" t="0" r="0" b="0"/>
            <a:pathLst>
              <a:path w="16935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16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90333" y="1794933"/>
            <a:ext cx="211668" cy="254001"/>
          </a:xfrm>
          <a:custGeom>
            <a:avLst/>
            <a:gdLst/>
            <a:ahLst/>
            <a:cxnLst/>
            <a:rect l="0" t="0" r="0" b="0"/>
            <a:pathLst>
              <a:path w="211668" h="254001">
                <a:moveTo>
                  <a:pt x="143934" y="0"/>
                </a:moveTo>
                <a:lnTo>
                  <a:pt x="143934" y="0"/>
                </a:lnTo>
                <a:lnTo>
                  <a:pt x="143934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8467"/>
                </a:lnTo>
                <a:lnTo>
                  <a:pt x="110067" y="16934"/>
                </a:lnTo>
                <a:lnTo>
                  <a:pt x="93134" y="16934"/>
                </a:lnTo>
                <a:lnTo>
                  <a:pt x="84667" y="33867"/>
                </a:lnTo>
                <a:lnTo>
                  <a:pt x="67734" y="33867"/>
                </a:lnTo>
                <a:lnTo>
                  <a:pt x="50800" y="50800"/>
                </a:lnTo>
                <a:lnTo>
                  <a:pt x="33867" y="59267"/>
                </a:lnTo>
                <a:lnTo>
                  <a:pt x="25400" y="67734"/>
                </a:lnTo>
                <a:lnTo>
                  <a:pt x="16934" y="76200"/>
                </a:lnTo>
                <a:lnTo>
                  <a:pt x="8467" y="84667"/>
                </a:lnTo>
                <a:lnTo>
                  <a:pt x="0" y="93134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10067"/>
                </a:lnTo>
                <a:lnTo>
                  <a:pt x="16934" y="110067"/>
                </a:lnTo>
                <a:lnTo>
                  <a:pt x="25400" y="110067"/>
                </a:lnTo>
                <a:lnTo>
                  <a:pt x="42334" y="101600"/>
                </a:lnTo>
                <a:lnTo>
                  <a:pt x="50800" y="101600"/>
                </a:lnTo>
                <a:lnTo>
                  <a:pt x="76200" y="101600"/>
                </a:lnTo>
                <a:lnTo>
                  <a:pt x="93134" y="101600"/>
                </a:lnTo>
                <a:lnTo>
                  <a:pt x="110067" y="101600"/>
                </a:lnTo>
                <a:lnTo>
                  <a:pt x="127000" y="110067"/>
                </a:lnTo>
                <a:lnTo>
                  <a:pt x="143934" y="110067"/>
                </a:lnTo>
                <a:lnTo>
                  <a:pt x="160867" y="127000"/>
                </a:lnTo>
                <a:lnTo>
                  <a:pt x="177800" y="135467"/>
                </a:lnTo>
                <a:lnTo>
                  <a:pt x="186267" y="143934"/>
                </a:lnTo>
                <a:lnTo>
                  <a:pt x="194734" y="152400"/>
                </a:lnTo>
                <a:lnTo>
                  <a:pt x="203200" y="169334"/>
                </a:lnTo>
                <a:lnTo>
                  <a:pt x="211667" y="186267"/>
                </a:lnTo>
                <a:lnTo>
                  <a:pt x="211667" y="194734"/>
                </a:lnTo>
                <a:lnTo>
                  <a:pt x="203200" y="203200"/>
                </a:lnTo>
                <a:lnTo>
                  <a:pt x="203200" y="220134"/>
                </a:lnTo>
                <a:lnTo>
                  <a:pt x="194734" y="228600"/>
                </a:lnTo>
                <a:lnTo>
                  <a:pt x="186267" y="237067"/>
                </a:lnTo>
                <a:lnTo>
                  <a:pt x="169334" y="245534"/>
                </a:lnTo>
                <a:lnTo>
                  <a:pt x="152400" y="245534"/>
                </a:lnTo>
                <a:lnTo>
                  <a:pt x="135467" y="254000"/>
                </a:lnTo>
                <a:lnTo>
                  <a:pt x="118534" y="254000"/>
                </a:lnTo>
                <a:lnTo>
                  <a:pt x="101600" y="254000"/>
                </a:lnTo>
                <a:lnTo>
                  <a:pt x="84667" y="245534"/>
                </a:lnTo>
                <a:lnTo>
                  <a:pt x="76200" y="245534"/>
                </a:lnTo>
                <a:lnTo>
                  <a:pt x="67734" y="237067"/>
                </a:lnTo>
                <a:lnTo>
                  <a:pt x="67734" y="237067"/>
                </a:lnTo>
                <a:lnTo>
                  <a:pt x="50800" y="237067"/>
                </a:lnTo>
                <a:lnTo>
                  <a:pt x="5080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39067" y="1574800"/>
            <a:ext cx="364067" cy="431801"/>
          </a:xfrm>
          <a:custGeom>
            <a:avLst/>
            <a:gdLst/>
            <a:ahLst/>
            <a:cxnLst/>
            <a:rect l="0" t="0" r="0" b="0"/>
            <a:pathLst>
              <a:path w="364067" h="431801">
                <a:moveTo>
                  <a:pt x="364066" y="0"/>
                </a:moveTo>
                <a:lnTo>
                  <a:pt x="364066" y="0"/>
                </a:lnTo>
                <a:lnTo>
                  <a:pt x="355600" y="8467"/>
                </a:lnTo>
                <a:lnTo>
                  <a:pt x="355600" y="8467"/>
                </a:lnTo>
                <a:lnTo>
                  <a:pt x="347133" y="25400"/>
                </a:lnTo>
                <a:lnTo>
                  <a:pt x="330200" y="33867"/>
                </a:lnTo>
                <a:lnTo>
                  <a:pt x="321733" y="50800"/>
                </a:lnTo>
                <a:lnTo>
                  <a:pt x="304800" y="67733"/>
                </a:lnTo>
                <a:lnTo>
                  <a:pt x="296333" y="84667"/>
                </a:lnTo>
                <a:lnTo>
                  <a:pt x="279400" y="110067"/>
                </a:lnTo>
                <a:lnTo>
                  <a:pt x="254000" y="127000"/>
                </a:lnTo>
                <a:lnTo>
                  <a:pt x="237066" y="152400"/>
                </a:lnTo>
                <a:lnTo>
                  <a:pt x="211666" y="177800"/>
                </a:lnTo>
                <a:lnTo>
                  <a:pt x="194733" y="203200"/>
                </a:lnTo>
                <a:lnTo>
                  <a:pt x="169333" y="228600"/>
                </a:lnTo>
                <a:lnTo>
                  <a:pt x="152400" y="254000"/>
                </a:lnTo>
                <a:lnTo>
                  <a:pt x="127000" y="279400"/>
                </a:lnTo>
                <a:lnTo>
                  <a:pt x="101600" y="304800"/>
                </a:lnTo>
                <a:lnTo>
                  <a:pt x="84666" y="330200"/>
                </a:lnTo>
                <a:lnTo>
                  <a:pt x="67733" y="355600"/>
                </a:lnTo>
                <a:lnTo>
                  <a:pt x="50800" y="372533"/>
                </a:lnTo>
                <a:lnTo>
                  <a:pt x="33866" y="389467"/>
                </a:lnTo>
                <a:lnTo>
                  <a:pt x="16933" y="406400"/>
                </a:lnTo>
                <a:lnTo>
                  <a:pt x="8466" y="423333"/>
                </a:lnTo>
                <a:lnTo>
                  <a:pt x="0" y="431800"/>
                </a:lnTo>
                <a:lnTo>
                  <a:pt x="0" y="431800"/>
                </a:lnTo>
                <a:lnTo>
                  <a:pt x="0" y="431800"/>
                </a:lnTo>
                <a:lnTo>
                  <a:pt x="0" y="431800"/>
                </a:lnTo>
                <a:lnTo>
                  <a:pt x="0" y="431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23733" y="1617133"/>
            <a:ext cx="397935" cy="414868"/>
          </a:xfrm>
          <a:custGeom>
            <a:avLst/>
            <a:gdLst/>
            <a:ahLst/>
            <a:cxnLst/>
            <a:rect l="0" t="0" r="0" b="0"/>
            <a:pathLst>
              <a:path w="397935" h="414868">
                <a:moveTo>
                  <a:pt x="389467" y="0"/>
                </a:moveTo>
                <a:lnTo>
                  <a:pt x="389467" y="0"/>
                </a:lnTo>
                <a:lnTo>
                  <a:pt x="389467" y="0"/>
                </a:lnTo>
                <a:lnTo>
                  <a:pt x="397934" y="0"/>
                </a:lnTo>
                <a:lnTo>
                  <a:pt x="397934" y="0"/>
                </a:lnTo>
                <a:lnTo>
                  <a:pt x="397934" y="0"/>
                </a:lnTo>
                <a:lnTo>
                  <a:pt x="397934" y="0"/>
                </a:lnTo>
                <a:lnTo>
                  <a:pt x="397934" y="0"/>
                </a:lnTo>
                <a:lnTo>
                  <a:pt x="389467" y="8467"/>
                </a:lnTo>
                <a:lnTo>
                  <a:pt x="381000" y="16934"/>
                </a:lnTo>
                <a:lnTo>
                  <a:pt x="372534" y="33867"/>
                </a:lnTo>
                <a:lnTo>
                  <a:pt x="355600" y="42334"/>
                </a:lnTo>
                <a:lnTo>
                  <a:pt x="338667" y="59267"/>
                </a:lnTo>
                <a:lnTo>
                  <a:pt x="321734" y="76200"/>
                </a:lnTo>
                <a:lnTo>
                  <a:pt x="304800" y="101600"/>
                </a:lnTo>
                <a:lnTo>
                  <a:pt x="279400" y="118534"/>
                </a:lnTo>
                <a:lnTo>
                  <a:pt x="254000" y="143934"/>
                </a:lnTo>
                <a:lnTo>
                  <a:pt x="228600" y="160867"/>
                </a:lnTo>
                <a:lnTo>
                  <a:pt x="203200" y="194734"/>
                </a:lnTo>
                <a:lnTo>
                  <a:pt x="186267" y="220134"/>
                </a:lnTo>
                <a:lnTo>
                  <a:pt x="160867" y="245534"/>
                </a:lnTo>
                <a:lnTo>
                  <a:pt x="135467" y="270934"/>
                </a:lnTo>
                <a:lnTo>
                  <a:pt x="118534" y="287867"/>
                </a:lnTo>
                <a:lnTo>
                  <a:pt x="93134" y="313267"/>
                </a:lnTo>
                <a:lnTo>
                  <a:pt x="76200" y="330200"/>
                </a:lnTo>
                <a:lnTo>
                  <a:pt x="59267" y="355600"/>
                </a:lnTo>
                <a:lnTo>
                  <a:pt x="42334" y="372534"/>
                </a:lnTo>
                <a:lnTo>
                  <a:pt x="25400" y="381000"/>
                </a:lnTo>
                <a:lnTo>
                  <a:pt x="8467" y="397934"/>
                </a:lnTo>
                <a:lnTo>
                  <a:pt x="0" y="406400"/>
                </a:lnTo>
                <a:lnTo>
                  <a:pt x="0" y="414867"/>
                </a:lnTo>
                <a:lnTo>
                  <a:pt x="0" y="414867"/>
                </a:lnTo>
                <a:lnTo>
                  <a:pt x="0" y="414867"/>
                </a:lnTo>
                <a:lnTo>
                  <a:pt x="0" y="414867"/>
                </a:lnTo>
                <a:lnTo>
                  <a:pt x="0" y="414867"/>
                </a:lnTo>
                <a:lnTo>
                  <a:pt x="8467" y="414867"/>
                </a:lnTo>
                <a:lnTo>
                  <a:pt x="8467" y="414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377267" y="1557867"/>
            <a:ext cx="211667" cy="406401"/>
          </a:xfrm>
          <a:custGeom>
            <a:avLst/>
            <a:gdLst/>
            <a:ahLst/>
            <a:cxnLst/>
            <a:rect l="0" t="0" r="0" b="0"/>
            <a:pathLst>
              <a:path w="211667" h="406401">
                <a:moveTo>
                  <a:pt x="84666" y="0"/>
                </a:move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8466"/>
                </a:lnTo>
                <a:lnTo>
                  <a:pt x="84666" y="8466"/>
                </a:lnTo>
                <a:lnTo>
                  <a:pt x="84666" y="25400"/>
                </a:lnTo>
                <a:lnTo>
                  <a:pt x="76200" y="42333"/>
                </a:lnTo>
                <a:lnTo>
                  <a:pt x="76200" y="50800"/>
                </a:lnTo>
                <a:lnTo>
                  <a:pt x="67733" y="76200"/>
                </a:lnTo>
                <a:lnTo>
                  <a:pt x="59266" y="93133"/>
                </a:lnTo>
                <a:lnTo>
                  <a:pt x="50800" y="118533"/>
                </a:lnTo>
                <a:lnTo>
                  <a:pt x="42333" y="143933"/>
                </a:lnTo>
                <a:lnTo>
                  <a:pt x="25400" y="169333"/>
                </a:lnTo>
                <a:lnTo>
                  <a:pt x="16933" y="194733"/>
                </a:lnTo>
                <a:lnTo>
                  <a:pt x="8466" y="220133"/>
                </a:lnTo>
                <a:lnTo>
                  <a:pt x="0" y="245533"/>
                </a:lnTo>
                <a:lnTo>
                  <a:pt x="0" y="270933"/>
                </a:lnTo>
                <a:lnTo>
                  <a:pt x="0" y="296333"/>
                </a:lnTo>
                <a:lnTo>
                  <a:pt x="0" y="313266"/>
                </a:lnTo>
                <a:lnTo>
                  <a:pt x="8466" y="338666"/>
                </a:lnTo>
                <a:lnTo>
                  <a:pt x="16933" y="355600"/>
                </a:lnTo>
                <a:lnTo>
                  <a:pt x="33866" y="372533"/>
                </a:lnTo>
                <a:lnTo>
                  <a:pt x="50800" y="381000"/>
                </a:lnTo>
                <a:lnTo>
                  <a:pt x="67733" y="389466"/>
                </a:lnTo>
                <a:lnTo>
                  <a:pt x="84666" y="406400"/>
                </a:lnTo>
                <a:lnTo>
                  <a:pt x="101600" y="406400"/>
                </a:lnTo>
                <a:lnTo>
                  <a:pt x="127000" y="406400"/>
                </a:lnTo>
                <a:lnTo>
                  <a:pt x="152400" y="406400"/>
                </a:lnTo>
                <a:lnTo>
                  <a:pt x="169333" y="397933"/>
                </a:lnTo>
                <a:lnTo>
                  <a:pt x="177800" y="389466"/>
                </a:lnTo>
                <a:lnTo>
                  <a:pt x="194733" y="381000"/>
                </a:lnTo>
                <a:lnTo>
                  <a:pt x="203200" y="372533"/>
                </a:lnTo>
                <a:lnTo>
                  <a:pt x="203200" y="372533"/>
                </a:lnTo>
                <a:lnTo>
                  <a:pt x="211666" y="355600"/>
                </a:lnTo>
                <a:lnTo>
                  <a:pt x="211666" y="355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84133" y="1727200"/>
            <a:ext cx="304801" cy="33868"/>
          </a:xfrm>
          <a:custGeom>
            <a:avLst/>
            <a:gdLst/>
            <a:ahLst/>
            <a:cxnLst/>
            <a:rect l="0" t="0" r="0" b="0"/>
            <a:pathLst>
              <a:path w="304801" h="33868">
                <a:moveTo>
                  <a:pt x="0" y="33867"/>
                </a:moveTo>
                <a:lnTo>
                  <a:pt x="0" y="33867"/>
                </a:lnTo>
                <a:lnTo>
                  <a:pt x="8467" y="33867"/>
                </a:lnTo>
                <a:lnTo>
                  <a:pt x="16934" y="33867"/>
                </a:lnTo>
                <a:lnTo>
                  <a:pt x="33867" y="33867"/>
                </a:lnTo>
                <a:lnTo>
                  <a:pt x="50800" y="25400"/>
                </a:lnTo>
                <a:lnTo>
                  <a:pt x="76200" y="25400"/>
                </a:lnTo>
                <a:lnTo>
                  <a:pt x="101600" y="25400"/>
                </a:lnTo>
                <a:lnTo>
                  <a:pt x="127000" y="25400"/>
                </a:lnTo>
                <a:lnTo>
                  <a:pt x="152400" y="16933"/>
                </a:lnTo>
                <a:lnTo>
                  <a:pt x="186267" y="16933"/>
                </a:lnTo>
                <a:lnTo>
                  <a:pt x="211667" y="8467"/>
                </a:lnTo>
                <a:lnTo>
                  <a:pt x="237067" y="0"/>
                </a:lnTo>
                <a:lnTo>
                  <a:pt x="254000" y="0"/>
                </a:lnTo>
                <a:lnTo>
                  <a:pt x="270934" y="0"/>
                </a:lnTo>
                <a:lnTo>
                  <a:pt x="296334" y="0"/>
                </a:lnTo>
                <a:lnTo>
                  <a:pt x="296334" y="0"/>
                </a:lnTo>
                <a:lnTo>
                  <a:pt x="304800" y="0"/>
                </a:lnTo>
                <a:lnTo>
                  <a:pt x="304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31267" y="1761067"/>
            <a:ext cx="127001" cy="194734"/>
          </a:xfrm>
          <a:custGeom>
            <a:avLst/>
            <a:gdLst/>
            <a:ahLst/>
            <a:cxnLst/>
            <a:rect l="0" t="0" r="0" b="0"/>
            <a:pathLst>
              <a:path w="127001" h="194734">
                <a:moveTo>
                  <a:pt x="50800" y="0"/>
                </a:moveTo>
                <a:lnTo>
                  <a:pt x="50800" y="8466"/>
                </a:lnTo>
                <a:lnTo>
                  <a:pt x="42333" y="8466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42333"/>
                </a:lnTo>
                <a:lnTo>
                  <a:pt x="8466" y="59266"/>
                </a:lnTo>
                <a:lnTo>
                  <a:pt x="8466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35466"/>
                </a:lnTo>
                <a:lnTo>
                  <a:pt x="0" y="152400"/>
                </a:lnTo>
                <a:lnTo>
                  <a:pt x="8466" y="160866"/>
                </a:lnTo>
                <a:lnTo>
                  <a:pt x="16933" y="177800"/>
                </a:lnTo>
                <a:lnTo>
                  <a:pt x="25400" y="186266"/>
                </a:lnTo>
                <a:lnTo>
                  <a:pt x="33866" y="186266"/>
                </a:lnTo>
                <a:lnTo>
                  <a:pt x="50800" y="194733"/>
                </a:lnTo>
                <a:lnTo>
                  <a:pt x="67733" y="194733"/>
                </a:lnTo>
                <a:lnTo>
                  <a:pt x="76200" y="194733"/>
                </a:lnTo>
                <a:lnTo>
                  <a:pt x="84666" y="186266"/>
                </a:lnTo>
                <a:lnTo>
                  <a:pt x="101600" y="186266"/>
                </a:lnTo>
                <a:lnTo>
                  <a:pt x="110066" y="169333"/>
                </a:lnTo>
                <a:lnTo>
                  <a:pt x="118533" y="160866"/>
                </a:lnTo>
                <a:lnTo>
                  <a:pt x="118533" y="152400"/>
                </a:lnTo>
                <a:lnTo>
                  <a:pt x="127000" y="135466"/>
                </a:lnTo>
                <a:lnTo>
                  <a:pt x="127000" y="118533"/>
                </a:lnTo>
                <a:lnTo>
                  <a:pt x="118533" y="101600"/>
                </a:lnTo>
                <a:lnTo>
                  <a:pt x="110066" y="84666"/>
                </a:lnTo>
                <a:lnTo>
                  <a:pt x="101600" y="67733"/>
                </a:lnTo>
                <a:lnTo>
                  <a:pt x="93133" y="50800"/>
                </a:lnTo>
                <a:lnTo>
                  <a:pt x="84666" y="33866"/>
                </a:lnTo>
                <a:lnTo>
                  <a:pt x="67733" y="25400"/>
                </a:lnTo>
                <a:lnTo>
                  <a:pt x="59266" y="16933"/>
                </a:lnTo>
                <a:lnTo>
                  <a:pt x="50800" y="16933"/>
                </a:lnTo>
                <a:lnTo>
                  <a:pt x="33866" y="16933"/>
                </a:lnTo>
                <a:lnTo>
                  <a:pt x="33866" y="16933"/>
                </a:lnTo>
                <a:lnTo>
                  <a:pt x="25400" y="16933"/>
                </a:lnTo>
                <a:lnTo>
                  <a:pt x="33866" y="16933"/>
                </a:lnTo>
                <a:lnTo>
                  <a:pt x="33866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9266" y="25400"/>
                </a:lnTo>
                <a:lnTo>
                  <a:pt x="59266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56200" y="1574800"/>
            <a:ext cx="220134" cy="330201"/>
          </a:xfrm>
          <a:custGeom>
            <a:avLst/>
            <a:gdLst/>
            <a:ahLst/>
            <a:cxnLst/>
            <a:rect l="0" t="0" r="0" b="0"/>
            <a:pathLst>
              <a:path w="220134" h="330201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59267" y="16933"/>
                </a:lnTo>
                <a:lnTo>
                  <a:pt x="59267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50800" y="67733"/>
                </a:lnTo>
                <a:lnTo>
                  <a:pt x="42333" y="84667"/>
                </a:lnTo>
                <a:lnTo>
                  <a:pt x="33867" y="110067"/>
                </a:lnTo>
                <a:lnTo>
                  <a:pt x="33867" y="127000"/>
                </a:lnTo>
                <a:lnTo>
                  <a:pt x="25400" y="160867"/>
                </a:lnTo>
                <a:lnTo>
                  <a:pt x="16933" y="177800"/>
                </a:lnTo>
                <a:lnTo>
                  <a:pt x="16933" y="203200"/>
                </a:lnTo>
                <a:lnTo>
                  <a:pt x="8467" y="228600"/>
                </a:lnTo>
                <a:lnTo>
                  <a:pt x="0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8467" y="296333"/>
                </a:lnTo>
                <a:lnTo>
                  <a:pt x="16933" y="304800"/>
                </a:lnTo>
                <a:lnTo>
                  <a:pt x="33867" y="313267"/>
                </a:lnTo>
                <a:lnTo>
                  <a:pt x="50800" y="321733"/>
                </a:lnTo>
                <a:lnTo>
                  <a:pt x="67733" y="330200"/>
                </a:lnTo>
                <a:lnTo>
                  <a:pt x="93133" y="330200"/>
                </a:lnTo>
                <a:lnTo>
                  <a:pt x="110067" y="330200"/>
                </a:lnTo>
                <a:lnTo>
                  <a:pt x="143933" y="321733"/>
                </a:lnTo>
                <a:lnTo>
                  <a:pt x="160867" y="321733"/>
                </a:lnTo>
                <a:lnTo>
                  <a:pt x="186267" y="313267"/>
                </a:lnTo>
                <a:lnTo>
                  <a:pt x="203200" y="304800"/>
                </a:lnTo>
                <a:lnTo>
                  <a:pt x="211667" y="296333"/>
                </a:lnTo>
                <a:lnTo>
                  <a:pt x="211667" y="296333"/>
                </a:lnTo>
                <a:lnTo>
                  <a:pt x="220133" y="287867"/>
                </a:lnTo>
                <a:lnTo>
                  <a:pt x="220133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63067" y="1701800"/>
            <a:ext cx="220134" cy="25401"/>
          </a:xfrm>
          <a:custGeom>
            <a:avLst/>
            <a:gdLst/>
            <a:ahLst/>
            <a:cxnLst/>
            <a:rect l="0" t="0" r="0" b="0"/>
            <a:pathLst>
              <a:path w="220134" h="25401">
                <a:moveTo>
                  <a:pt x="8466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25400" y="16933"/>
                </a:lnTo>
                <a:lnTo>
                  <a:pt x="42333" y="25400"/>
                </a:lnTo>
                <a:lnTo>
                  <a:pt x="67733" y="25400"/>
                </a:lnTo>
                <a:lnTo>
                  <a:pt x="93133" y="25400"/>
                </a:lnTo>
                <a:lnTo>
                  <a:pt x="135466" y="16933"/>
                </a:lnTo>
                <a:lnTo>
                  <a:pt x="160866" y="16933"/>
                </a:lnTo>
                <a:lnTo>
                  <a:pt x="194733" y="8467"/>
                </a:lnTo>
                <a:lnTo>
                  <a:pt x="194733" y="8467"/>
                </a:lnTo>
                <a:lnTo>
                  <a:pt x="220133" y="0"/>
                </a:lnTo>
                <a:lnTo>
                  <a:pt x="2201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01733" y="1583267"/>
            <a:ext cx="177801" cy="338667"/>
          </a:xfrm>
          <a:custGeom>
            <a:avLst/>
            <a:gdLst/>
            <a:ahLst/>
            <a:cxnLst/>
            <a:rect l="0" t="0" r="0" b="0"/>
            <a:pathLst>
              <a:path w="177801" h="338667">
                <a:moveTo>
                  <a:pt x="33867" y="0"/>
                </a:moveTo>
                <a:lnTo>
                  <a:pt x="33867" y="0"/>
                </a:lnTo>
                <a:lnTo>
                  <a:pt x="25400" y="8466"/>
                </a:lnTo>
                <a:lnTo>
                  <a:pt x="25400" y="16933"/>
                </a:lnTo>
                <a:lnTo>
                  <a:pt x="25400" y="25400"/>
                </a:lnTo>
                <a:lnTo>
                  <a:pt x="25400" y="42333"/>
                </a:lnTo>
                <a:lnTo>
                  <a:pt x="16934" y="59266"/>
                </a:lnTo>
                <a:lnTo>
                  <a:pt x="16934" y="84666"/>
                </a:lnTo>
                <a:lnTo>
                  <a:pt x="16934" y="110066"/>
                </a:lnTo>
                <a:lnTo>
                  <a:pt x="8467" y="135466"/>
                </a:lnTo>
                <a:lnTo>
                  <a:pt x="8467" y="160866"/>
                </a:lnTo>
                <a:lnTo>
                  <a:pt x="8467" y="186266"/>
                </a:lnTo>
                <a:lnTo>
                  <a:pt x="0" y="211666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3"/>
                </a:lnTo>
                <a:lnTo>
                  <a:pt x="0" y="287866"/>
                </a:lnTo>
                <a:lnTo>
                  <a:pt x="0" y="296333"/>
                </a:lnTo>
                <a:lnTo>
                  <a:pt x="0" y="304800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13266"/>
                </a:lnTo>
                <a:lnTo>
                  <a:pt x="0" y="304800"/>
                </a:lnTo>
                <a:lnTo>
                  <a:pt x="0" y="296333"/>
                </a:lnTo>
                <a:lnTo>
                  <a:pt x="0" y="287866"/>
                </a:lnTo>
                <a:lnTo>
                  <a:pt x="0" y="270933"/>
                </a:lnTo>
                <a:lnTo>
                  <a:pt x="8467" y="262466"/>
                </a:lnTo>
                <a:lnTo>
                  <a:pt x="8467" y="245533"/>
                </a:lnTo>
                <a:lnTo>
                  <a:pt x="16934" y="228600"/>
                </a:lnTo>
                <a:lnTo>
                  <a:pt x="16934" y="211666"/>
                </a:lnTo>
                <a:lnTo>
                  <a:pt x="25400" y="194733"/>
                </a:lnTo>
                <a:lnTo>
                  <a:pt x="42334" y="186266"/>
                </a:lnTo>
                <a:lnTo>
                  <a:pt x="59267" y="177800"/>
                </a:lnTo>
                <a:lnTo>
                  <a:pt x="76200" y="169333"/>
                </a:lnTo>
                <a:lnTo>
                  <a:pt x="93134" y="169333"/>
                </a:lnTo>
                <a:lnTo>
                  <a:pt x="110067" y="169333"/>
                </a:lnTo>
                <a:lnTo>
                  <a:pt x="127000" y="169333"/>
                </a:lnTo>
                <a:lnTo>
                  <a:pt x="143934" y="177800"/>
                </a:lnTo>
                <a:lnTo>
                  <a:pt x="160867" y="186266"/>
                </a:lnTo>
                <a:lnTo>
                  <a:pt x="169334" y="203200"/>
                </a:lnTo>
                <a:lnTo>
                  <a:pt x="177800" y="211666"/>
                </a:lnTo>
                <a:lnTo>
                  <a:pt x="177800" y="228600"/>
                </a:lnTo>
                <a:lnTo>
                  <a:pt x="169334" y="245533"/>
                </a:lnTo>
                <a:lnTo>
                  <a:pt x="169334" y="262466"/>
                </a:lnTo>
                <a:lnTo>
                  <a:pt x="169334" y="287866"/>
                </a:lnTo>
                <a:lnTo>
                  <a:pt x="160867" y="304800"/>
                </a:lnTo>
                <a:lnTo>
                  <a:pt x="160867" y="313266"/>
                </a:lnTo>
                <a:lnTo>
                  <a:pt x="152400" y="330200"/>
                </a:lnTo>
                <a:lnTo>
                  <a:pt x="152400" y="338666"/>
                </a:lnTo>
                <a:lnTo>
                  <a:pt x="160867" y="338666"/>
                </a:lnTo>
                <a:lnTo>
                  <a:pt x="160867" y="338666"/>
                </a:lnTo>
                <a:lnTo>
                  <a:pt x="160867" y="338666"/>
                </a:lnTo>
                <a:lnTo>
                  <a:pt x="160867" y="338666"/>
                </a:lnTo>
                <a:lnTo>
                  <a:pt x="160867" y="330200"/>
                </a:lnTo>
                <a:lnTo>
                  <a:pt x="160867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47267" y="1735667"/>
            <a:ext cx="186267" cy="194734"/>
          </a:xfrm>
          <a:custGeom>
            <a:avLst/>
            <a:gdLst/>
            <a:ahLst/>
            <a:cxnLst/>
            <a:rect l="0" t="0" r="0" b="0"/>
            <a:pathLst>
              <a:path w="186267" h="194734">
                <a:moveTo>
                  <a:pt x="16933" y="84666"/>
                </a:moveTo>
                <a:lnTo>
                  <a:pt x="25400" y="93133"/>
                </a:lnTo>
                <a:lnTo>
                  <a:pt x="25400" y="93133"/>
                </a:lnTo>
                <a:lnTo>
                  <a:pt x="33866" y="101600"/>
                </a:lnTo>
                <a:lnTo>
                  <a:pt x="42333" y="110066"/>
                </a:lnTo>
                <a:lnTo>
                  <a:pt x="50800" y="110066"/>
                </a:lnTo>
                <a:lnTo>
                  <a:pt x="67733" y="110066"/>
                </a:lnTo>
                <a:lnTo>
                  <a:pt x="76200" y="110066"/>
                </a:lnTo>
                <a:lnTo>
                  <a:pt x="93133" y="101600"/>
                </a:lnTo>
                <a:lnTo>
                  <a:pt x="101600" y="93133"/>
                </a:lnTo>
                <a:lnTo>
                  <a:pt x="110066" y="84666"/>
                </a:lnTo>
                <a:lnTo>
                  <a:pt x="118533" y="76200"/>
                </a:lnTo>
                <a:lnTo>
                  <a:pt x="127000" y="59266"/>
                </a:lnTo>
                <a:lnTo>
                  <a:pt x="135466" y="42333"/>
                </a:lnTo>
                <a:lnTo>
                  <a:pt x="135466" y="33866"/>
                </a:lnTo>
                <a:lnTo>
                  <a:pt x="135466" y="16933"/>
                </a:lnTo>
                <a:lnTo>
                  <a:pt x="127000" y="8466"/>
                </a:lnTo>
                <a:lnTo>
                  <a:pt x="118533" y="0"/>
                </a:lnTo>
                <a:lnTo>
                  <a:pt x="110066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8466"/>
                </a:lnTo>
                <a:lnTo>
                  <a:pt x="50800" y="16933"/>
                </a:lnTo>
                <a:lnTo>
                  <a:pt x="42333" y="33866"/>
                </a:lnTo>
                <a:lnTo>
                  <a:pt x="25400" y="50800"/>
                </a:lnTo>
                <a:lnTo>
                  <a:pt x="16933" y="67733"/>
                </a:lnTo>
                <a:lnTo>
                  <a:pt x="8466" y="93133"/>
                </a:lnTo>
                <a:lnTo>
                  <a:pt x="0" y="110066"/>
                </a:lnTo>
                <a:lnTo>
                  <a:pt x="0" y="135466"/>
                </a:lnTo>
                <a:lnTo>
                  <a:pt x="0" y="143933"/>
                </a:lnTo>
                <a:lnTo>
                  <a:pt x="8466" y="160866"/>
                </a:lnTo>
                <a:lnTo>
                  <a:pt x="16933" y="169333"/>
                </a:lnTo>
                <a:lnTo>
                  <a:pt x="33866" y="186266"/>
                </a:lnTo>
                <a:lnTo>
                  <a:pt x="59266" y="186266"/>
                </a:lnTo>
                <a:lnTo>
                  <a:pt x="84666" y="194733"/>
                </a:lnTo>
                <a:lnTo>
                  <a:pt x="110066" y="194733"/>
                </a:lnTo>
                <a:lnTo>
                  <a:pt x="135466" y="194733"/>
                </a:lnTo>
                <a:lnTo>
                  <a:pt x="160866" y="194733"/>
                </a:lnTo>
                <a:lnTo>
                  <a:pt x="160866" y="194733"/>
                </a:lnTo>
                <a:lnTo>
                  <a:pt x="186266" y="186266"/>
                </a:lnTo>
                <a:lnTo>
                  <a:pt x="186266" y="186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172200" y="1498600"/>
            <a:ext cx="220134" cy="397934"/>
          </a:xfrm>
          <a:custGeom>
            <a:avLst/>
            <a:gdLst/>
            <a:ahLst/>
            <a:cxnLst/>
            <a:rect l="0" t="0" r="0" b="0"/>
            <a:pathLst>
              <a:path w="220134" h="397934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76200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25400" y="186267"/>
                </a:lnTo>
                <a:lnTo>
                  <a:pt x="25400" y="211667"/>
                </a:lnTo>
                <a:lnTo>
                  <a:pt x="16933" y="237067"/>
                </a:lnTo>
                <a:lnTo>
                  <a:pt x="16933" y="262467"/>
                </a:lnTo>
                <a:lnTo>
                  <a:pt x="16933" y="279400"/>
                </a:lnTo>
                <a:lnTo>
                  <a:pt x="8467" y="304800"/>
                </a:lnTo>
                <a:lnTo>
                  <a:pt x="8467" y="321733"/>
                </a:lnTo>
                <a:lnTo>
                  <a:pt x="0" y="330200"/>
                </a:lnTo>
                <a:lnTo>
                  <a:pt x="0" y="347133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0" y="330200"/>
                </a:lnTo>
                <a:lnTo>
                  <a:pt x="0" y="313267"/>
                </a:lnTo>
                <a:lnTo>
                  <a:pt x="8467" y="296333"/>
                </a:lnTo>
                <a:lnTo>
                  <a:pt x="8467" y="279400"/>
                </a:lnTo>
                <a:lnTo>
                  <a:pt x="16933" y="262467"/>
                </a:lnTo>
                <a:lnTo>
                  <a:pt x="25400" y="245533"/>
                </a:lnTo>
                <a:lnTo>
                  <a:pt x="42333" y="228600"/>
                </a:lnTo>
                <a:lnTo>
                  <a:pt x="59267" y="211667"/>
                </a:lnTo>
                <a:lnTo>
                  <a:pt x="76200" y="194733"/>
                </a:lnTo>
                <a:lnTo>
                  <a:pt x="93133" y="177800"/>
                </a:lnTo>
                <a:lnTo>
                  <a:pt x="118533" y="177800"/>
                </a:lnTo>
                <a:lnTo>
                  <a:pt x="143933" y="169333"/>
                </a:lnTo>
                <a:lnTo>
                  <a:pt x="160867" y="169333"/>
                </a:lnTo>
                <a:lnTo>
                  <a:pt x="177800" y="177800"/>
                </a:lnTo>
                <a:lnTo>
                  <a:pt x="186267" y="186267"/>
                </a:lnTo>
                <a:lnTo>
                  <a:pt x="203200" y="194733"/>
                </a:lnTo>
                <a:lnTo>
                  <a:pt x="211667" y="220133"/>
                </a:lnTo>
                <a:lnTo>
                  <a:pt x="220133" y="237067"/>
                </a:lnTo>
                <a:lnTo>
                  <a:pt x="220133" y="262467"/>
                </a:lnTo>
                <a:lnTo>
                  <a:pt x="211667" y="279400"/>
                </a:lnTo>
                <a:lnTo>
                  <a:pt x="203200" y="304800"/>
                </a:lnTo>
                <a:lnTo>
                  <a:pt x="194733" y="321733"/>
                </a:lnTo>
                <a:lnTo>
                  <a:pt x="177800" y="347133"/>
                </a:lnTo>
                <a:lnTo>
                  <a:pt x="160867" y="355600"/>
                </a:lnTo>
                <a:lnTo>
                  <a:pt x="143933" y="372533"/>
                </a:lnTo>
                <a:lnTo>
                  <a:pt x="127000" y="381000"/>
                </a:lnTo>
                <a:lnTo>
                  <a:pt x="110067" y="389467"/>
                </a:lnTo>
                <a:lnTo>
                  <a:pt x="101600" y="397933"/>
                </a:lnTo>
                <a:lnTo>
                  <a:pt x="84667" y="397933"/>
                </a:lnTo>
                <a:lnTo>
                  <a:pt x="76200" y="389467"/>
                </a:lnTo>
                <a:lnTo>
                  <a:pt x="67733" y="381000"/>
                </a:lnTo>
                <a:lnTo>
                  <a:pt x="67733" y="381000"/>
                </a:lnTo>
                <a:lnTo>
                  <a:pt x="59267" y="372533"/>
                </a:lnTo>
                <a:lnTo>
                  <a:pt x="59267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460067" y="1659467"/>
            <a:ext cx="203200" cy="211667"/>
          </a:xfrm>
          <a:custGeom>
            <a:avLst/>
            <a:gdLst/>
            <a:ahLst/>
            <a:cxnLst/>
            <a:rect l="0" t="0" r="0" b="0"/>
            <a:pathLst>
              <a:path w="203200" h="211667">
                <a:moveTo>
                  <a:pt x="126999" y="16933"/>
                </a:moveTo>
                <a:lnTo>
                  <a:pt x="126999" y="16933"/>
                </a:lnTo>
                <a:lnTo>
                  <a:pt x="126999" y="16933"/>
                </a:lnTo>
                <a:lnTo>
                  <a:pt x="126999" y="16933"/>
                </a:lnTo>
                <a:lnTo>
                  <a:pt x="118533" y="8466"/>
                </a:lnTo>
                <a:lnTo>
                  <a:pt x="110066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93133" y="0"/>
                </a:lnTo>
                <a:lnTo>
                  <a:pt x="84666" y="0"/>
                </a:lnTo>
                <a:lnTo>
                  <a:pt x="67733" y="0"/>
                </a:lnTo>
                <a:lnTo>
                  <a:pt x="59267" y="8466"/>
                </a:lnTo>
                <a:lnTo>
                  <a:pt x="42333" y="8466"/>
                </a:lnTo>
                <a:lnTo>
                  <a:pt x="33866" y="25400"/>
                </a:lnTo>
                <a:lnTo>
                  <a:pt x="25400" y="33866"/>
                </a:lnTo>
                <a:lnTo>
                  <a:pt x="16933" y="59266"/>
                </a:lnTo>
                <a:lnTo>
                  <a:pt x="8466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0866"/>
                </a:lnTo>
                <a:lnTo>
                  <a:pt x="0" y="177800"/>
                </a:lnTo>
                <a:lnTo>
                  <a:pt x="8466" y="186266"/>
                </a:lnTo>
                <a:lnTo>
                  <a:pt x="16933" y="194733"/>
                </a:lnTo>
                <a:lnTo>
                  <a:pt x="25400" y="203200"/>
                </a:lnTo>
                <a:lnTo>
                  <a:pt x="33866" y="203200"/>
                </a:lnTo>
                <a:lnTo>
                  <a:pt x="42333" y="194733"/>
                </a:lnTo>
                <a:lnTo>
                  <a:pt x="50799" y="194733"/>
                </a:lnTo>
                <a:lnTo>
                  <a:pt x="59267" y="186266"/>
                </a:lnTo>
                <a:lnTo>
                  <a:pt x="67733" y="177800"/>
                </a:lnTo>
                <a:lnTo>
                  <a:pt x="76200" y="169333"/>
                </a:lnTo>
                <a:lnTo>
                  <a:pt x="84666" y="152400"/>
                </a:lnTo>
                <a:lnTo>
                  <a:pt x="84666" y="135466"/>
                </a:lnTo>
                <a:lnTo>
                  <a:pt x="93133" y="118533"/>
                </a:lnTo>
                <a:lnTo>
                  <a:pt x="93133" y="110066"/>
                </a:lnTo>
                <a:lnTo>
                  <a:pt x="93133" y="93133"/>
                </a:lnTo>
                <a:lnTo>
                  <a:pt x="93133" y="76200"/>
                </a:lnTo>
                <a:lnTo>
                  <a:pt x="101600" y="59266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0800"/>
                </a:lnTo>
                <a:lnTo>
                  <a:pt x="101600" y="59266"/>
                </a:lnTo>
                <a:lnTo>
                  <a:pt x="101600" y="67733"/>
                </a:lnTo>
                <a:lnTo>
                  <a:pt x="101600" y="84666"/>
                </a:lnTo>
                <a:lnTo>
                  <a:pt x="101600" y="101600"/>
                </a:lnTo>
                <a:lnTo>
                  <a:pt x="110066" y="118533"/>
                </a:lnTo>
                <a:lnTo>
                  <a:pt x="110066" y="143933"/>
                </a:lnTo>
                <a:lnTo>
                  <a:pt x="118533" y="169333"/>
                </a:lnTo>
                <a:lnTo>
                  <a:pt x="126999" y="177800"/>
                </a:lnTo>
                <a:lnTo>
                  <a:pt x="135467" y="194733"/>
                </a:lnTo>
                <a:lnTo>
                  <a:pt x="143933" y="203200"/>
                </a:lnTo>
                <a:lnTo>
                  <a:pt x="152400" y="211666"/>
                </a:lnTo>
                <a:lnTo>
                  <a:pt x="160866" y="211666"/>
                </a:lnTo>
                <a:lnTo>
                  <a:pt x="169333" y="211666"/>
                </a:lnTo>
                <a:lnTo>
                  <a:pt x="186266" y="211666"/>
                </a:lnTo>
                <a:lnTo>
                  <a:pt x="194733" y="203200"/>
                </a:lnTo>
                <a:lnTo>
                  <a:pt x="194733" y="203200"/>
                </a:lnTo>
                <a:lnTo>
                  <a:pt x="203199" y="203200"/>
                </a:lnTo>
                <a:lnTo>
                  <a:pt x="203199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697133" y="1667933"/>
            <a:ext cx="110068" cy="254001"/>
          </a:xfrm>
          <a:custGeom>
            <a:avLst/>
            <a:gdLst/>
            <a:ahLst/>
            <a:cxnLst/>
            <a:rect l="0" t="0" r="0" b="0"/>
            <a:pathLst>
              <a:path w="110068" h="254001">
                <a:moveTo>
                  <a:pt x="93134" y="0"/>
                </a:moveTo>
                <a:lnTo>
                  <a:pt x="93134" y="0"/>
                </a:lnTo>
                <a:lnTo>
                  <a:pt x="84667" y="8467"/>
                </a:lnTo>
                <a:lnTo>
                  <a:pt x="76200" y="8467"/>
                </a:lnTo>
                <a:lnTo>
                  <a:pt x="67734" y="8467"/>
                </a:lnTo>
                <a:lnTo>
                  <a:pt x="50801" y="16934"/>
                </a:lnTo>
                <a:lnTo>
                  <a:pt x="42333" y="25400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59267"/>
                </a:lnTo>
                <a:lnTo>
                  <a:pt x="0" y="67734"/>
                </a:lnTo>
                <a:lnTo>
                  <a:pt x="0" y="76200"/>
                </a:lnTo>
                <a:lnTo>
                  <a:pt x="0" y="84667"/>
                </a:lnTo>
                <a:lnTo>
                  <a:pt x="0" y="84667"/>
                </a:lnTo>
                <a:lnTo>
                  <a:pt x="0" y="93134"/>
                </a:lnTo>
                <a:lnTo>
                  <a:pt x="8467" y="101600"/>
                </a:lnTo>
                <a:lnTo>
                  <a:pt x="16934" y="101600"/>
                </a:lnTo>
                <a:lnTo>
                  <a:pt x="33867" y="110067"/>
                </a:lnTo>
                <a:lnTo>
                  <a:pt x="50801" y="118534"/>
                </a:lnTo>
                <a:lnTo>
                  <a:pt x="67734" y="127000"/>
                </a:lnTo>
                <a:lnTo>
                  <a:pt x="76200" y="143934"/>
                </a:lnTo>
                <a:lnTo>
                  <a:pt x="84667" y="152400"/>
                </a:lnTo>
                <a:lnTo>
                  <a:pt x="101600" y="169334"/>
                </a:lnTo>
                <a:lnTo>
                  <a:pt x="110067" y="186267"/>
                </a:lnTo>
                <a:lnTo>
                  <a:pt x="110067" y="194734"/>
                </a:lnTo>
                <a:lnTo>
                  <a:pt x="110067" y="211667"/>
                </a:lnTo>
                <a:lnTo>
                  <a:pt x="110067" y="220134"/>
                </a:lnTo>
                <a:lnTo>
                  <a:pt x="101600" y="228600"/>
                </a:lnTo>
                <a:lnTo>
                  <a:pt x="93134" y="237067"/>
                </a:lnTo>
                <a:lnTo>
                  <a:pt x="84667" y="245534"/>
                </a:lnTo>
                <a:lnTo>
                  <a:pt x="76200" y="254000"/>
                </a:lnTo>
                <a:lnTo>
                  <a:pt x="67734" y="254000"/>
                </a:lnTo>
                <a:lnTo>
                  <a:pt x="59267" y="254000"/>
                </a:lnTo>
                <a:lnTo>
                  <a:pt x="50801" y="254000"/>
                </a:lnTo>
                <a:lnTo>
                  <a:pt x="50801" y="254000"/>
                </a:lnTo>
                <a:lnTo>
                  <a:pt x="50801" y="254000"/>
                </a:lnTo>
                <a:lnTo>
                  <a:pt x="42333" y="245534"/>
                </a:lnTo>
                <a:lnTo>
                  <a:pt x="42333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874933" y="1693333"/>
            <a:ext cx="143935" cy="211668"/>
          </a:xfrm>
          <a:custGeom>
            <a:avLst/>
            <a:gdLst/>
            <a:ahLst/>
            <a:cxnLst/>
            <a:rect l="0" t="0" r="0" b="0"/>
            <a:pathLst>
              <a:path w="143935" h="211668">
                <a:moveTo>
                  <a:pt x="8467" y="118534"/>
                </a:moveTo>
                <a:lnTo>
                  <a:pt x="8467" y="118534"/>
                </a:lnTo>
                <a:lnTo>
                  <a:pt x="16933" y="118534"/>
                </a:lnTo>
                <a:lnTo>
                  <a:pt x="25401" y="118534"/>
                </a:lnTo>
                <a:lnTo>
                  <a:pt x="33867" y="118534"/>
                </a:lnTo>
                <a:lnTo>
                  <a:pt x="42334" y="118534"/>
                </a:lnTo>
                <a:lnTo>
                  <a:pt x="50800" y="118534"/>
                </a:lnTo>
                <a:lnTo>
                  <a:pt x="59267" y="110067"/>
                </a:lnTo>
                <a:lnTo>
                  <a:pt x="67734" y="93134"/>
                </a:lnTo>
                <a:lnTo>
                  <a:pt x="76200" y="84667"/>
                </a:lnTo>
                <a:lnTo>
                  <a:pt x="84667" y="67734"/>
                </a:lnTo>
                <a:lnTo>
                  <a:pt x="93133" y="59267"/>
                </a:lnTo>
                <a:lnTo>
                  <a:pt x="93133" y="42334"/>
                </a:lnTo>
                <a:lnTo>
                  <a:pt x="93133" y="25400"/>
                </a:lnTo>
                <a:lnTo>
                  <a:pt x="84667" y="16934"/>
                </a:lnTo>
                <a:lnTo>
                  <a:pt x="84667" y="8467"/>
                </a:lnTo>
                <a:lnTo>
                  <a:pt x="76200" y="0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16934"/>
                </a:lnTo>
                <a:lnTo>
                  <a:pt x="25401" y="25400"/>
                </a:lnTo>
                <a:lnTo>
                  <a:pt x="16933" y="42334"/>
                </a:lnTo>
                <a:lnTo>
                  <a:pt x="8467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60867"/>
                </a:lnTo>
                <a:lnTo>
                  <a:pt x="8467" y="177800"/>
                </a:lnTo>
                <a:lnTo>
                  <a:pt x="25401" y="194734"/>
                </a:lnTo>
                <a:lnTo>
                  <a:pt x="33867" y="203200"/>
                </a:lnTo>
                <a:lnTo>
                  <a:pt x="50800" y="211667"/>
                </a:lnTo>
                <a:lnTo>
                  <a:pt x="67734" y="211667"/>
                </a:lnTo>
                <a:lnTo>
                  <a:pt x="93133" y="211667"/>
                </a:lnTo>
                <a:lnTo>
                  <a:pt x="110067" y="203200"/>
                </a:lnTo>
                <a:lnTo>
                  <a:pt x="127000" y="203200"/>
                </a:lnTo>
                <a:lnTo>
                  <a:pt x="127000" y="203200"/>
                </a:lnTo>
                <a:lnTo>
                  <a:pt x="143934" y="194734"/>
                </a:lnTo>
                <a:lnTo>
                  <a:pt x="143934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112000" y="1651000"/>
            <a:ext cx="211668" cy="270934"/>
          </a:xfrm>
          <a:custGeom>
            <a:avLst/>
            <a:gdLst/>
            <a:ahLst/>
            <a:cxnLst/>
            <a:rect l="0" t="0" r="0" b="0"/>
            <a:pathLst>
              <a:path w="211668" h="270934">
                <a:moveTo>
                  <a:pt x="118533" y="8467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7" y="0"/>
                </a:lnTo>
                <a:lnTo>
                  <a:pt x="110067" y="0"/>
                </a:lnTo>
                <a:lnTo>
                  <a:pt x="101600" y="8467"/>
                </a:lnTo>
                <a:lnTo>
                  <a:pt x="93134" y="8467"/>
                </a:lnTo>
                <a:lnTo>
                  <a:pt x="76200" y="25400"/>
                </a:lnTo>
                <a:lnTo>
                  <a:pt x="59267" y="33867"/>
                </a:lnTo>
                <a:lnTo>
                  <a:pt x="50800" y="50800"/>
                </a:lnTo>
                <a:lnTo>
                  <a:pt x="33867" y="67733"/>
                </a:lnTo>
                <a:lnTo>
                  <a:pt x="25400" y="84667"/>
                </a:lnTo>
                <a:lnTo>
                  <a:pt x="8466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35467"/>
                </a:lnTo>
                <a:lnTo>
                  <a:pt x="8466" y="135467"/>
                </a:lnTo>
                <a:lnTo>
                  <a:pt x="25400" y="135467"/>
                </a:lnTo>
                <a:lnTo>
                  <a:pt x="42333" y="135467"/>
                </a:lnTo>
                <a:lnTo>
                  <a:pt x="59267" y="135467"/>
                </a:lnTo>
                <a:lnTo>
                  <a:pt x="76200" y="127000"/>
                </a:lnTo>
                <a:lnTo>
                  <a:pt x="93134" y="127000"/>
                </a:lnTo>
                <a:lnTo>
                  <a:pt x="118533" y="127000"/>
                </a:lnTo>
                <a:lnTo>
                  <a:pt x="135467" y="135467"/>
                </a:lnTo>
                <a:lnTo>
                  <a:pt x="160866" y="143933"/>
                </a:lnTo>
                <a:lnTo>
                  <a:pt x="177800" y="160867"/>
                </a:lnTo>
                <a:lnTo>
                  <a:pt x="194733" y="169333"/>
                </a:lnTo>
                <a:lnTo>
                  <a:pt x="203200" y="186267"/>
                </a:lnTo>
                <a:lnTo>
                  <a:pt x="203200" y="203200"/>
                </a:lnTo>
                <a:lnTo>
                  <a:pt x="211667" y="211667"/>
                </a:lnTo>
                <a:lnTo>
                  <a:pt x="203200" y="228600"/>
                </a:lnTo>
                <a:lnTo>
                  <a:pt x="203200" y="237067"/>
                </a:lnTo>
                <a:lnTo>
                  <a:pt x="194733" y="245533"/>
                </a:lnTo>
                <a:lnTo>
                  <a:pt x="177800" y="254000"/>
                </a:lnTo>
                <a:lnTo>
                  <a:pt x="160866" y="262467"/>
                </a:lnTo>
                <a:lnTo>
                  <a:pt x="135467" y="270933"/>
                </a:lnTo>
                <a:lnTo>
                  <a:pt x="118533" y="270933"/>
                </a:lnTo>
                <a:lnTo>
                  <a:pt x="93134" y="270933"/>
                </a:lnTo>
                <a:lnTo>
                  <a:pt x="93134" y="270933"/>
                </a:lnTo>
                <a:lnTo>
                  <a:pt x="76200" y="270933"/>
                </a:lnTo>
                <a:lnTo>
                  <a:pt x="7620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0467" y="2929467"/>
            <a:ext cx="347134" cy="338667"/>
          </a:xfrm>
          <a:custGeom>
            <a:avLst/>
            <a:gdLst/>
            <a:ahLst/>
            <a:cxnLst/>
            <a:rect l="0" t="0" r="0" b="0"/>
            <a:pathLst>
              <a:path w="347134" h="338667">
                <a:moveTo>
                  <a:pt x="8466" y="42333"/>
                </a:moveTo>
                <a:lnTo>
                  <a:pt x="8466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0800"/>
                </a:lnTo>
                <a:lnTo>
                  <a:pt x="8466" y="59266"/>
                </a:lnTo>
                <a:lnTo>
                  <a:pt x="8466" y="67733"/>
                </a:lnTo>
                <a:lnTo>
                  <a:pt x="8466" y="76200"/>
                </a:lnTo>
                <a:lnTo>
                  <a:pt x="8466" y="84666"/>
                </a:lnTo>
                <a:lnTo>
                  <a:pt x="8466" y="93133"/>
                </a:lnTo>
                <a:lnTo>
                  <a:pt x="8466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8466" y="254000"/>
                </a:lnTo>
                <a:lnTo>
                  <a:pt x="8466" y="270933"/>
                </a:lnTo>
                <a:lnTo>
                  <a:pt x="8466" y="287866"/>
                </a:lnTo>
                <a:lnTo>
                  <a:pt x="8466" y="304800"/>
                </a:lnTo>
                <a:lnTo>
                  <a:pt x="8466" y="313266"/>
                </a:lnTo>
                <a:lnTo>
                  <a:pt x="8466" y="330200"/>
                </a:lnTo>
                <a:lnTo>
                  <a:pt x="8466" y="330200"/>
                </a:lnTo>
                <a:lnTo>
                  <a:pt x="8466" y="338666"/>
                </a:lnTo>
                <a:lnTo>
                  <a:pt x="8466" y="338666"/>
                </a:lnTo>
                <a:lnTo>
                  <a:pt x="8466" y="330200"/>
                </a:lnTo>
                <a:lnTo>
                  <a:pt x="8466" y="330200"/>
                </a:lnTo>
                <a:lnTo>
                  <a:pt x="8466" y="313266"/>
                </a:lnTo>
                <a:lnTo>
                  <a:pt x="8466" y="304800"/>
                </a:lnTo>
                <a:lnTo>
                  <a:pt x="8466" y="287866"/>
                </a:lnTo>
                <a:lnTo>
                  <a:pt x="8466" y="262466"/>
                </a:lnTo>
                <a:lnTo>
                  <a:pt x="0" y="237066"/>
                </a:lnTo>
                <a:lnTo>
                  <a:pt x="0" y="220133"/>
                </a:lnTo>
                <a:lnTo>
                  <a:pt x="0" y="194733"/>
                </a:lnTo>
                <a:lnTo>
                  <a:pt x="0" y="169333"/>
                </a:lnTo>
                <a:lnTo>
                  <a:pt x="0" y="143933"/>
                </a:lnTo>
                <a:lnTo>
                  <a:pt x="8466" y="127000"/>
                </a:lnTo>
                <a:lnTo>
                  <a:pt x="8466" y="101600"/>
                </a:lnTo>
                <a:lnTo>
                  <a:pt x="16933" y="84666"/>
                </a:lnTo>
                <a:lnTo>
                  <a:pt x="25400" y="67733"/>
                </a:lnTo>
                <a:lnTo>
                  <a:pt x="33866" y="50800"/>
                </a:lnTo>
                <a:lnTo>
                  <a:pt x="50800" y="33866"/>
                </a:lnTo>
                <a:lnTo>
                  <a:pt x="59266" y="25400"/>
                </a:lnTo>
                <a:lnTo>
                  <a:pt x="76200" y="16933"/>
                </a:lnTo>
                <a:lnTo>
                  <a:pt x="84666" y="16933"/>
                </a:lnTo>
                <a:lnTo>
                  <a:pt x="101600" y="16933"/>
                </a:lnTo>
                <a:lnTo>
                  <a:pt x="110066" y="25400"/>
                </a:lnTo>
                <a:lnTo>
                  <a:pt x="118533" y="33866"/>
                </a:lnTo>
                <a:lnTo>
                  <a:pt x="127000" y="50800"/>
                </a:lnTo>
                <a:lnTo>
                  <a:pt x="127000" y="67733"/>
                </a:lnTo>
                <a:lnTo>
                  <a:pt x="135466" y="84666"/>
                </a:lnTo>
                <a:lnTo>
                  <a:pt x="143933" y="110066"/>
                </a:lnTo>
                <a:lnTo>
                  <a:pt x="143933" y="135466"/>
                </a:lnTo>
                <a:lnTo>
                  <a:pt x="152400" y="152400"/>
                </a:lnTo>
                <a:lnTo>
                  <a:pt x="160866" y="177800"/>
                </a:lnTo>
                <a:lnTo>
                  <a:pt x="160866" y="203200"/>
                </a:lnTo>
                <a:lnTo>
                  <a:pt x="160866" y="220133"/>
                </a:lnTo>
                <a:lnTo>
                  <a:pt x="160866" y="237066"/>
                </a:lnTo>
                <a:lnTo>
                  <a:pt x="160866" y="254000"/>
                </a:lnTo>
                <a:lnTo>
                  <a:pt x="160866" y="270933"/>
                </a:lnTo>
                <a:lnTo>
                  <a:pt x="160866" y="279400"/>
                </a:lnTo>
                <a:lnTo>
                  <a:pt x="160866" y="287866"/>
                </a:lnTo>
                <a:lnTo>
                  <a:pt x="160866" y="287866"/>
                </a:lnTo>
                <a:lnTo>
                  <a:pt x="160866" y="296333"/>
                </a:lnTo>
                <a:lnTo>
                  <a:pt x="160866" y="296333"/>
                </a:lnTo>
                <a:lnTo>
                  <a:pt x="160866" y="287866"/>
                </a:lnTo>
                <a:lnTo>
                  <a:pt x="160866" y="279400"/>
                </a:lnTo>
                <a:lnTo>
                  <a:pt x="160866" y="270933"/>
                </a:lnTo>
                <a:lnTo>
                  <a:pt x="160866" y="254000"/>
                </a:lnTo>
                <a:lnTo>
                  <a:pt x="160866" y="237066"/>
                </a:lnTo>
                <a:lnTo>
                  <a:pt x="160866" y="211666"/>
                </a:lnTo>
                <a:lnTo>
                  <a:pt x="160866" y="194733"/>
                </a:lnTo>
                <a:lnTo>
                  <a:pt x="160866" y="169333"/>
                </a:lnTo>
                <a:lnTo>
                  <a:pt x="160866" y="152400"/>
                </a:lnTo>
                <a:lnTo>
                  <a:pt x="160866" y="127000"/>
                </a:lnTo>
                <a:lnTo>
                  <a:pt x="169333" y="101600"/>
                </a:lnTo>
                <a:lnTo>
                  <a:pt x="169333" y="84666"/>
                </a:lnTo>
                <a:lnTo>
                  <a:pt x="177800" y="67733"/>
                </a:lnTo>
                <a:lnTo>
                  <a:pt x="186266" y="42333"/>
                </a:lnTo>
                <a:lnTo>
                  <a:pt x="194733" y="25400"/>
                </a:lnTo>
                <a:lnTo>
                  <a:pt x="211666" y="16933"/>
                </a:lnTo>
                <a:lnTo>
                  <a:pt x="220133" y="8466"/>
                </a:lnTo>
                <a:lnTo>
                  <a:pt x="237066" y="0"/>
                </a:lnTo>
                <a:lnTo>
                  <a:pt x="245533" y="0"/>
                </a:lnTo>
                <a:lnTo>
                  <a:pt x="254000" y="0"/>
                </a:lnTo>
                <a:lnTo>
                  <a:pt x="270933" y="0"/>
                </a:lnTo>
                <a:lnTo>
                  <a:pt x="279400" y="8466"/>
                </a:lnTo>
                <a:lnTo>
                  <a:pt x="287866" y="16933"/>
                </a:lnTo>
                <a:lnTo>
                  <a:pt x="296333" y="25400"/>
                </a:lnTo>
                <a:lnTo>
                  <a:pt x="304800" y="42333"/>
                </a:lnTo>
                <a:lnTo>
                  <a:pt x="304800" y="59266"/>
                </a:lnTo>
                <a:lnTo>
                  <a:pt x="313266" y="84666"/>
                </a:lnTo>
                <a:lnTo>
                  <a:pt x="321733" y="101600"/>
                </a:lnTo>
                <a:lnTo>
                  <a:pt x="321733" y="127000"/>
                </a:lnTo>
                <a:lnTo>
                  <a:pt x="330200" y="152400"/>
                </a:lnTo>
                <a:lnTo>
                  <a:pt x="330200" y="169333"/>
                </a:lnTo>
                <a:lnTo>
                  <a:pt x="330200" y="186266"/>
                </a:lnTo>
                <a:lnTo>
                  <a:pt x="330200" y="211666"/>
                </a:lnTo>
                <a:lnTo>
                  <a:pt x="330200" y="228600"/>
                </a:lnTo>
                <a:lnTo>
                  <a:pt x="330200" y="245533"/>
                </a:lnTo>
                <a:lnTo>
                  <a:pt x="330200" y="262466"/>
                </a:lnTo>
                <a:lnTo>
                  <a:pt x="330200" y="279400"/>
                </a:lnTo>
                <a:lnTo>
                  <a:pt x="330200" y="296333"/>
                </a:lnTo>
                <a:lnTo>
                  <a:pt x="330200" y="304800"/>
                </a:lnTo>
                <a:lnTo>
                  <a:pt x="330200" y="313266"/>
                </a:lnTo>
                <a:lnTo>
                  <a:pt x="330200" y="321733"/>
                </a:lnTo>
                <a:lnTo>
                  <a:pt x="330200" y="330200"/>
                </a:lnTo>
                <a:lnTo>
                  <a:pt x="330200" y="330200"/>
                </a:lnTo>
                <a:lnTo>
                  <a:pt x="330200" y="330200"/>
                </a:lnTo>
                <a:lnTo>
                  <a:pt x="330200" y="330200"/>
                </a:lnTo>
                <a:lnTo>
                  <a:pt x="338666" y="321733"/>
                </a:lnTo>
                <a:lnTo>
                  <a:pt x="338666" y="313266"/>
                </a:lnTo>
                <a:lnTo>
                  <a:pt x="338666" y="304800"/>
                </a:lnTo>
                <a:lnTo>
                  <a:pt x="347133" y="287866"/>
                </a:lnTo>
                <a:lnTo>
                  <a:pt x="347133" y="287866"/>
                </a:lnTo>
                <a:lnTo>
                  <a:pt x="347133" y="270933"/>
                </a:lnTo>
                <a:lnTo>
                  <a:pt x="347133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68400" y="3022600"/>
            <a:ext cx="177801" cy="237068"/>
          </a:xfrm>
          <a:custGeom>
            <a:avLst/>
            <a:gdLst/>
            <a:ahLst/>
            <a:cxnLst/>
            <a:rect l="0" t="0" r="0" b="0"/>
            <a:pathLst>
              <a:path w="177801" h="237068">
                <a:moveTo>
                  <a:pt x="0" y="101600"/>
                </a:move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8467" y="127000"/>
                </a:lnTo>
                <a:lnTo>
                  <a:pt x="8467" y="127000"/>
                </a:lnTo>
                <a:lnTo>
                  <a:pt x="16933" y="135467"/>
                </a:lnTo>
                <a:lnTo>
                  <a:pt x="25400" y="143933"/>
                </a:lnTo>
                <a:lnTo>
                  <a:pt x="42333" y="135467"/>
                </a:lnTo>
                <a:lnTo>
                  <a:pt x="50800" y="135467"/>
                </a:lnTo>
                <a:lnTo>
                  <a:pt x="59267" y="135467"/>
                </a:lnTo>
                <a:lnTo>
                  <a:pt x="67733" y="127000"/>
                </a:lnTo>
                <a:lnTo>
                  <a:pt x="84667" y="118533"/>
                </a:lnTo>
                <a:lnTo>
                  <a:pt x="84667" y="110067"/>
                </a:lnTo>
                <a:lnTo>
                  <a:pt x="93133" y="93133"/>
                </a:lnTo>
                <a:lnTo>
                  <a:pt x="101600" y="76200"/>
                </a:lnTo>
                <a:lnTo>
                  <a:pt x="110067" y="67733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33867"/>
                </a:lnTo>
                <a:lnTo>
                  <a:pt x="101600" y="16933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3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67733"/>
                </a:lnTo>
                <a:lnTo>
                  <a:pt x="8467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16933" y="177800"/>
                </a:lnTo>
                <a:lnTo>
                  <a:pt x="25400" y="194733"/>
                </a:lnTo>
                <a:lnTo>
                  <a:pt x="33867" y="211667"/>
                </a:lnTo>
                <a:lnTo>
                  <a:pt x="50800" y="220133"/>
                </a:lnTo>
                <a:lnTo>
                  <a:pt x="67733" y="228600"/>
                </a:lnTo>
                <a:lnTo>
                  <a:pt x="84667" y="237067"/>
                </a:lnTo>
                <a:lnTo>
                  <a:pt x="110067" y="228600"/>
                </a:lnTo>
                <a:lnTo>
                  <a:pt x="135467" y="228600"/>
                </a:lnTo>
                <a:lnTo>
                  <a:pt x="160867" y="220133"/>
                </a:lnTo>
                <a:lnTo>
                  <a:pt x="160867" y="220133"/>
                </a:lnTo>
                <a:lnTo>
                  <a:pt x="177800" y="211667"/>
                </a:lnTo>
                <a:lnTo>
                  <a:pt x="177800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05467" y="2887133"/>
            <a:ext cx="321734" cy="355601"/>
          </a:xfrm>
          <a:custGeom>
            <a:avLst/>
            <a:gdLst/>
            <a:ahLst/>
            <a:cxnLst/>
            <a:rect l="0" t="0" r="0" b="0"/>
            <a:pathLst>
              <a:path w="321734" h="355601">
                <a:moveTo>
                  <a:pt x="135466" y="143934"/>
                </a:moveTo>
                <a:lnTo>
                  <a:pt x="135466" y="143934"/>
                </a:lnTo>
                <a:lnTo>
                  <a:pt x="135466" y="135467"/>
                </a:lnTo>
                <a:lnTo>
                  <a:pt x="127000" y="127000"/>
                </a:lnTo>
                <a:lnTo>
                  <a:pt x="118533" y="118534"/>
                </a:lnTo>
                <a:lnTo>
                  <a:pt x="101600" y="110067"/>
                </a:lnTo>
                <a:lnTo>
                  <a:pt x="93133" y="110067"/>
                </a:lnTo>
                <a:lnTo>
                  <a:pt x="84666" y="110067"/>
                </a:lnTo>
                <a:lnTo>
                  <a:pt x="76200" y="110067"/>
                </a:lnTo>
                <a:lnTo>
                  <a:pt x="59266" y="110067"/>
                </a:lnTo>
                <a:lnTo>
                  <a:pt x="50800" y="127000"/>
                </a:lnTo>
                <a:lnTo>
                  <a:pt x="42333" y="135467"/>
                </a:lnTo>
                <a:lnTo>
                  <a:pt x="33866" y="152400"/>
                </a:lnTo>
                <a:lnTo>
                  <a:pt x="25400" y="169334"/>
                </a:lnTo>
                <a:lnTo>
                  <a:pt x="16933" y="194734"/>
                </a:lnTo>
                <a:lnTo>
                  <a:pt x="8466" y="220134"/>
                </a:lnTo>
                <a:lnTo>
                  <a:pt x="0" y="245534"/>
                </a:lnTo>
                <a:lnTo>
                  <a:pt x="0" y="270934"/>
                </a:lnTo>
                <a:lnTo>
                  <a:pt x="0" y="287867"/>
                </a:lnTo>
                <a:lnTo>
                  <a:pt x="8466" y="304800"/>
                </a:lnTo>
                <a:lnTo>
                  <a:pt x="16933" y="321734"/>
                </a:lnTo>
                <a:lnTo>
                  <a:pt x="25400" y="338667"/>
                </a:lnTo>
                <a:lnTo>
                  <a:pt x="33866" y="347134"/>
                </a:lnTo>
                <a:lnTo>
                  <a:pt x="42333" y="355600"/>
                </a:lnTo>
                <a:lnTo>
                  <a:pt x="59266" y="355600"/>
                </a:lnTo>
                <a:lnTo>
                  <a:pt x="76200" y="355600"/>
                </a:lnTo>
                <a:lnTo>
                  <a:pt x="84666" y="355600"/>
                </a:lnTo>
                <a:lnTo>
                  <a:pt x="101600" y="347134"/>
                </a:lnTo>
                <a:lnTo>
                  <a:pt x="110066" y="330200"/>
                </a:lnTo>
                <a:lnTo>
                  <a:pt x="118533" y="321734"/>
                </a:lnTo>
                <a:lnTo>
                  <a:pt x="135466" y="296334"/>
                </a:lnTo>
                <a:lnTo>
                  <a:pt x="135466" y="279400"/>
                </a:lnTo>
                <a:lnTo>
                  <a:pt x="143933" y="254000"/>
                </a:lnTo>
                <a:lnTo>
                  <a:pt x="143933" y="220134"/>
                </a:lnTo>
                <a:lnTo>
                  <a:pt x="152400" y="194734"/>
                </a:lnTo>
                <a:lnTo>
                  <a:pt x="152400" y="160867"/>
                </a:lnTo>
                <a:lnTo>
                  <a:pt x="152400" y="135467"/>
                </a:lnTo>
                <a:lnTo>
                  <a:pt x="152400" y="101600"/>
                </a:lnTo>
                <a:lnTo>
                  <a:pt x="152400" y="76200"/>
                </a:lnTo>
                <a:lnTo>
                  <a:pt x="152400" y="59267"/>
                </a:lnTo>
                <a:lnTo>
                  <a:pt x="143933" y="33867"/>
                </a:lnTo>
                <a:lnTo>
                  <a:pt x="143933" y="25400"/>
                </a:lnTo>
                <a:lnTo>
                  <a:pt x="143933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8467"/>
                </a:lnTo>
                <a:lnTo>
                  <a:pt x="143933" y="16934"/>
                </a:lnTo>
                <a:lnTo>
                  <a:pt x="143933" y="33867"/>
                </a:lnTo>
                <a:lnTo>
                  <a:pt x="143933" y="50800"/>
                </a:lnTo>
                <a:lnTo>
                  <a:pt x="143933" y="67734"/>
                </a:lnTo>
                <a:lnTo>
                  <a:pt x="143933" y="93134"/>
                </a:lnTo>
                <a:lnTo>
                  <a:pt x="143933" y="118534"/>
                </a:lnTo>
                <a:lnTo>
                  <a:pt x="143933" y="143934"/>
                </a:lnTo>
                <a:lnTo>
                  <a:pt x="143933" y="169334"/>
                </a:lnTo>
                <a:lnTo>
                  <a:pt x="152400" y="194734"/>
                </a:lnTo>
                <a:lnTo>
                  <a:pt x="160866" y="220134"/>
                </a:lnTo>
                <a:lnTo>
                  <a:pt x="160866" y="245534"/>
                </a:lnTo>
                <a:lnTo>
                  <a:pt x="177800" y="270934"/>
                </a:lnTo>
                <a:lnTo>
                  <a:pt x="186266" y="287867"/>
                </a:lnTo>
                <a:lnTo>
                  <a:pt x="203200" y="304800"/>
                </a:lnTo>
                <a:lnTo>
                  <a:pt x="211666" y="321734"/>
                </a:lnTo>
                <a:lnTo>
                  <a:pt x="228600" y="338667"/>
                </a:lnTo>
                <a:lnTo>
                  <a:pt x="245533" y="347134"/>
                </a:lnTo>
                <a:lnTo>
                  <a:pt x="262466" y="355600"/>
                </a:lnTo>
                <a:lnTo>
                  <a:pt x="279400" y="355600"/>
                </a:lnTo>
                <a:lnTo>
                  <a:pt x="296333" y="355600"/>
                </a:lnTo>
                <a:lnTo>
                  <a:pt x="304800" y="338667"/>
                </a:lnTo>
                <a:lnTo>
                  <a:pt x="313266" y="330200"/>
                </a:lnTo>
                <a:lnTo>
                  <a:pt x="313266" y="330200"/>
                </a:lnTo>
                <a:lnTo>
                  <a:pt x="321733" y="321734"/>
                </a:lnTo>
                <a:lnTo>
                  <a:pt x="321733" y="321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744133" y="3022600"/>
            <a:ext cx="33868" cy="177801"/>
          </a:xfrm>
          <a:custGeom>
            <a:avLst/>
            <a:gdLst/>
            <a:ahLst/>
            <a:cxnLst/>
            <a:rect l="0" t="0" r="0" b="0"/>
            <a:pathLst>
              <a:path w="33868" h="1778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16934" y="76200"/>
                </a:lnTo>
                <a:lnTo>
                  <a:pt x="16934" y="1016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25400" y="160867"/>
                </a:lnTo>
                <a:lnTo>
                  <a:pt x="25400" y="169333"/>
                </a:lnTo>
                <a:lnTo>
                  <a:pt x="25400" y="177800"/>
                </a:lnTo>
                <a:lnTo>
                  <a:pt x="33867" y="177800"/>
                </a:lnTo>
                <a:lnTo>
                  <a:pt x="33867" y="177800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  <a:lnTo>
                  <a:pt x="33867" y="169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744133" y="2971800"/>
            <a:ext cx="42335" cy="8468"/>
          </a:xfrm>
          <a:custGeom>
            <a:avLst/>
            <a:gdLst/>
            <a:ahLst/>
            <a:cxnLst/>
            <a:rect l="0" t="0" r="0" b="0"/>
            <a:pathLst>
              <a:path w="42335" h="8468">
                <a:moveTo>
                  <a:pt x="8467" y="8467"/>
                </a:moveTo>
                <a:lnTo>
                  <a:pt x="8467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33867" y="0"/>
                </a:lnTo>
                <a:lnTo>
                  <a:pt x="42334" y="0"/>
                </a:lnTo>
                <a:lnTo>
                  <a:pt x="423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Freeform 2047"/>
          <p:cNvSpPr/>
          <p:nvPr/>
        </p:nvSpPr>
        <p:spPr>
          <a:xfrm>
            <a:off x="1854200" y="2980267"/>
            <a:ext cx="245534" cy="254001"/>
          </a:xfrm>
          <a:custGeom>
            <a:avLst/>
            <a:gdLst/>
            <a:ahLst/>
            <a:cxnLst/>
            <a:rect l="0" t="0" r="0" b="0"/>
            <a:pathLst>
              <a:path w="245534" h="254001">
                <a:moveTo>
                  <a:pt x="110067" y="67733"/>
                </a:moveTo>
                <a:lnTo>
                  <a:pt x="110067" y="67733"/>
                </a:lnTo>
                <a:lnTo>
                  <a:pt x="110067" y="67733"/>
                </a:lnTo>
                <a:lnTo>
                  <a:pt x="110067" y="67733"/>
                </a:lnTo>
                <a:lnTo>
                  <a:pt x="110067" y="67733"/>
                </a:lnTo>
                <a:lnTo>
                  <a:pt x="110067" y="59266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3" y="8466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16933" y="59266"/>
                </a:lnTo>
                <a:lnTo>
                  <a:pt x="8467" y="84666"/>
                </a:lnTo>
                <a:lnTo>
                  <a:pt x="0" y="110066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7" y="194733"/>
                </a:lnTo>
                <a:lnTo>
                  <a:pt x="16933" y="211666"/>
                </a:lnTo>
                <a:lnTo>
                  <a:pt x="25400" y="228600"/>
                </a:lnTo>
                <a:lnTo>
                  <a:pt x="33867" y="237066"/>
                </a:lnTo>
                <a:lnTo>
                  <a:pt x="42333" y="245533"/>
                </a:lnTo>
                <a:lnTo>
                  <a:pt x="59267" y="245533"/>
                </a:lnTo>
                <a:lnTo>
                  <a:pt x="67733" y="245533"/>
                </a:lnTo>
                <a:lnTo>
                  <a:pt x="76200" y="245533"/>
                </a:lnTo>
                <a:lnTo>
                  <a:pt x="93133" y="245533"/>
                </a:lnTo>
                <a:lnTo>
                  <a:pt x="93133" y="237066"/>
                </a:lnTo>
                <a:lnTo>
                  <a:pt x="110067" y="220133"/>
                </a:lnTo>
                <a:lnTo>
                  <a:pt x="110067" y="211666"/>
                </a:lnTo>
                <a:lnTo>
                  <a:pt x="118533" y="194733"/>
                </a:lnTo>
                <a:lnTo>
                  <a:pt x="127000" y="169333"/>
                </a:lnTo>
                <a:lnTo>
                  <a:pt x="127000" y="152400"/>
                </a:lnTo>
                <a:lnTo>
                  <a:pt x="127000" y="135466"/>
                </a:lnTo>
                <a:lnTo>
                  <a:pt x="127000" y="118533"/>
                </a:lnTo>
                <a:lnTo>
                  <a:pt x="127000" y="93133"/>
                </a:lnTo>
                <a:lnTo>
                  <a:pt x="127000" y="76200"/>
                </a:lnTo>
                <a:lnTo>
                  <a:pt x="127000" y="67733"/>
                </a:lnTo>
                <a:lnTo>
                  <a:pt x="127000" y="59266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0800"/>
                </a:lnTo>
                <a:lnTo>
                  <a:pt x="127000" y="59266"/>
                </a:lnTo>
                <a:lnTo>
                  <a:pt x="127000" y="67733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27000" y="127000"/>
                </a:lnTo>
                <a:lnTo>
                  <a:pt x="127000" y="152400"/>
                </a:lnTo>
                <a:lnTo>
                  <a:pt x="135467" y="177800"/>
                </a:lnTo>
                <a:lnTo>
                  <a:pt x="135467" y="194733"/>
                </a:lnTo>
                <a:lnTo>
                  <a:pt x="143933" y="220133"/>
                </a:lnTo>
                <a:lnTo>
                  <a:pt x="160867" y="228600"/>
                </a:lnTo>
                <a:lnTo>
                  <a:pt x="169333" y="245533"/>
                </a:lnTo>
                <a:lnTo>
                  <a:pt x="177800" y="254000"/>
                </a:lnTo>
                <a:lnTo>
                  <a:pt x="194733" y="254000"/>
                </a:lnTo>
                <a:lnTo>
                  <a:pt x="211667" y="254000"/>
                </a:lnTo>
                <a:lnTo>
                  <a:pt x="228600" y="245533"/>
                </a:lnTo>
                <a:lnTo>
                  <a:pt x="237067" y="237066"/>
                </a:lnTo>
                <a:lnTo>
                  <a:pt x="237067" y="237066"/>
                </a:lnTo>
                <a:lnTo>
                  <a:pt x="245533" y="228600"/>
                </a:lnTo>
                <a:lnTo>
                  <a:pt x="2455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Freeform 2048"/>
          <p:cNvSpPr/>
          <p:nvPr/>
        </p:nvSpPr>
        <p:spPr>
          <a:xfrm>
            <a:off x="2159000" y="2997200"/>
            <a:ext cx="177801" cy="262468"/>
          </a:xfrm>
          <a:custGeom>
            <a:avLst/>
            <a:gdLst/>
            <a:ahLst/>
            <a:cxnLst/>
            <a:rect l="0" t="0" r="0" b="0"/>
            <a:pathLst>
              <a:path w="177801" h="262468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33867"/>
                </a:lnTo>
                <a:lnTo>
                  <a:pt x="0" y="42333"/>
                </a:lnTo>
                <a:lnTo>
                  <a:pt x="0" y="59267"/>
                </a:lnTo>
                <a:lnTo>
                  <a:pt x="0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8467" y="143933"/>
                </a:lnTo>
                <a:lnTo>
                  <a:pt x="16933" y="169333"/>
                </a:lnTo>
                <a:lnTo>
                  <a:pt x="16933" y="194733"/>
                </a:lnTo>
                <a:lnTo>
                  <a:pt x="25400" y="211667"/>
                </a:lnTo>
                <a:lnTo>
                  <a:pt x="25400" y="237067"/>
                </a:lnTo>
                <a:lnTo>
                  <a:pt x="25400" y="245533"/>
                </a:lnTo>
                <a:lnTo>
                  <a:pt x="25400" y="262467"/>
                </a:lnTo>
                <a:lnTo>
                  <a:pt x="25400" y="262467"/>
                </a:lnTo>
                <a:lnTo>
                  <a:pt x="25400" y="262467"/>
                </a:lnTo>
                <a:lnTo>
                  <a:pt x="33867" y="262467"/>
                </a:lnTo>
                <a:lnTo>
                  <a:pt x="33867" y="262467"/>
                </a:lnTo>
                <a:lnTo>
                  <a:pt x="33867" y="254000"/>
                </a:lnTo>
                <a:lnTo>
                  <a:pt x="33867" y="245533"/>
                </a:lnTo>
                <a:lnTo>
                  <a:pt x="25400" y="228600"/>
                </a:lnTo>
                <a:lnTo>
                  <a:pt x="25400" y="211667"/>
                </a:lnTo>
                <a:lnTo>
                  <a:pt x="25400" y="177800"/>
                </a:lnTo>
                <a:lnTo>
                  <a:pt x="16933" y="160867"/>
                </a:lnTo>
                <a:lnTo>
                  <a:pt x="16933" y="135467"/>
                </a:lnTo>
                <a:lnTo>
                  <a:pt x="8467" y="110067"/>
                </a:lnTo>
                <a:lnTo>
                  <a:pt x="8467" y="84667"/>
                </a:lnTo>
                <a:lnTo>
                  <a:pt x="8467" y="67733"/>
                </a:lnTo>
                <a:lnTo>
                  <a:pt x="8467" y="50800"/>
                </a:lnTo>
                <a:lnTo>
                  <a:pt x="16933" y="33867"/>
                </a:lnTo>
                <a:lnTo>
                  <a:pt x="25400" y="25400"/>
                </a:lnTo>
                <a:lnTo>
                  <a:pt x="33867" y="16933"/>
                </a:lnTo>
                <a:lnTo>
                  <a:pt x="50800" y="8467"/>
                </a:lnTo>
                <a:lnTo>
                  <a:pt x="59267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0" y="42333"/>
                </a:lnTo>
                <a:lnTo>
                  <a:pt x="135467" y="59267"/>
                </a:lnTo>
                <a:lnTo>
                  <a:pt x="135467" y="84667"/>
                </a:lnTo>
                <a:lnTo>
                  <a:pt x="143933" y="110067"/>
                </a:lnTo>
                <a:lnTo>
                  <a:pt x="143933" y="135467"/>
                </a:lnTo>
                <a:lnTo>
                  <a:pt x="152400" y="152400"/>
                </a:lnTo>
                <a:lnTo>
                  <a:pt x="152400" y="177800"/>
                </a:lnTo>
                <a:lnTo>
                  <a:pt x="160867" y="186267"/>
                </a:lnTo>
                <a:lnTo>
                  <a:pt x="160867" y="194733"/>
                </a:lnTo>
                <a:lnTo>
                  <a:pt x="160867" y="211667"/>
                </a:lnTo>
                <a:lnTo>
                  <a:pt x="160867" y="211667"/>
                </a:lnTo>
                <a:lnTo>
                  <a:pt x="160867" y="211667"/>
                </a:lnTo>
                <a:lnTo>
                  <a:pt x="169333" y="211667"/>
                </a:lnTo>
                <a:lnTo>
                  <a:pt x="169333" y="211667"/>
                </a:lnTo>
                <a:lnTo>
                  <a:pt x="169333" y="211667"/>
                </a:lnTo>
                <a:lnTo>
                  <a:pt x="177800" y="203200"/>
                </a:lnTo>
                <a:lnTo>
                  <a:pt x="177800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Freeform 2049"/>
          <p:cNvSpPr/>
          <p:nvPr/>
        </p:nvSpPr>
        <p:spPr>
          <a:xfrm>
            <a:off x="2497667" y="3048000"/>
            <a:ext cx="169334" cy="8468"/>
          </a:xfrm>
          <a:custGeom>
            <a:avLst/>
            <a:gdLst/>
            <a:ahLst/>
            <a:cxnLst/>
            <a:rect l="0" t="0" r="0" b="0"/>
            <a:pathLst>
              <a:path w="169334" h="8468">
                <a:moveTo>
                  <a:pt x="0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60866" y="0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 2051"/>
          <p:cNvSpPr/>
          <p:nvPr/>
        </p:nvSpPr>
        <p:spPr>
          <a:xfrm>
            <a:off x="2489200" y="3132667"/>
            <a:ext cx="177801" cy="8467"/>
          </a:xfrm>
          <a:custGeom>
            <a:avLst/>
            <a:gdLst/>
            <a:ahLst/>
            <a:cxnLst/>
            <a:rect l="0" t="0" r="0" b="0"/>
            <a:pathLst>
              <a:path w="177801" h="8467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3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7" y="8466"/>
                </a:lnTo>
                <a:lnTo>
                  <a:pt x="84667" y="8466"/>
                </a:lnTo>
                <a:lnTo>
                  <a:pt x="110067" y="8466"/>
                </a:lnTo>
                <a:lnTo>
                  <a:pt x="135467" y="8466"/>
                </a:lnTo>
                <a:lnTo>
                  <a:pt x="152400" y="0"/>
                </a:lnTo>
                <a:lnTo>
                  <a:pt x="15240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2052"/>
          <p:cNvSpPr/>
          <p:nvPr/>
        </p:nvSpPr>
        <p:spPr>
          <a:xfrm>
            <a:off x="3056467" y="2582333"/>
            <a:ext cx="59267" cy="330201"/>
          </a:xfrm>
          <a:custGeom>
            <a:avLst/>
            <a:gdLst/>
            <a:ahLst/>
            <a:cxnLst/>
            <a:rect l="0" t="0" r="0" b="0"/>
            <a:pathLst>
              <a:path w="59267" h="3302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4"/>
                </a:lnTo>
                <a:lnTo>
                  <a:pt x="16933" y="93134"/>
                </a:lnTo>
                <a:lnTo>
                  <a:pt x="16933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4"/>
                </a:lnTo>
                <a:lnTo>
                  <a:pt x="25400" y="194734"/>
                </a:lnTo>
                <a:lnTo>
                  <a:pt x="25400" y="220134"/>
                </a:lnTo>
                <a:lnTo>
                  <a:pt x="25400" y="237067"/>
                </a:lnTo>
                <a:lnTo>
                  <a:pt x="25400" y="262467"/>
                </a:lnTo>
                <a:lnTo>
                  <a:pt x="25400" y="279400"/>
                </a:lnTo>
                <a:lnTo>
                  <a:pt x="25400" y="296334"/>
                </a:lnTo>
                <a:lnTo>
                  <a:pt x="25400" y="313267"/>
                </a:lnTo>
                <a:lnTo>
                  <a:pt x="33866" y="321734"/>
                </a:lnTo>
                <a:lnTo>
                  <a:pt x="33866" y="330200"/>
                </a:lnTo>
                <a:lnTo>
                  <a:pt x="33866" y="330200"/>
                </a:lnTo>
                <a:lnTo>
                  <a:pt x="33866" y="330200"/>
                </a:lnTo>
                <a:lnTo>
                  <a:pt x="33866" y="330200"/>
                </a:lnTo>
                <a:lnTo>
                  <a:pt x="42333" y="330200"/>
                </a:lnTo>
                <a:lnTo>
                  <a:pt x="50800" y="321734"/>
                </a:lnTo>
                <a:lnTo>
                  <a:pt x="50800" y="304800"/>
                </a:lnTo>
                <a:lnTo>
                  <a:pt x="50800" y="304800"/>
                </a:lnTo>
                <a:lnTo>
                  <a:pt x="59266" y="287867"/>
                </a:lnTo>
                <a:lnTo>
                  <a:pt x="59266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Freeform 2053"/>
          <p:cNvSpPr/>
          <p:nvPr/>
        </p:nvSpPr>
        <p:spPr>
          <a:xfrm>
            <a:off x="3039533" y="2734733"/>
            <a:ext cx="211668" cy="381001"/>
          </a:xfrm>
          <a:custGeom>
            <a:avLst/>
            <a:gdLst/>
            <a:ahLst/>
            <a:cxnLst/>
            <a:rect l="0" t="0" r="0" b="0"/>
            <a:pathLst>
              <a:path w="211668" h="381001">
                <a:moveTo>
                  <a:pt x="203200" y="0"/>
                </a:move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11667" y="0"/>
                </a:lnTo>
                <a:lnTo>
                  <a:pt x="203200" y="8467"/>
                </a:lnTo>
                <a:lnTo>
                  <a:pt x="203200" y="16934"/>
                </a:lnTo>
                <a:lnTo>
                  <a:pt x="194734" y="33867"/>
                </a:lnTo>
                <a:lnTo>
                  <a:pt x="194734" y="50800"/>
                </a:lnTo>
                <a:lnTo>
                  <a:pt x="177800" y="67734"/>
                </a:lnTo>
                <a:lnTo>
                  <a:pt x="169334" y="93134"/>
                </a:lnTo>
                <a:lnTo>
                  <a:pt x="152400" y="110067"/>
                </a:lnTo>
                <a:lnTo>
                  <a:pt x="135467" y="135467"/>
                </a:lnTo>
                <a:lnTo>
                  <a:pt x="127000" y="152400"/>
                </a:lnTo>
                <a:lnTo>
                  <a:pt x="110067" y="177800"/>
                </a:lnTo>
                <a:lnTo>
                  <a:pt x="93134" y="203200"/>
                </a:lnTo>
                <a:lnTo>
                  <a:pt x="76200" y="228600"/>
                </a:lnTo>
                <a:lnTo>
                  <a:pt x="59267" y="262467"/>
                </a:lnTo>
                <a:lnTo>
                  <a:pt x="42334" y="279400"/>
                </a:lnTo>
                <a:lnTo>
                  <a:pt x="33867" y="304800"/>
                </a:lnTo>
                <a:lnTo>
                  <a:pt x="25400" y="330200"/>
                </a:lnTo>
                <a:lnTo>
                  <a:pt x="16934" y="347134"/>
                </a:lnTo>
                <a:lnTo>
                  <a:pt x="8467" y="364067"/>
                </a:lnTo>
                <a:lnTo>
                  <a:pt x="8467" y="372534"/>
                </a:lnTo>
                <a:lnTo>
                  <a:pt x="8467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0" y="381000"/>
                </a:lnTo>
                <a:lnTo>
                  <a:pt x="8467" y="381000"/>
                </a:lnTo>
                <a:lnTo>
                  <a:pt x="8467" y="381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 2054"/>
          <p:cNvSpPr/>
          <p:nvPr/>
        </p:nvSpPr>
        <p:spPr>
          <a:xfrm>
            <a:off x="3158067" y="2954867"/>
            <a:ext cx="254001" cy="330201"/>
          </a:xfrm>
          <a:custGeom>
            <a:avLst/>
            <a:gdLst/>
            <a:ahLst/>
            <a:cxnLst/>
            <a:rect l="0" t="0" r="0" b="0"/>
            <a:pathLst>
              <a:path w="254001" h="330201">
                <a:moveTo>
                  <a:pt x="8466" y="42333"/>
                </a:moveTo>
                <a:lnTo>
                  <a:pt x="8466" y="42333"/>
                </a:lnTo>
                <a:lnTo>
                  <a:pt x="16933" y="42333"/>
                </a:lnTo>
                <a:lnTo>
                  <a:pt x="16933" y="42333"/>
                </a:lnTo>
                <a:lnTo>
                  <a:pt x="25400" y="33866"/>
                </a:lnTo>
                <a:lnTo>
                  <a:pt x="25400" y="33866"/>
                </a:lnTo>
                <a:lnTo>
                  <a:pt x="42333" y="25400"/>
                </a:lnTo>
                <a:lnTo>
                  <a:pt x="50800" y="16933"/>
                </a:lnTo>
                <a:lnTo>
                  <a:pt x="67733" y="8466"/>
                </a:lnTo>
                <a:lnTo>
                  <a:pt x="84666" y="8466"/>
                </a:lnTo>
                <a:lnTo>
                  <a:pt x="93133" y="0"/>
                </a:lnTo>
                <a:lnTo>
                  <a:pt x="110066" y="0"/>
                </a:lnTo>
                <a:lnTo>
                  <a:pt x="118533" y="8466"/>
                </a:lnTo>
                <a:lnTo>
                  <a:pt x="135466" y="8466"/>
                </a:lnTo>
                <a:lnTo>
                  <a:pt x="143933" y="16933"/>
                </a:lnTo>
                <a:lnTo>
                  <a:pt x="152400" y="25400"/>
                </a:lnTo>
                <a:lnTo>
                  <a:pt x="152400" y="42333"/>
                </a:lnTo>
                <a:lnTo>
                  <a:pt x="160866" y="50800"/>
                </a:lnTo>
                <a:lnTo>
                  <a:pt x="169333" y="67733"/>
                </a:lnTo>
                <a:lnTo>
                  <a:pt x="169333" y="84666"/>
                </a:lnTo>
                <a:lnTo>
                  <a:pt x="169333" y="101600"/>
                </a:lnTo>
                <a:lnTo>
                  <a:pt x="169333" y="127000"/>
                </a:lnTo>
                <a:lnTo>
                  <a:pt x="169333" y="143933"/>
                </a:lnTo>
                <a:lnTo>
                  <a:pt x="160866" y="160866"/>
                </a:lnTo>
                <a:lnTo>
                  <a:pt x="152400" y="186266"/>
                </a:lnTo>
                <a:lnTo>
                  <a:pt x="143933" y="203200"/>
                </a:lnTo>
                <a:lnTo>
                  <a:pt x="127000" y="220133"/>
                </a:lnTo>
                <a:lnTo>
                  <a:pt x="118533" y="228600"/>
                </a:lnTo>
                <a:lnTo>
                  <a:pt x="110066" y="245533"/>
                </a:lnTo>
                <a:lnTo>
                  <a:pt x="93133" y="254000"/>
                </a:lnTo>
                <a:lnTo>
                  <a:pt x="76200" y="262466"/>
                </a:lnTo>
                <a:lnTo>
                  <a:pt x="67733" y="270933"/>
                </a:lnTo>
                <a:lnTo>
                  <a:pt x="50800" y="270933"/>
                </a:lnTo>
                <a:lnTo>
                  <a:pt x="42333" y="270933"/>
                </a:lnTo>
                <a:lnTo>
                  <a:pt x="25400" y="270933"/>
                </a:lnTo>
                <a:lnTo>
                  <a:pt x="16933" y="270933"/>
                </a:lnTo>
                <a:lnTo>
                  <a:pt x="8466" y="262466"/>
                </a:lnTo>
                <a:lnTo>
                  <a:pt x="8466" y="262466"/>
                </a:lnTo>
                <a:lnTo>
                  <a:pt x="0" y="254000"/>
                </a:lnTo>
                <a:lnTo>
                  <a:pt x="0" y="245533"/>
                </a:lnTo>
                <a:lnTo>
                  <a:pt x="0" y="237066"/>
                </a:lnTo>
                <a:lnTo>
                  <a:pt x="0" y="228600"/>
                </a:lnTo>
                <a:lnTo>
                  <a:pt x="0" y="220133"/>
                </a:lnTo>
                <a:lnTo>
                  <a:pt x="8466" y="211666"/>
                </a:lnTo>
                <a:lnTo>
                  <a:pt x="16933" y="203200"/>
                </a:lnTo>
                <a:lnTo>
                  <a:pt x="25400" y="194733"/>
                </a:lnTo>
                <a:lnTo>
                  <a:pt x="33866" y="186266"/>
                </a:lnTo>
                <a:lnTo>
                  <a:pt x="42333" y="177800"/>
                </a:lnTo>
                <a:lnTo>
                  <a:pt x="50800" y="169333"/>
                </a:lnTo>
                <a:lnTo>
                  <a:pt x="67733" y="160866"/>
                </a:lnTo>
                <a:lnTo>
                  <a:pt x="76200" y="160866"/>
                </a:lnTo>
                <a:lnTo>
                  <a:pt x="84666" y="160866"/>
                </a:lnTo>
                <a:lnTo>
                  <a:pt x="93133" y="160866"/>
                </a:lnTo>
                <a:lnTo>
                  <a:pt x="110066" y="160866"/>
                </a:lnTo>
                <a:lnTo>
                  <a:pt x="127000" y="169333"/>
                </a:lnTo>
                <a:lnTo>
                  <a:pt x="135466" y="177800"/>
                </a:lnTo>
                <a:lnTo>
                  <a:pt x="152400" y="186266"/>
                </a:lnTo>
                <a:lnTo>
                  <a:pt x="169333" y="194733"/>
                </a:lnTo>
                <a:lnTo>
                  <a:pt x="177800" y="211666"/>
                </a:lnTo>
                <a:lnTo>
                  <a:pt x="194733" y="220133"/>
                </a:lnTo>
                <a:lnTo>
                  <a:pt x="203200" y="228600"/>
                </a:lnTo>
                <a:lnTo>
                  <a:pt x="211666" y="245533"/>
                </a:lnTo>
                <a:lnTo>
                  <a:pt x="220133" y="254000"/>
                </a:lnTo>
                <a:lnTo>
                  <a:pt x="228600" y="262466"/>
                </a:lnTo>
                <a:lnTo>
                  <a:pt x="237066" y="279400"/>
                </a:lnTo>
                <a:lnTo>
                  <a:pt x="237066" y="287866"/>
                </a:lnTo>
                <a:lnTo>
                  <a:pt x="245533" y="296333"/>
                </a:lnTo>
                <a:lnTo>
                  <a:pt x="245533" y="296333"/>
                </a:lnTo>
                <a:lnTo>
                  <a:pt x="245533" y="304800"/>
                </a:lnTo>
                <a:lnTo>
                  <a:pt x="254000" y="313266"/>
                </a:lnTo>
                <a:lnTo>
                  <a:pt x="254000" y="313266"/>
                </a:lnTo>
                <a:lnTo>
                  <a:pt x="254000" y="313266"/>
                </a:lnTo>
                <a:lnTo>
                  <a:pt x="254000" y="321733"/>
                </a:lnTo>
                <a:lnTo>
                  <a:pt x="254000" y="321733"/>
                </a:lnTo>
                <a:lnTo>
                  <a:pt x="254000" y="321733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30200"/>
                </a:lnTo>
                <a:lnTo>
                  <a:pt x="254000" y="321733"/>
                </a:lnTo>
                <a:lnTo>
                  <a:pt x="254000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Freeform 2055"/>
          <p:cNvSpPr/>
          <p:nvPr/>
        </p:nvSpPr>
        <p:spPr>
          <a:xfrm>
            <a:off x="3843867" y="2726267"/>
            <a:ext cx="33867" cy="457201"/>
          </a:xfrm>
          <a:custGeom>
            <a:avLst/>
            <a:gdLst/>
            <a:ahLst/>
            <a:cxnLst/>
            <a:rect l="0" t="0" r="0" b="0"/>
            <a:pathLst>
              <a:path w="33867" h="457201">
                <a:moveTo>
                  <a:pt x="33866" y="0"/>
                </a:moveTo>
                <a:lnTo>
                  <a:pt x="33866" y="0"/>
                </a:lnTo>
                <a:lnTo>
                  <a:pt x="33866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42333"/>
                </a:lnTo>
                <a:lnTo>
                  <a:pt x="25400" y="59266"/>
                </a:lnTo>
                <a:lnTo>
                  <a:pt x="25400" y="84666"/>
                </a:lnTo>
                <a:lnTo>
                  <a:pt x="25400" y="101600"/>
                </a:lnTo>
                <a:lnTo>
                  <a:pt x="25400" y="127000"/>
                </a:lnTo>
                <a:lnTo>
                  <a:pt x="25400" y="152400"/>
                </a:lnTo>
                <a:lnTo>
                  <a:pt x="16933" y="177800"/>
                </a:lnTo>
                <a:lnTo>
                  <a:pt x="16933" y="211666"/>
                </a:lnTo>
                <a:lnTo>
                  <a:pt x="8466" y="245533"/>
                </a:lnTo>
                <a:lnTo>
                  <a:pt x="8466" y="270933"/>
                </a:lnTo>
                <a:lnTo>
                  <a:pt x="8466" y="304800"/>
                </a:lnTo>
                <a:lnTo>
                  <a:pt x="8466" y="338666"/>
                </a:lnTo>
                <a:lnTo>
                  <a:pt x="8466" y="364066"/>
                </a:lnTo>
                <a:lnTo>
                  <a:pt x="8466" y="389466"/>
                </a:lnTo>
                <a:lnTo>
                  <a:pt x="16933" y="414866"/>
                </a:lnTo>
                <a:lnTo>
                  <a:pt x="16933" y="431800"/>
                </a:lnTo>
                <a:lnTo>
                  <a:pt x="16933" y="448733"/>
                </a:lnTo>
                <a:lnTo>
                  <a:pt x="16933" y="457200"/>
                </a:lnTo>
                <a:lnTo>
                  <a:pt x="16933" y="457200"/>
                </a:lnTo>
                <a:lnTo>
                  <a:pt x="8466" y="457200"/>
                </a:lnTo>
                <a:lnTo>
                  <a:pt x="8466" y="457200"/>
                </a:lnTo>
                <a:lnTo>
                  <a:pt x="0" y="448733"/>
                </a:lnTo>
                <a:lnTo>
                  <a:pt x="0" y="448733"/>
                </a:lnTo>
                <a:lnTo>
                  <a:pt x="0" y="440266"/>
                </a:lnTo>
                <a:lnTo>
                  <a:pt x="0" y="440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2056"/>
          <p:cNvSpPr/>
          <p:nvPr/>
        </p:nvSpPr>
        <p:spPr>
          <a:xfrm>
            <a:off x="3750733" y="2802467"/>
            <a:ext cx="550335" cy="347134"/>
          </a:xfrm>
          <a:custGeom>
            <a:avLst/>
            <a:gdLst/>
            <a:ahLst/>
            <a:cxnLst/>
            <a:rect l="0" t="0" r="0" b="0"/>
            <a:pathLst>
              <a:path w="550335" h="347134">
                <a:moveTo>
                  <a:pt x="0" y="118533"/>
                </a:moveTo>
                <a:lnTo>
                  <a:pt x="0" y="118533"/>
                </a:lnTo>
                <a:lnTo>
                  <a:pt x="0" y="118533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8467" y="135466"/>
                </a:lnTo>
                <a:lnTo>
                  <a:pt x="16934" y="143933"/>
                </a:lnTo>
                <a:lnTo>
                  <a:pt x="25400" y="152400"/>
                </a:lnTo>
                <a:lnTo>
                  <a:pt x="33867" y="160866"/>
                </a:lnTo>
                <a:lnTo>
                  <a:pt x="50800" y="177800"/>
                </a:lnTo>
                <a:lnTo>
                  <a:pt x="67734" y="177800"/>
                </a:lnTo>
                <a:lnTo>
                  <a:pt x="84667" y="186266"/>
                </a:lnTo>
                <a:lnTo>
                  <a:pt x="110067" y="186266"/>
                </a:lnTo>
                <a:lnTo>
                  <a:pt x="127000" y="186266"/>
                </a:lnTo>
                <a:lnTo>
                  <a:pt x="143934" y="186266"/>
                </a:lnTo>
                <a:lnTo>
                  <a:pt x="169334" y="177800"/>
                </a:lnTo>
                <a:lnTo>
                  <a:pt x="186267" y="169333"/>
                </a:lnTo>
                <a:lnTo>
                  <a:pt x="194734" y="160866"/>
                </a:lnTo>
                <a:lnTo>
                  <a:pt x="211667" y="143933"/>
                </a:lnTo>
                <a:lnTo>
                  <a:pt x="220134" y="127000"/>
                </a:lnTo>
                <a:lnTo>
                  <a:pt x="237067" y="110066"/>
                </a:lnTo>
                <a:lnTo>
                  <a:pt x="245534" y="93133"/>
                </a:lnTo>
                <a:lnTo>
                  <a:pt x="245534" y="67733"/>
                </a:lnTo>
                <a:lnTo>
                  <a:pt x="245534" y="50800"/>
                </a:lnTo>
                <a:lnTo>
                  <a:pt x="254000" y="33866"/>
                </a:lnTo>
                <a:lnTo>
                  <a:pt x="245534" y="16933"/>
                </a:lnTo>
                <a:lnTo>
                  <a:pt x="245534" y="8466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0"/>
                </a:lnTo>
                <a:lnTo>
                  <a:pt x="245534" y="8466"/>
                </a:lnTo>
                <a:lnTo>
                  <a:pt x="245534" y="25400"/>
                </a:lnTo>
                <a:lnTo>
                  <a:pt x="245534" y="42333"/>
                </a:lnTo>
                <a:lnTo>
                  <a:pt x="237067" y="59266"/>
                </a:lnTo>
                <a:lnTo>
                  <a:pt x="237067" y="84666"/>
                </a:lnTo>
                <a:lnTo>
                  <a:pt x="237067" y="110066"/>
                </a:lnTo>
                <a:lnTo>
                  <a:pt x="237067" y="143933"/>
                </a:lnTo>
                <a:lnTo>
                  <a:pt x="237067" y="177800"/>
                </a:lnTo>
                <a:lnTo>
                  <a:pt x="237067" y="203200"/>
                </a:lnTo>
                <a:lnTo>
                  <a:pt x="245534" y="237066"/>
                </a:lnTo>
                <a:lnTo>
                  <a:pt x="245534" y="262466"/>
                </a:lnTo>
                <a:lnTo>
                  <a:pt x="245534" y="287866"/>
                </a:lnTo>
                <a:lnTo>
                  <a:pt x="245534" y="304800"/>
                </a:lnTo>
                <a:lnTo>
                  <a:pt x="245534" y="321733"/>
                </a:lnTo>
                <a:lnTo>
                  <a:pt x="245534" y="330200"/>
                </a:lnTo>
                <a:lnTo>
                  <a:pt x="245534" y="338666"/>
                </a:lnTo>
                <a:lnTo>
                  <a:pt x="245534" y="347133"/>
                </a:lnTo>
                <a:lnTo>
                  <a:pt x="245534" y="347133"/>
                </a:lnTo>
                <a:lnTo>
                  <a:pt x="245534" y="347133"/>
                </a:lnTo>
                <a:lnTo>
                  <a:pt x="245534" y="347133"/>
                </a:lnTo>
                <a:lnTo>
                  <a:pt x="245534" y="338666"/>
                </a:lnTo>
                <a:lnTo>
                  <a:pt x="245534" y="330200"/>
                </a:lnTo>
                <a:lnTo>
                  <a:pt x="245534" y="313266"/>
                </a:lnTo>
                <a:lnTo>
                  <a:pt x="254000" y="296333"/>
                </a:lnTo>
                <a:lnTo>
                  <a:pt x="254000" y="270933"/>
                </a:lnTo>
                <a:lnTo>
                  <a:pt x="262467" y="245533"/>
                </a:lnTo>
                <a:lnTo>
                  <a:pt x="262467" y="228600"/>
                </a:lnTo>
                <a:lnTo>
                  <a:pt x="270934" y="203200"/>
                </a:lnTo>
                <a:lnTo>
                  <a:pt x="279400" y="177800"/>
                </a:lnTo>
                <a:lnTo>
                  <a:pt x="287867" y="160866"/>
                </a:lnTo>
                <a:lnTo>
                  <a:pt x="296334" y="143933"/>
                </a:lnTo>
                <a:lnTo>
                  <a:pt x="304800" y="135466"/>
                </a:lnTo>
                <a:lnTo>
                  <a:pt x="313267" y="127000"/>
                </a:lnTo>
                <a:lnTo>
                  <a:pt x="321734" y="127000"/>
                </a:lnTo>
                <a:lnTo>
                  <a:pt x="338667" y="127000"/>
                </a:lnTo>
                <a:lnTo>
                  <a:pt x="347134" y="135466"/>
                </a:lnTo>
                <a:lnTo>
                  <a:pt x="355600" y="143933"/>
                </a:lnTo>
                <a:lnTo>
                  <a:pt x="355600" y="160866"/>
                </a:lnTo>
                <a:lnTo>
                  <a:pt x="355600" y="177800"/>
                </a:lnTo>
                <a:lnTo>
                  <a:pt x="364067" y="194733"/>
                </a:lnTo>
                <a:lnTo>
                  <a:pt x="364067" y="211666"/>
                </a:lnTo>
                <a:lnTo>
                  <a:pt x="355600" y="237066"/>
                </a:lnTo>
                <a:lnTo>
                  <a:pt x="355600" y="254000"/>
                </a:lnTo>
                <a:lnTo>
                  <a:pt x="355600" y="270933"/>
                </a:lnTo>
                <a:lnTo>
                  <a:pt x="364067" y="287866"/>
                </a:lnTo>
                <a:lnTo>
                  <a:pt x="364067" y="304800"/>
                </a:lnTo>
                <a:lnTo>
                  <a:pt x="364067" y="321733"/>
                </a:lnTo>
                <a:lnTo>
                  <a:pt x="372534" y="330200"/>
                </a:lnTo>
                <a:lnTo>
                  <a:pt x="381000" y="338666"/>
                </a:lnTo>
                <a:lnTo>
                  <a:pt x="397934" y="347133"/>
                </a:lnTo>
                <a:lnTo>
                  <a:pt x="406400" y="347133"/>
                </a:lnTo>
                <a:lnTo>
                  <a:pt x="414867" y="347133"/>
                </a:lnTo>
                <a:lnTo>
                  <a:pt x="423334" y="347133"/>
                </a:lnTo>
                <a:lnTo>
                  <a:pt x="440267" y="338666"/>
                </a:lnTo>
                <a:lnTo>
                  <a:pt x="457200" y="330200"/>
                </a:lnTo>
                <a:lnTo>
                  <a:pt x="465667" y="313266"/>
                </a:lnTo>
                <a:lnTo>
                  <a:pt x="474134" y="296333"/>
                </a:lnTo>
                <a:lnTo>
                  <a:pt x="482600" y="287866"/>
                </a:lnTo>
                <a:lnTo>
                  <a:pt x="499534" y="262466"/>
                </a:lnTo>
                <a:lnTo>
                  <a:pt x="508000" y="245533"/>
                </a:lnTo>
                <a:lnTo>
                  <a:pt x="516467" y="220133"/>
                </a:lnTo>
                <a:lnTo>
                  <a:pt x="516467" y="203200"/>
                </a:lnTo>
                <a:lnTo>
                  <a:pt x="516467" y="186266"/>
                </a:lnTo>
                <a:lnTo>
                  <a:pt x="516467" y="169333"/>
                </a:lnTo>
                <a:lnTo>
                  <a:pt x="516467" y="160866"/>
                </a:lnTo>
                <a:lnTo>
                  <a:pt x="516467" y="143933"/>
                </a:lnTo>
                <a:lnTo>
                  <a:pt x="508000" y="143933"/>
                </a:lnTo>
                <a:lnTo>
                  <a:pt x="499534" y="135466"/>
                </a:lnTo>
                <a:lnTo>
                  <a:pt x="499534" y="135466"/>
                </a:lnTo>
                <a:lnTo>
                  <a:pt x="482600" y="135466"/>
                </a:lnTo>
                <a:lnTo>
                  <a:pt x="474134" y="143933"/>
                </a:lnTo>
                <a:lnTo>
                  <a:pt x="465667" y="152400"/>
                </a:lnTo>
                <a:lnTo>
                  <a:pt x="465667" y="160866"/>
                </a:lnTo>
                <a:lnTo>
                  <a:pt x="457200" y="177800"/>
                </a:lnTo>
                <a:lnTo>
                  <a:pt x="448734" y="194733"/>
                </a:lnTo>
                <a:lnTo>
                  <a:pt x="440267" y="211666"/>
                </a:lnTo>
                <a:lnTo>
                  <a:pt x="440267" y="228600"/>
                </a:lnTo>
                <a:lnTo>
                  <a:pt x="440267" y="254000"/>
                </a:lnTo>
                <a:lnTo>
                  <a:pt x="440267" y="270933"/>
                </a:lnTo>
                <a:lnTo>
                  <a:pt x="448734" y="287866"/>
                </a:lnTo>
                <a:lnTo>
                  <a:pt x="457200" y="296333"/>
                </a:lnTo>
                <a:lnTo>
                  <a:pt x="465667" y="313266"/>
                </a:lnTo>
                <a:lnTo>
                  <a:pt x="482600" y="321733"/>
                </a:lnTo>
                <a:lnTo>
                  <a:pt x="499534" y="330200"/>
                </a:lnTo>
                <a:lnTo>
                  <a:pt x="516467" y="330200"/>
                </a:lnTo>
                <a:lnTo>
                  <a:pt x="533400" y="330200"/>
                </a:lnTo>
                <a:lnTo>
                  <a:pt x="533400" y="330200"/>
                </a:lnTo>
                <a:lnTo>
                  <a:pt x="550334" y="330200"/>
                </a:lnTo>
                <a:lnTo>
                  <a:pt x="550334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Freeform 2057"/>
          <p:cNvSpPr/>
          <p:nvPr/>
        </p:nvSpPr>
        <p:spPr>
          <a:xfrm>
            <a:off x="4580467" y="2895600"/>
            <a:ext cx="304801" cy="245534"/>
          </a:xfrm>
          <a:custGeom>
            <a:avLst/>
            <a:gdLst/>
            <a:ahLst/>
            <a:cxnLst/>
            <a:rect l="0" t="0" r="0" b="0"/>
            <a:pathLst>
              <a:path w="304801" h="245534">
                <a:moveTo>
                  <a:pt x="8466" y="25400"/>
                </a:move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8466" y="135467"/>
                </a:lnTo>
                <a:lnTo>
                  <a:pt x="8466" y="160867"/>
                </a:lnTo>
                <a:lnTo>
                  <a:pt x="0" y="186267"/>
                </a:lnTo>
                <a:lnTo>
                  <a:pt x="8466" y="203200"/>
                </a:lnTo>
                <a:lnTo>
                  <a:pt x="8466" y="220133"/>
                </a:lnTo>
                <a:lnTo>
                  <a:pt x="8466" y="228600"/>
                </a:lnTo>
                <a:lnTo>
                  <a:pt x="8466" y="237067"/>
                </a:lnTo>
                <a:lnTo>
                  <a:pt x="8466" y="237067"/>
                </a:lnTo>
                <a:lnTo>
                  <a:pt x="8466" y="245533"/>
                </a:lnTo>
                <a:lnTo>
                  <a:pt x="16933" y="245533"/>
                </a:lnTo>
                <a:lnTo>
                  <a:pt x="16933" y="237067"/>
                </a:lnTo>
                <a:lnTo>
                  <a:pt x="16933" y="228600"/>
                </a:lnTo>
                <a:lnTo>
                  <a:pt x="16933" y="220133"/>
                </a:lnTo>
                <a:lnTo>
                  <a:pt x="16933" y="203200"/>
                </a:lnTo>
                <a:lnTo>
                  <a:pt x="16933" y="186267"/>
                </a:lnTo>
                <a:lnTo>
                  <a:pt x="16933" y="169333"/>
                </a:lnTo>
                <a:lnTo>
                  <a:pt x="16933" y="143933"/>
                </a:lnTo>
                <a:lnTo>
                  <a:pt x="16933" y="118533"/>
                </a:lnTo>
                <a:lnTo>
                  <a:pt x="25400" y="93133"/>
                </a:lnTo>
                <a:lnTo>
                  <a:pt x="25400" y="76200"/>
                </a:lnTo>
                <a:lnTo>
                  <a:pt x="33866" y="50800"/>
                </a:lnTo>
                <a:lnTo>
                  <a:pt x="33866" y="33867"/>
                </a:lnTo>
                <a:lnTo>
                  <a:pt x="50800" y="25400"/>
                </a:lnTo>
                <a:lnTo>
                  <a:pt x="59266" y="25400"/>
                </a:lnTo>
                <a:lnTo>
                  <a:pt x="67733" y="25400"/>
                </a:lnTo>
                <a:lnTo>
                  <a:pt x="84666" y="25400"/>
                </a:lnTo>
                <a:lnTo>
                  <a:pt x="101600" y="33867"/>
                </a:lnTo>
                <a:lnTo>
                  <a:pt x="110066" y="42333"/>
                </a:lnTo>
                <a:lnTo>
                  <a:pt x="127000" y="59267"/>
                </a:lnTo>
                <a:lnTo>
                  <a:pt x="127000" y="76200"/>
                </a:lnTo>
                <a:lnTo>
                  <a:pt x="135466" y="101600"/>
                </a:lnTo>
                <a:lnTo>
                  <a:pt x="143933" y="118533"/>
                </a:lnTo>
                <a:lnTo>
                  <a:pt x="143933" y="143933"/>
                </a:lnTo>
                <a:lnTo>
                  <a:pt x="143933" y="160867"/>
                </a:lnTo>
                <a:lnTo>
                  <a:pt x="152400" y="186267"/>
                </a:lnTo>
                <a:lnTo>
                  <a:pt x="152400" y="194733"/>
                </a:lnTo>
                <a:lnTo>
                  <a:pt x="152400" y="211667"/>
                </a:lnTo>
                <a:lnTo>
                  <a:pt x="152400" y="211667"/>
                </a:lnTo>
                <a:lnTo>
                  <a:pt x="152400" y="220133"/>
                </a:lnTo>
                <a:lnTo>
                  <a:pt x="152400" y="220133"/>
                </a:lnTo>
                <a:lnTo>
                  <a:pt x="160866" y="220133"/>
                </a:lnTo>
                <a:lnTo>
                  <a:pt x="160866" y="211667"/>
                </a:lnTo>
                <a:lnTo>
                  <a:pt x="160866" y="203200"/>
                </a:lnTo>
                <a:lnTo>
                  <a:pt x="160866" y="194733"/>
                </a:lnTo>
                <a:lnTo>
                  <a:pt x="160866" y="177800"/>
                </a:lnTo>
                <a:lnTo>
                  <a:pt x="160866" y="160867"/>
                </a:lnTo>
                <a:lnTo>
                  <a:pt x="160866" y="143933"/>
                </a:lnTo>
                <a:lnTo>
                  <a:pt x="169333" y="118533"/>
                </a:lnTo>
                <a:lnTo>
                  <a:pt x="169333" y="93133"/>
                </a:lnTo>
                <a:lnTo>
                  <a:pt x="169333" y="67733"/>
                </a:lnTo>
                <a:lnTo>
                  <a:pt x="177800" y="50800"/>
                </a:lnTo>
                <a:lnTo>
                  <a:pt x="186266" y="33867"/>
                </a:lnTo>
                <a:lnTo>
                  <a:pt x="186266" y="16933"/>
                </a:lnTo>
                <a:lnTo>
                  <a:pt x="194733" y="8467"/>
                </a:lnTo>
                <a:lnTo>
                  <a:pt x="203200" y="8467"/>
                </a:lnTo>
                <a:lnTo>
                  <a:pt x="211666" y="0"/>
                </a:lnTo>
                <a:lnTo>
                  <a:pt x="228600" y="8467"/>
                </a:lnTo>
                <a:lnTo>
                  <a:pt x="237066" y="16933"/>
                </a:lnTo>
                <a:lnTo>
                  <a:pt x="245533" y="25400"/>
                </a:lnTo>
                <a:lnTo>
                  <a:pt x="254000" y="33867"/>
                </a:lnTo>
                <a:lnTo>
                  <a:pt x="262466" y="50800"/>
                </a:lnTo>
                <a:lnTo>
                  <a:pt x="270933" y="76200"/>
                </a:lnTo>
                <a:lnTo>
                  <a:pt x="270933" y="93133"/>
                </a:lnTo>
                <a:lnTo>
                  <a:pt x="279400" y="118533"/>
                </a:lnTo>
                <a:lnTo>
                  <a:pt x="279400" y="143933"/>
                </a:lnTo>
                <a:lnTo>
                  <a:pt x="279400" y="160867"/>
                </a:lnTo>
                <a:lnTo>
                  <a:pt x="279400" y="177800"/>
                </a:lnTo>
                <a:lnTo>
                  <a:pt x="287866" y="194733"/>
                </a:lnTo>
                <a:lnTo>
                  <a:pt x="287866" y="211667"/>
                </a:lnTo>
                <a:lnTo>
                  <a:pt x="287866" y="220133"/>
                </a:lnTo>
                <a:lnTo>
                  <a:pt x="287866" y="220133"/>
                </a:lnTo>
                <a:lnTo>
                  <a:pt x="296333" y="228600"/>
                </a:lnTo>
                <a:lnTo>
                  <a:pt x="296333" y="228600"/>
                </a:lnTo>
                <a:lnTo>
                  <a:pt x="296333" y="228600"/>
                </a:lnTo>
                <a:lnTo>
                  <a:pt x="304800" y="220133"/>
                </a:lnTo>
                <a:lnTo>
                  <a:pt x="304800" y="220133"/>
                </a:lnTo>
                <a:lnTo>
                  <a:pt x="304800" y="211667"/>
                </a:lnTo>
                <a:lnTo>
                  <a:pt x="304800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 2058"/>
          <p:cNvSpPr/>
          <p:nvPr/>
        </p:nvSpPr>
        <p:spPr>
          <a:xfrm>
            <a:off x="4927600" y="2912533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16933" y="135467"/>
                </a:moveTo>
                <a:lnTo>
                  <a:pt x="16933" y="143934"/>
                </a:lnTo>
                <a:lnTo>
                  <a:pt x="25400" y="143934"/>
                </a:lnTo>
                <a:lnTo>
                  <a:pt x="25400" y="143934"/>
                </a:lnTo>
                <a:lnTo>
                  <a:pt x="33867" y="143934"/>
                </a:lnTo>
                <a:lnTo>
                  <a:pt x="33867" y="143934"/>
                </a:lnTo>
                <a:lnTo>
                  <a:pt x="42333" y="143934"/>
                </a:lnTo>
                <a:lnTo>
                  <a:pt x="50800" y="143934"/>
                </a:lnTo>
                <a:lnTo>
                  <a:pt x="67733" y="135467"/>
                </a:lnTo>
                <a:lnTo>
                  <a:pt x="76200" y="127000"/>
                </a:lnTo>
                <a:lnTo>
                  <a:pt x="84667" y="110067"/>
                </a:lnTo>
                <a:lnTo>
                  <a:pt x="93133" y="101600"/>
                </a:lnTo>
                <a:lnTo>
                  <a:pt x="101600" y="93134"/>
                </a:lnTo>
                <a:lnTo>
                  <a:pt x="101600" y="76200"/>
                </a:lnTo>
                <a:lnTo>
                  <a:pt x="110067" y="59267"/>
                </a:lnTo>
                <a:lnTo>
                  <a:pt x="110067" y="42334"/>
                </a:lnTo>
                <a:lnTo>
                  <a:pt x="101600" y="33867"/>
                </a:lnTo>
                <a:lnTo>
                  <a:pt x="101600" y="16934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33867"/>
                </a:lnTo>
                <a:lnTo>
                  <a:pt x="25400" y="50800"/>
                </a:lnTo>
                <a:lnTo>
                  <a:pt x="8467" y="67734"/>
                </a:lnTo>
                <a:lnTo>
                  <a:pt x="0" y="84667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4"/>
                </a:lnTo>
                <a:lnTo>
                  <a:pt x="8467" y="177800"/>
                </a:lnTo>
                <a:lnTo>
                  <a:pt x="25400" y="194734"/>
                </a:lnTo>
                <a:lnTo>
                  <a:pt x="42333" y="203200"/>
                </a:lnTo>
                <a:lnTo>
                  <a:pt x="59267" y="203200"/>
                </a:lnTo>
                <a:lnTo>
                  <a:pt x="84667" y="203200"/>
                </a:lnTo>
                <a:lnTo>
                  <a:pt x="101600" y="203200"/>
                </a:lnTo>
                <a:lnTo>
                  <a:pt x="118533" y="203200"/>
                </a:lnTo>
                <a:lnTo>
                  <a:pt x="135467" y="194734"/>
                </a:lnTo>
                <a:lnTo>
                  <a:pt x="135467" y="194734"/>
                </a:lnTo>
                <a:lnTo>
                  <a:pt x="152400" y="186267"/>
                </a:lnTo>
                <a:lnTo>
                  <a:pt x="1524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 2059"/>
          <p:cNvSpPr/>
          <p:nvPr/>
        </p:nvSpPr>
        <p:spPr>
          <a:xfrm>
            <a:off x="5105400" y="2912533"/>
            <a:ext cx="143934" cy="211668"/>
          </a:xfrm>
          <a:custGeom>
            <a:avLst/>
            <a:gdLst/>
            <a:ahLst/>
            <a:cxnLst/>
            <a:rect l="0" t="0" r="0" b="0"/>
            <a:pathLst>
              <a:path w="143934" h="211668">
                <a:moveTo>
                  <a:pt x="93133" y="8467"/>
                </a:moveTo>
                <a:lnTo>
                  <a:pt x="93133" y="8467"/>
                </a:lnTo>
                <a:lnTo>
                  <a:pt x="93133" y="8467"/>
                </a:lnTo>
                <a:lnTo>
                  <a:pt x="84667" y="0"/>
                </a:lnTo>
                <a:lnTo>
                  <a:pt x="76200" y="0"/>
                </a:lnTo>
                <a:lnTo>
                  <a:pt x="67733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33867" y="33867"/>
                </a:lnTo>
                <a:lnTo>
                  <a:pt x="25400" y="50800"/>
                </a:lnTo>
                <a:lnTo>
                  <a:pt x="16933" y="67734"/>
                </a:lnTo>
                <a:lnTo>
                  <a:pt x="8467" y="93134"/>
                </a:lnTo>
                <a:lnTo>
                  <a:pt x="0" y="110067"/>
                </a:lnTo>
                <a:lnTo>
                  <a:pt x="0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0" y="186267"/>
                </a:lnTo>
                <a:lnTo>
                  <a:pt x="8467" y="194734"/>
                </a:lnTo>
                <a:lnTo>
                  <a:pt x="16933" y="203200"/>
                </a:lnTo>
                <a:lnTo>
                  <a:pt x="25400" y="203200"/>
                </a:lnTo>
                <a:lnTo>
                  <a:pt x="33867" y="203200"/>
                </a:lnTo>
                <a:lnTo>
                  <a:pt x="42333" y="203200"/>
                </a:lnTo>
                <a:lnTo>
                  <a:pt x="50800" y="194734"/>
                </a:lnTo>
                <a:lnTo>
                  <a:pt x="50800" y="186267"/>
                </a:lnTo>
                <a:lnTo>
                  <a:pt x="59267" y="177800"/>
                </a:lnTo>
                <a:lnTo>
                  <a:pt x="67733" y="160867"/>
                </a:lnTo>
                <a:lnTo>
                  <a:pt x="67733" y="143934"/>
                </a:lnTo>
                <a:lnTo>
                  <a:pt x="76200" y="127000"/>
                </a:lnTo>
                <a:lnTo>
                  <a:pt x="76200" y="101600"/>
                </a:lnTo>
                <a:lnTo>
                  <a:pt x="76200" y="84667"/>
                </a:lnTo>
                <a:lnTo>
                  <a:pt x="84667" y="59267"/>
                </a:lnTo>
                <a:lnTo>
                  <a:pt x="84667" y="42334"/>
                </a:lnTo>
                <a:lnTo>
                  <a:pt x="84667" y="33867"/>
                </a:lnTo>
                <a:lnTo>
                  <a:pt x="84667" y="16934"/>
                </a:lnTo>
                <a:lnTo>
                  <a:pt x="76200" y="16934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16934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50800"/>
                </a:lnTo>
                <a:lnTo>
                  <a:pt x="76200" y="76200"/>
                </a:lnTo>
                <a:lnTo>
                  <a:pt x="76200" y="93134"/>
                </a:lnTo>
                <a:lnTo>
                  <a:pt x="76200" y="118534"/>
                </a:lnTo>
                <a:lnTo>
                  <a:pt x="84667" y="135467"/>
                </a:lnTo>
                <a:lnTo>
                  <a:pt x="84667" y="152400"/>
                </a:lnTo>
                <a:lnTo>
                  <a:pt x="93133" y="169334"/>
                </a:lnTo>
                <a:lnTo>
                  <a:pt x="93133" y="186267"/>
                </a:lnTo>
                <a:lnTo>
                  <a:pt x="101600" y="194734"/>
                </a:lnTo>
                <a:lnTo>
                  <a:pt x="101600" y="203200"/>
                </a:lnTo>
                <a:lnTo>
                  <a:pt x="110067" y="203200"/>
                </a:lnTo>
                <a:lnTo>
                  <a:pt x="118533" y="211667"/>
                </a:lnTo>
                <a:lnTo>
                  <a:pt x="127000" y="203200"/>
                </a:lnTo>
                <a:lnTo>
                  <a:pt x="135467" y="203200"/>
                </a:lnTo>
                <a:lnTo>
                  <a:pt x="135467" y="203200"/>
                </a:lnTo>
                <a:lnTo>
                  <a:pt x="143933" y="194734"/>
                </a:lnTo>
                <a:lnTo>
                  <a:pt x="143933" y="194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 2060"/>
          <p:cNvSpPr/>
          <p:nvPr/>
        </p:nvSpPr>
        <p:spPr>
          <a:xfrm>
            <a:off x="5283200" y="2912533"/>
            <a:ext cx="160868" cy="237068"/>
          </a:xfrm>
          <a:custGeom>
            <a:avLst/>
            <a:gdLst/>
            <a:ahLst/>
            <a:cxnLst/>
            <a:rect l="0" t="0" r="0" b="0"/>
            <a:pathLst>
              <a:path w="160868" h="237068">
                <a:moveTo>
                  <a:pt x="84667" y="0"/>
                </a:moveTo>
                <a:lnTo>
                  <a:pt x="76200" y="0"/>
                </a:lnTo>
                <a:lnTo>
                  <a:pt x="76200" y="0"/>
                </a:lnTo>
                <a:lnTo>
                  <a:pt x="76200" y="0"/>
                </a:lnTo>
                <a:lnTo>
                  <a:pt x="67733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3" y="16934"/>
                </a:lnTo>
                <a:lnTo>
                  <a:pt x="25400" y="33867"/>
                </a:lnTo>
                <a:lnTo>
                  <a:pt x="25400" y="42334"/>
                </a:lnTo>
                <a:lnTo>
                  <a:pt x="16933" y="59267"/>
                </a:lnTo>
                <a:lnTo>
                  <a:pt x="8467" y="67734"/>
                </a:lnTo>
                <a:lnTo>
                  <a:pt x="8467" y="84667"/>
                </a:lnTo>
                <a:lnTo>
                  <a:pt x="0" y="93134"/>
                </a:lnTo>
                <a:lnTo>
                  <a:pt x="0" y="93134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101600"/>
                </a:lnTo>
                <a:lnTo>
                  <a:pt x="25400" y="101600"/>
                </a:lnTo>
                <a:lnTo>
                  <a:pt x="50800" y="93134"/>
                </a:lnTo>
                <a:lnTo>
                  <a:pt x="67733" y="93134"/>
                </a:lnTo>
                <a:lnTo>
                  <a:pt x="84667" y="93134"/>
                </a:lnTo>
                <a:lnTo>
                  <a:pt x="110067" y="93134"/>
                </a:lnTo>
                <a:lnTo>
                  <a:pt x="118533" y="101600"/>
                </a:lnTo>
                <a:lnTo>
                  <a:pt x="135467" y="110067"/>
                </a:lnTo>
                <a:lnTo>
                  <a:pt x="143933" y="118534"/>
                </a:lnTo>
                <a:lnTo>
                  <a:pt x="160867" y="127000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60867" y="169334"/>
                </a:lnTo>
                <a:lnTo>
                  <a:pt x="152400" y="177800"/>
                </a:lnTo>
                <a:lnTo>
                  <a:pt x="143933" y="194734"/>
                </a:lnTo>
                <a:lnTo>
                  <a:pt x="127000" y="211667"/>
                </a:lnTo>
                <a:lnTo>
                  <a:pt x="118533" y="220134"/>
                </a:lnTo>
                <a:lnTo>
                  <a:pt x="110067" y="228600"/>
                </a:lnTo>
                <a:lnTo>
                  <a:pt x="101600" y="237067"/>
                </a:lnTo>
                <a:lnTo>
                  <a:pt x="93133" y="237067"/>
                </a:lnTo>
                <a:lnTo>
                  <a:pt x="84667" y="228600"/>
                </a:lnTo>
                <a:lnTo>
                  <a:pt x="76200" y="220134"/>
                </a:lnTo>
                <a:lnTo>
                  <a:pt x="76200" y="220134"/>
                </a:lnTo>
                <a:lnTo>
                  <a:pt x="76200" y="220134"/>
                </a:lnTo>
                <a:lnTo>
                  <a:pt x="76200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Freeform 2061"/>
          <p:cNvSpPr/>
          <p:nvPr/>
        </p:nvSpPr>
        <p:spPr>
          <a:xfrm>
            <a:off x="5511800" y="2912533"/>
            <a:ext cx="211668" cy="203201"/>
          </a:xfrm>
          <a:custGeom>
            <a:avLst/>
            <a:gdLst/>
            <a:ahLst/>
            <a:cxnLst/>
            <a:rect l="0" t="0" r="0" b="0"/>
            <a:pathLst>
              <a:path w="211668" h="2032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8467" y="101600"/>
                </a:lnTo>
                <a:lnTo>
                  <a:pt x="8467" y="127000"/>
                </a:lnTo>
                <a:lnTo>
                  <a:pt x="0" y="143934"/>
                </a:lnTo>
                <a:lnTo>
                  <a:pt x="0" y="160867"/>
                </a:lnTo>
                <a:lnTo>
                  <a:pt x="8467" y="177800"/>
                </a:lnTo>
                <a:lnTo>
                  <a:pt x="8467" y="186267"/>
                </a:lnTo>
                <a:lnTo>
                  <a:pt x="16933" y="186267"/>
                </a:lnTo>
                <a:lnTo>
                  <a:pt x="25400" y="194734"/>
                </a:lnTo>
                <a:lnTo>
                  <a:pt x="33867" y="203200"/>
                </a:lnTo>
                <a:lnTo>
                  <a:pt x="42333" y="203200"/>
                </a:lnTo>
                <a:lnTo>
                  <a:pt x="50800" y="194734"/>
                </a:lnTo>
                <a:lnTo>
                  <a:pt x="59267" y="194734"/>
                </a:lnTo>
                <a:lnTo>
                  <a:pt x="67733" y="186267"/>
                </a:lnTo>
                <a:lnTo>
                  <a:pt x="76200" y="169334"/>
                </a:lnTo>
                <a:lnTo>
                  <a:pt x="84667" y="152400"/>
                </a:lnTo>
                <a:lnTo>
                  <a:pt x="93133" y="135467"/>
                </a:lnTo>
                <a:lnTo>
                  <a:pt x="93133" y="127000"/>
                </a:lnTo>
                <a:lnTo>
                  <a:pt x="101600" y="101600"/>
                </a:lnTo>
                <a:lnTo>
                  <a:pt x="110067" y="84667"/>
                </a:lnTo>
                <a:lnTo>
                  <a:pt x="110067" y="67734"/>
                </a:lnTo>
                <a:lnTo>
                  <a:pt x="110067" y="50800"/>
                </a:lnTo>
                <a:lnTo>
                  <a:pt x="110067" y="33867"/>
                </a:lnTo>
                <a:lnTo>
                  <a:pt x="110067" y="16934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25400"/>
                </a:lnTo>
                <a:lnTo>
                  <a:pt x="110067" y="42334"/>
                </a:lnTo>
                <a:lnTo>
                  <a:pt x="118533" y="59267"/>
                </a:lnTo>
                <a:lnTo>
                  <a:pt x="110067" y="84667"/>
                </a:lnTo>
                <a:lnTo>
                  <a:pt x="118533" y="101600"/>
                </a:lnTo>
                <a:lnTo>
                  <a:pt x="118533" y="127000"/>
                </a:lnTo>
                <a:lnTo>
                  <a:pt x="118533" y="143934"/>
                </a:lnTo>
                <a:lnTo>
                  <a:pt x="127000" y="160867"/>
                </a:lnTo>
                <a:lnTo>
                  <a:pt x="135467" y="177800"/>
                </a:lnTo>
                <a:lnTo>
                  <a:pt x="143933" y="186267"/>
                </a:lnTo>
                <a:lnTo>
                  <a:pt x="152400" y="194734"/>
                </a:lnTo>
                <a:lnTo>
                  <a:pt x="160867" y="194734"/>
                </a:lnTo>
                <a:lnTo>
                  <a:pt x="169333" y="203200"/>
                </a:lnTo>
                <a:lnTo>
                  <a:pt x="186267" y="194734"/>
                </a:lnTo>
                <a:lnTo>
                  <a:pt x="194733" y="186267"/>
                </a:lnTo>
                <a:lnTo>
                  <a:pt x="203200" y="177800"/>
                </a:lnTo>
                <a:lnTo>
                  <a:pt x="203200" y="177800"/>
                </a:lnTo>
                <a:lnTo>
                  <a:pt x="211667" y="169334"/>
                </a:lnTo>
                <a:lnTo>
                  <a:pt x="211667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 2062"/>
          <p:cNvSpPr/>
          <p:nvPr/>
        </p:nvSpPr>
        <p:spPr>
          <a:xfrm>
            <a:off x="5782733" y="2921000"/>
            <a:ext cx="118535" cy="203201"/>
          </a:xfrm>
          <a:custGeom>
            <a:avLst/>
            <a:gdLst/>
            <a:ahLst/>
            <a:cxnLst/>
            <a:rect l="0" t="0" r="0" b="0"/>
            <a:pathLst>
              <a:path w="118535" h="203201">
                <a:moveTo>
                  <a:pt x="0" y="8467"/>
                </a:move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10067"/>
                </a:lnTo>
                <a:lnTo>
                  <a:pt x="8467" y="135467"/>
                </a:lnTo>
                <a:lnTo>
                  <a:pt x="8467" y="152400"/>
                </a:lnTo>
                <a:lnTo>
                  <a:pt x="8467" y="169333"/>
                </a:lnTo>
                <a:lnTo>
                  <a:pt x="0" y="186267"/>
                </a:lnTo>
                <a:lnTo>
                  <a:pt x="0" y="194733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77800"/>
                </a:lnTo>
                <a:lnTo>
                  <a:pt x="0" y="160867"/>
                </a:lnTo>
                <a:lnTo>
                  <a:pt x="8467" y="143933"/>
                </a:lnTo>
                <a:lnTo>
                  <a:pt x="16934" y="127000"/>
                </a:lnTo>
                <a:lnTo>
                  <a:pt x="25400" y="101600"/>
                </a:lnTo>
                <a:lnTo>
                  <a:pt x="25400" y="76200"/>
                </a:lnTo>
                <a:lnTo>
                  <a:pt x="42334" y="59267"/>
                </a:lnTo>
                <a:lnTo>
                  <a:pt x="50800" y="42333"/>
                </a:lnTo>
                <a:lnTo>
                  <a:pt x="59267" y="16933"/>
                </a:lnTo>
                <a:lnTo>
                  <a:pt x="67734" y="8467"/>
                </a:lnTo>
                <a:lnTo>
                  <a:pt x="76200" y="0"/>
                </a:lnTo>
                <a:lnTo>
                  <a:pt x="84667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8467"/>
                </a:lnTo>
                <a:lnTo>
                  <a:pt x="110067" y="16933"/>
                </a:lnTo>
                <a:lnTo>
                  <a:pt x="118534" y="25400"/>
                </a:lnTo>
                <a:lnTo>
                  <a:pt x="118534" y="25400"/>
                </a:lnTo>
                <a:lnTo>
                  <a:pt x="118534" y="33867"/>
                </a:lnTo>
                <a:lnTo>
                  <a:pt x="118534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 2063"/>
          <p:cNvSpPr/>
          <p:nvPr/>
        </p:nvSpPr>
        <p:spPr>
          <a:xfrm>
            <a:off x="5909733" y="2937933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8467" y="101600"/>
                </a:moveTo>
                <a:lnTo>
                  <a:pt x="16934" y="101600"/>
                </a:lnTo>
                <a:lnTo>
                  <a:pt x="16934" y="110067"/>
                </a:lnTo>
                <a:lnTo>
                  <a:pt x="25400" y="110067"/>
                </a:lnTo>
                <a:lnTo>
                  <a:pt x="33867" y="118534"/>
                </a:lnTo>
                <a:lnTo>
                  <a:pt x="33867" y="118534"/>
                </a:lnTo>
                <a:lnTo>
                  <a:pt x="42334" y="118534"/>
                </a:lnTo>
                <a:lnTo>
                  <a:pt x="50800" y="118534"/>
                </a:lnTo>
                <a:lnTo>
                  <a:pt x="59267" y="118534"/>
                </a:lnTo>
                <a:lnTo>
                  <a:pt x="67734" y="110067"/>
                </a:lnTo>
                <a:lnTo>
                  <a:pt x="67734" y="101600"/>
                </a:lnTo>
                <a:lnTo>
                  <a:pt x="76200" y="84667"/>
                </a:lnTo>
                <a:lnTo>
                  <a:pt x="84667" y="76200"/>
                </a:lnTo>
                <a:lnTo>
                  <a:pt x="84667" y="59267"/>
                </a:lnTo>
                <a:lnTo>
                  <a:pt x="93134" y="42334"/>
                </a:lnTo>
                <a:lnTo>
                  <a:pt x="93134" y="33867"/>
                </a:lnTo>
                <a:lnTo>
                  <a:pt x="93134" y="16934"/>
                </a:lnTo>
                <a:lnTo>
                  <a:pt x="84667" y="8467"/>
                </a:lnTo>
                <a:lnTo>
                  <a:pt x="84667" y="8467"/>
                </a:lnTo>
                <a:lnTo>
                  <a:pt x="67734" y="0"/>
                </a:lnTo>
                <a:lnTo>
                  <a:pt x="59267" y="0"/>
                </a:lnTo>
                <a:lnTo>
                  <a:pt x="50800" y="8467"/>
                </a:lnTo>
                <a:lnTo>
                  <a:pt x="42334" y="16934"/>
                </a:lnTo>
                <a:lnTo>
                  <a:pt x="25400" y="33867"/>
                </a:lnTo>
                <a:lnTo>
                  <a:pt x="16934" y="50800"/>
                </a:lnTo>
                <a:lnTo>
                  <a:pt x="8467" y="76200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8467" y="160867"/>
                </a:lnTo>
                <a:lnTo>
                  <a:pt x="16934" y="177800"/>
                </a:lnTo>
                <a:lnTo>
                  <a:pt x="33867" y="186267"/>
                </a:lnTo>
                <a:lnTo>
                  <a:pt x="42334" y="194734"/>
                </a:lnTo>
                <a:lnTo>
                  <a:pt x="59267" y="203200"/>
                </a:lnTo>
                <a:lnTo>
                  <a:pt x="67734" y="203200"/>
                </a:lnTo>
                <a:lnTo>
                  <a:pt x="93134" y="203200"/>
                </a:lnTo>
                <a:lnTo>
                  <a:pt x="110067" y="203200"/>
                </a:lnTo>
                <a:lnTo>
                  <a:pt x="118534" y="194734"/>
                </a:lnTo>
                <a:lnTo>
                  <a:pt x="143934" y="186267"/>
                </a:lnTo>
                <a:lnTo>
                  <a:pt x="143934" y="186267"/>
                </a:lnTo>
                <a:lnTo>
                  <a:pt x="152400" y="17780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 2064"/>
          <p:cNvSpPr/>
          <p:nvPr/>
        </p:nvSpPr>
        <p:spPr>
          <a:xfrm>
            <a:off x="6341533" y="2904067"/>
            <a:ext cx="169334" cy="254001"/>
          </a:xfrm>
          <a:custGeom>
            <a:avLst/>
            <a:gdLst/>
            <a:ahLst/>
            <a:cxnLst/>
            <a:rect l="0" t="0" r="0" b="0"/>
            <a:pathLst>
              <a:path w="169334" h="254001">
                <a:moveTo>
                  <a:pt x="135467" y="16933"/>
                </a:moveTo>
                <a:lnTo>
                  <a:pt x="135467" y="16933"/>
                </a:lnTo>
                <a:lnTo>
                  <a:pt x="127000" y="16933"/>
                </a:lnTo>
                <a:lnTo>
                  <a:pt x="118534" y="16933"/>
                </a:lnTo>
                <a:lnTo>
                  <a:pt x="110067" y="16933"/>
                </a:lnTo>
                <a:lnTo>
                  <a:pt x="101600" y="16933"/>
                </a:lnTo>
                <a:lnTo>
                  <a:pt x="93134" y="25400"/>
                </a:lnTo>
                <a:lnTo>
                  <a:pt x="76200" y="25400"/>
                </a:lnTo>
                <a:lnTo>
                  <a:pt x="59267" y="42333"/>
                </a:lnTo>
                <a:lnTo>
                  <a:pt x="50800" y="50800"/>
                </a:lnTo>
                <a:lnTo>
                  <a:pt x="33867" y="67733"/>
                </a:lnTo>
                <a:lnTo>
                  <a:pt x="25400" y="84666"/>
                </a:lnTo>
                <a:lnTo>
                  <a:pt x="16934" y="110066"/>
                </a:lnTo>
                <a:lnTo>
                  <a:pt x="8467" y="135466"/>
                </a:lnTo>
                <a:lnTo>
                  <a:pt x="8467" y="160866"/>
                </a:lnTo>
                <a:lnTo>
                  <a:pt x="0" y="186266"/>
                </a:lnTo>
                <a:lnTo>
                  <a:pt x="8467" y="203200"/>
                </a:lnTo>
                <a:lnTo>
                  <a:pt x="8467" y="220133"/>
                </a:lnTo>
                <a:lnTo>
                  <a:pt x="16934" y="237066"/>
                </a:lnTo>
                <a:lnTo>
                  <a:pt x="33867" y="245533"/>
                </a:lnTo>
                <a:lnTo>
                  <a:pt x="50800" y="254000"/>
                </a:lnTo>
                <a:lnTo>
                  <a:pt x="67734" y="254000"/>
                </a:lnTo>
                <a:lnTo>
                  <a:pt x="84667" y="254000"/>
                </a:lnTo>
                <a:lnTo>
                  <a:pt x="101600" y="245533"/>
                </a:lnTo>
                <a:lnTo>
                  <a:pt x="127000" y="245533"/>
                </a:lnTo>
                <a:lnTo>
                  <a:pt x="143934" y="228600"/>
                </a:lnTo>
                <a:lnTo>
                  <a:pt x="152400" y="220133"/>
                </a:lnTo>
                <a:lnTo>
                  <a:pt x="160867" y="211666"/>
                </a:lnTo>
                <a:lnTo>
                  <a:pt x="169333" y="194733"/>
                </a:lnTo>
                <a:lnTo>
                  <a:pt x="169333" y="177800"/>
                </a:lnTo>
                <a:lnTo>
                  <a:pt x="169333" y="152400"/>
                </a:lnTo>
                <a:lnTo>
                  <a:pt x="169333" y="127000"/>
                </a:lnTo>
                <a:lnTo>
                  <a:pt x="169333" y="110066"/>
                </a:lnTo>
                <a:lnTo>
                  <a:pt x="160867" y="84666"/>
                </a:lnTo>
                <a:lnTo>
                  <a:pt x="152400" y="59266"/>
                </a:lnTo>
                <a:lnTo>
                  <a:pt x="143934" y="33866"/>
                </a:lnTo>
                <a:lnTo>
                  <a:pt x="135467" y="16933"/>
                </a:lnTo>
                <a:lnTo>
                  <a:pt x="118534" y="8466"/>
                </a:lnTo>
                <a:lnTo>
                  <a:pt x="101600" y="0"/>
                </a:lnTo>
                <a:lnTo>
                  <a:pt x="93134" y="0"/>
                </a:lnTo>
                <a:lnTo>
                  <a:pt x="67734" y="0"/>
                </a:lnTo>
                <a:lnTo>
                  <a:pt x="59267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59267" y="25400"/>
                </a:lnTo>
                <a:lnTo>
                  <a:pt x="67734" y="33866"/>
                </a:lnTo>
                <a:lnTo>
                  <a:pt x="84667" y="42333"/>
                </a:lnTo>
                <a:lnTo>
                  <a:pt x="101600" y="33866"/>
                </a:lnTo>
                <a:lnTo>
                  <a:pt x="127000" y="25400"/>
                </a:lnTo>
                <a:lnTo>
                  <a:pt x="127000" y="25400"/>
                </a:lnTo>
                <a:lnTo>
                  <a:pt x="143934" y="25400"/>
                </a:lnTo>
                <a:lnTo>
                  <a:pt x="143934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2065"/>
          <p:cNvSpPr/>
          <p:nvPr/>
        </p:nvSpPr>
        <p:spPr>
          <a:xfrm>
            <a:off x="6561667" y="2760133"/>
            <a:ext cx="84667" cy="338668"/>
          </a:xfrm>
          <a:custGeom>
            <a:avLst/>
            <a:gdLst/>
            <a:ahLst/>
            <a:cxnLst/>
            <a:rect l="0" t="0" r="0" b="0"/>
            <a:pathLst>
              <a:path w="84667" h="338668">
                <a:moveTo>
                  <a:pt x="84666" y="50800"/>
                </a:moveTo>
                <a:lnTo>
                  <a:pt x="84666" y="42334"/>
                </a:lnTo>
                <a:lnTo>
                  <a:pt x="84666" y="33867"/>
                </a:lnTo>
                <a:lnTo>
                  <a:pt x="84666" y="16934"/>
                </a:lnTo>
                <a:lnTo>
                  <a:pt x="84666" y="8467"/>
                </a:lnTo>
                <a:lnTo>
                  <a:pt x="84666" y="0"/>
                </a:lnTo>
                <a:lnTo>
                  <a:pt x="84666" y="0"/>
                </a:lnTo>
                <a:lnTo>
                  <a:pt x="67733" y="0"/>
                </a:lnTo>
                <a:lnTo>
                  <a:pt x="59266" y="0"/>
                </a:lnTo>
                <a:lnTo>
                  <a:pt x="50800" y="8467"/>
                </a:lnTo>
                <a:lnTo>
                  <a:pt x="33867" y="25400"/>
                </a:lnTo>
                <a:lnTo>
                  <a:pt x="25399" y="42334"/>
                </a:lnTo>
                <a:lnTo>
                  <a:pt x="8466" y="59267"/>
                </a:lnTo>
                <a:lnTo>
                  <a:pt x="0" y="84667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8466" y="203200"/>
                </a:lnTo>
                <a:lnTo>
                  <a:pt x="8466" y="228600"/>
                </a:lnTo>
                <a:lnTo>
                  <a:pt x="16933" y="254000"/>
                </a:lnTo>
                <a:lnTo>
                  <a:pt x="25399" y="270934"/>
                </a:lnTo>
                <a:lnTo>
                  <a:pt x="25399" y="287867"/>
                </a:lnTo>
                <a:lnTo>
                  <a:pt x="25399" y="304800"/>
                </a:lnTo>
                <a:lnTo>
                  <a:pt x="33867" y="321734"/>
                </a:lnTo>
                <a:lnTo>
                  <a:pt x="33867" y="330200"/>
                </a:lnTo>
                <a:lnTo>
                  <a:pt x="33867" y="338667"/>
                </a:lnTo>
                <a:lnTo>
                  <a:pt x="33867" y="338667"/>
                </a:lnTo>
                <a:lnTo>
                  <a:pt x="33867" y="338667"/>
                </a:lnTo>
                <a:lnTo>
                  <a:pt x="25399" y="338667"/>
                </a:lnTo>
                <a:lnTo>
                  <a:pt x="25399" y="330200"/>
                </a:lnTo>
                <a:lnTo>
                  <a:pt x="16933" y="321734"/>
                </a:lnTo>
                <a:lnTo>
                  <a:pt x="16933" y="321734"/>
                </a:lnTo>
                <a:lnTo>
                  <a:pt x="8466" y="313267"/>
                </a:lnTo>
                <a:lnTo>
                  <a:pt x="8466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Freeform 2066"/>
          <p:cNvSpPr/>
          <p:nvPr/>
        </p:nvSpPr>
        <p:spPr>
          <a:xfrm>
            <a:off x="6510866" y="2954867"/>
            <a:ext cx="211668" cy="16934"/>
          </a:xfrm>
          <a:custGeom>
            <a:avLst/>
            <a:gdLst/>
            <a:ahLst/>
            <a:cxnLst/>
            <a:rect l="0" t="0" r="0" b="0"/>
            <a:pathLst>
              <a:path w="211668" h="16934">
                <a:moveTo>
                  <a:pt x="8468" y="16933"/>
                </a:moveTo>
                <a:lnTo>
                  <a:pt x="8468" y="16933"/>
                </a:lnTo>
                <a:lnTo>
                  <a:pt x="0" y="16933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33867" y="8466"/>
                </a:lnTo>
                <a:lnTo>
                  <a:pt x="50801" y="8466"/>
                </a:lnTo>
                <a:lnTo>
                  <a:pt x="76200" y="8466"/>
                </a:lnTo>
                <a:lnTo>
                  <a:pt x="110067" y="8466"/>
                </a:lnTo>
                <a:lnTo>
                  <a:pt x="135467" y="8466"/>
                </a:lnTo>
                <a:lnTo>
                  <a:pt x="160868" y="8466"/>
                </a:lnTo>
                <a:lnTo>
                  <a:pt x="194734" y="0"/>
                </a:lnTo>
                <a:lnTo>
                  <a:pt x="194734" y="0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 2067"/>
          <p:cNvSpPr/>
          <p:nvPr/>
        </p:nvSpPr>
        <p:spPr>
          <a:xfrm>
            <a:off x="3920067" y="3293533"/>
            <a:ext cx="160867" cy="330201"/>
          </a:xfrm>
          <a:custGeom>
            <a:avLst/>
            <a:gdLst/>
            <a:ahLst/>
            <a:cxnLst/>
            <a:rect l="0" t="0" r="0" b="0"/>
            <a:pathLst>
              <a:path w="160867" h="330201">
                <a:moveTo>
                  <a:pt x="8466" y="0"/>
                </a:moveTo>
                <a:lnTo>
                  <a:pt x="8466" y="0"/>
                </a:lnTo>
                <a:lnTo>
                  <a:pt x="846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9267"/>
                </a:lnTo>
                <a:lnTo>
                  <a:pt x="0" y="84667"/>
                </a:lnTo>
                <a:lnTo>
                  <a:pt x="0" y="110067"/>
                </a:lnTo>
                <a:lnTo>
                  <a:pt x="0" y="135467"/>
                </a:lnTo>
                <a:lnTo>
                  <a:pt x="0" y="169334"/>
                </a:lnTo>
                <a:lnTo>
                  <a:pt x="0" y="194734"/>
                </a:lnTo>
                <a:lnTo>
                  <a:pt x="0" y="220134"/>
                </a:lnTo>
                <a:lnTo>
                  <a:pt x="8466" y="245534"/>
                </a:lnTo>
                <a:lnTo>
                  <a:pt x="8466" y="270934"/>
                </a:lnTo>
                <a:lnTo>
                  <a:pt x="16933" y="287867"/>
                </a:lnTo>
                <a:lnTo>
                  <a:pt x="25400" y="304800"/>
                </a:lnTo>
                <a:lnTo>
                  <a:pt x="42333" y="313267"/>
                </a:lnTo>
                <a:lnTo>
                  <a:pt x="59266" y="321734"/>
                </a:lnTo>
                <a:lnTo>
                  <a:pt x="67733" y="330200"/>
                </a:lnTo>
                <a:lnTo>
                  <a:pt x="84666" y="330200"/>
                </a:lnTo>
                <a:lnTo>
                  <a:pt x="110066" y="330200"/>
                </a:lnTo>
                <a:lnTo>
                  <a:pt x="118533" y="321734"/>
                </a:lnTo>
                <a:lnTo>
                  <a:pt x="135466" y="313267"/>
                </a:lnTo>
                <a:lnTo>
                  <a:pt x="152400" y="296334"/>
                </a:lnTo>
                <a:lnTo>
                  <a:pt x="152400" y="279400"/>
                </a:lnTo>
                <a:lnTo>
                  <a:pt x="152400" y="279400"/>
                </a:lnTo>
                <a:lnTo>
                  <a:pt x="160866" y="270934"/>
                </a:lnTo>
                <a:lnTo>
                  <a:pt x="160866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 2068"/>
          <p:cNvSpPr/>
          <p:nvPr/>
        </p:nvSpPr>
        <p:spPr>
          <a:xfrm>
            <a:off x="3835400" y="3335867"/>
            <a:ext cx="626534" cy="313267"/>
          </a:xfrm>
          <a:custGeom>
            <a:avLst/>
            <a:gdLst/>
            <a:ahLst/>
            <a:cxnLst/>
            <a:rect l="0" t="0" r="0" b="0"/>
            <a:pathLst>
              <a:path w="626534" h="313267">
                <a:moveTo>
                  <a:pt x="0" y="93133"/>
                </a:move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101600"/>
                </a:lnTo>
                <a:lnTo>
                  <a:pt x="33867" y="101600"/>
                </a:lnTo>
                <a:lnTo>
                  <a:pt x="59267" y="101600"/>
                </a:lnTo>
                <a:lnTo>
                  <a:pt x="84667" y="93133"/>
                </a:lnTo>
                <a:lnTo>
                  <a:pt x="110067" y="84666"/>
                </a:lnTo>
                <a:lnTo>
                  <a:pt x="127000" y="76200"/>
                </a:lnTo>
                <a:lnTo>
                  <a:pt x="152400" y="67733"/>
                </a:lnTo>
                <a:lnTo>
                  <a:pt x="169333" y="50800"/>
                </a:lnTo>
                <a:lnTo>
                  <a:pt x="194733" y="42333"/>
                </a:lnTo>
                <a:lnTo>
                  <a:pt x="203200" y="25400"/>
                </a:lnTo>
                <a:lnTo>
                  <a:pt x="220133" y="16933"/>
                </a:lnTo>
                <a:lnTo>
                  <a:pt x="228600" y="8466"/>
                </a:lnTo>
                <a:lnTo>
                  <a:pt x="237067" y="8466"/>
                </a:lnTo>
                <a:lnTo>
                  <a:pt x="245533" y="0"/>
                </a:lnTo>
                <a:lnTo>
                  <a:pt x="254000" y="8466"/>
                </a:lnTo>
                <a:lnTo>
                  <a:pt x="254000" y="16933"/>
                </a:lnTo>
                <a:lnTo>
                  <a:pt x="254000" y="25400"/>
                </a:lnTo>
                <a:lnTo>
                  <a:pt x="254000" y="50800"/>
                </a:lnTo>
                <a:lnTo>
                  <a:pt x="262467" y="67733"/>
                </a:lnTo>
                <a:lnTo>
                  <a:pt x="262467" y="101600"/>
                </a:lnTo>
                <a:lnTo>
                  <a:pt x="262467" y="127000"/>
                </a:lnTo>
                <a:lnTo>
                  <a:pt x="262467" y="160866"/>
                </a:lnTo>
                <a:lnTo>
                  <a:pt x="262467" y="194733"/>
                </a:lnTo>
                <a:lnTo>
                  <a:pt x="270933" y="220133"/>
                </a:lnTo>
                <a:lnTo>
                  <a:pt x="270933" y="245533"/>
                </a:lnTo>
                <a:lnTo>
                  <a:pt x="270933" y="262466"/>
                </a:lnTo>
                <a:lnTo>
                  <a:pt x="270933" y="279400"/>
                </a:lnTo>
                <a:lnTo>
                  <a:pt x="279400" y="296333"/>
                </a:lnTo>
                <a:lnTo>
                  <a:pt x="279400" y="304800"/>
                </a:lnTo>
                <a:lnTo>
                  <a:pt x="279400" y="304800"/>
                </a:lnTo>
                <a:lnTo>
                  <a:pt x="279400" y="304800"/>
                </a:lnTo>
                <a:lnTo>
                  <a:pt x="279400" y="304800"/>
                </a:lnTo>
                <a:lnTo>
                  <a:pt x="279400" y="304800"/>
                </a:lnTo>
                <a:lnTo>
                  <a:pt x="279400" y="287866"/>
                </a:lnTo>
                <a:lnTo>
                  <a:pt x="279400" y="279400"/>
                </a:lnTo>
                <a:lnTo>
                  <a:pt x="287867" y="254000"/>
                </a:lnTo>
                <a:lnTo>
                  <a:pt x="287867" y="237066"/>
                </a:lnTo>
                <a:lnTo>
                  <a:pt x="296333" y="211666"/>
                </a:lnTo>
                <a:lnTo>
                  <a:pt x="304800" y="194733"/>
                </a:lnTo>
                <a:lnTo>
                  <a:pt x="313267" y="177800"/>
                </a:lnTo>
                <a:lnTo>
                  <a:pt x="321733" y="160866"/>
                </a:lnTo>
                <a:lnTo>
                  <a:pt x="330200" y="152400"/>
                </a:lnTo>
                <a:lnTo>
                  <a:pt x="338667" y="143933"/>
                </a:lnTo>
                <a:lnTo>
                  <a:pt x="355600" y="135466"/>
                </a:lnTo>
                <a:lnTo>
                  <a:pt x="364067" y="135466"/>
                </a:lnTo>
                <a:lnTo>
                  <a:pt x="372533" y="143933"/>
                </a:lnTo>
                <a:lnTo>
                  <a:pt x="381000" y="152400"/>
                </a:lnTo>
                <a:lnTo>
                  <a:pt x="389467" y="160866"/>
                </a:lnTo>
                <a:lnTo>
                  <a:pt x="389467" y="169333"/>
                </a:lnTo>
                <a:lnTo>
                  <a:pt x="389467" y="186266"/>
                </a:lnTo>
                <a:lnTo>
                  <a:pt x="389467" y="203200"/>
                </a:lnTo>
                <a:lnTo>
                  <a:pt x="389467" y="211666"/>
                </a:lnTo>
                <a:lnTo>
                  <a:pt x="389467" y="237066"/>
                </a:lnTo>
                <a:lnTo>
                  <a:pt x="389467" y="245533"/>
                </a:lnTo>
                <a:lnTo>
                  <a:pt x="397933" y="262466"/>
                </a:lnTo>
                <a:lnTo>
                  <a:pt x="397933" y="270933"/>
                </a:lnTo>
                <a:lnTo>
                  <a:pt x="406400" y="279400"/>
                </a:lnTo>
                <a:lnTo>
                  <a:pt x="414867" y="287866"/>
                </a:lnTo>
                <a:lnTo>
                  <a:pt x="423333" y="287866"/>
                </a:lnTo>
                <a:lnTo>
                  <a:pt x="431800" y="287866"/>
                </a:lnTo>
                <a:lnTo>
                  <a:pt x="448733" y="287866"/>
                </a:lnTo>
                <a:lnTo>
                  <a:pt x="465667" y="279400"/>
                </a:lnTo>
                <a:lnTo>
                  <a:pt x="474133" y="270933"/>
                </a:lnTo>
                <a:lnTo>
                  <a:pt x="491067" y="262466"/>
                </a:lnTo>
                <a:lnTo>
                  <a:pt x="499533" y="254000"/>
                </a:lnTo>
                <a:lnTo>
                  <a:pt x="508000" y="245533"/>
                </a:lnTo>
                <a:lnTo>
                  <a:pt x="516467" y="228600"/>
                </a:lnTo>
                <a:lnTo>
                  <a:pt x="524933" y="220133"/>
                </a:lnTo>
                <a:lnTo>
                  <a:pt x="533400" y="203200"/>
                </a:lnTo>
                <a:lnTo>
                  <a:pt x="533400" y="186266"/>
                </a:lnTo>
                <a:lnTo>
                  <a:pt x="541867" y="169333"/>
                </a:lnTo>
                <a:lnTo>
                  <a:pt x="541867" y="160866"/>
                </a:lnTo>
                <a:lnTo>
                  <a:pt x="533400" y="143933"/>
                </a:lnTo>
                <a:lnTo>
                  <a:pt x="533400" y="127000"/>
                </a:lnTo>
                <a:lnTo>
                  <a:pt x="524933" y="118533"/>
                </a:lnTo>
                <a:lnTo>
                  <a:pt x="524933" y="118533"/>
                </a:lnTo>
                <a:lnTo>
                  <a:pt x="516467" y="110066"/>
                </a:lnTo>
                <a:lnTo>
                  <a:pt x="508000" y="118533"/>
                </a:lnTo>
                <a:lnTo>
                  <a:pt x="499533" y="118533"/>
                </a:lnTo>
                <a:lnTo>
                  <a:pt x="491067" y="127000"/>
                </a:lnTo>
                <a:lnTo>
                  <a:pt x="491067" y="143933"/>
                </a:lnTo>
                <a:lnTo>
                  <a:pt x="482600" y="152400"/>
                </a:lnTo>
                <a:lnTo>
                  <a:pt x="482600" y="169333"/>
                </a:lnTo>
                <a:lnTo>
                  <a:pt x="482600" y="194733"/>
                </a:lnTo>
                <a:lnTo>
                  <a:pt x="482600" y="211666"/>
                </a:lnTo>
                <a:lnTo>
                  <a:pt x="482600" y="237066"/>
                </a:lnTo>
                <a:lnTo>
                  <a:pt x="491067" y="254000"/>
                </a:lnTo>
                <a:lnTo>
                  <a:pt x="499533" y="270933"/>
                </a:lnTo>
                <a:lnTo>
                  <a:pt x="508000" y="287866"/>
                </a:lnTo>
                <a:lnTo>
                  <a:pt x="516467" y="296333"/>
                </a:lnTo>
                <a:lnTo>
                  <a:pt x="533400" y="304800"/>
                </a:lnTo>
                <a:lnTo>
                  <a:pt x="550333" y="313266"/>
                </a:lnTo>
                <a:lnTo>
                  <a:pt x="567267" y="313266"/>
                </a:lnTo>
                <a:lnTo>
                  <a:pt x="592667" y="313266"/>
                </a:lnTo>
                <a:lnTo>
                  <a:pt x="609600" y="304800"/>
                </a:lnTo>
                <a:lnTo>
                  <a:pt x="609600" y="304800"/>
                </a:lnTo>
                <a:lnTo>
                  <a:pt x="626533" y="296333"/>
                </a:lnTo>
                <a:lnTo>
                  <a:pt x="626533" y="2963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2069"/>
          <p:cNvSpPr/>
          <p:nvPr/>
        </p:nvSpPr>
        <p:spPr>
          <a:xfrm>
            <a:off x="4707467" y="3310467"/>
            <a:ext cx="211667" cy="372534"/>
          </a:xfrm>
          <a:custGeom>
            <a:avLst/>
            <a:gdLst/>
            <a:ahLst/>
            <a:cxnLst/>
            <a:rect l="0" t="0" r="0" b="0"/>
            <a:pathLst>
              <a:path w="211667" h="3725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6" y="42333"/>
                </a:lnTo>
                <a:lnTo>
                  <a:pt x="8466" y="59266"/>
                </a:lnTo>
                <a:lnTo>
                  <a:pt x="16933" y="84666"/>
                </a:lnTo>
                <a:lnTo>
                  <a:pt x="16933" y="110066"/>
                </a:lnTo>
                <a:lnTo>
                  <a:pt x="16933" y="143933"/>
                </a:lnTo>
                <a:lnTo>
                  <a:pt x="16933" y="177800"/>
                </a:lnTo>
                <a:lnTo>
                  <a:pt x="16933" y="203200"/>
                </a:lnTo>
                <a:lnTo>
                  <a:pt x="16933" y="237066"/>
                </a:lnTo>
                <a:lnTo>
                  <a:pt x="16933" y="262466"/>
                </a:lnTo>
                <a:lnTo>
                  <a:pt x="16933" y="279400"/>
                </a:lnTo>
                <a:lnTo>
                  <a:pt x="16933" y="304800"/>
                </a:lnTo>
                <a:lnTo>
                  <a:pt x="16933" y="321733"/>
                </a:lnTo>
                <a:lnTo>
                  <a:pt x="16933" y="338666"/>
                </a:lnTo>
                <a:lnTo>
                  <a:pt x="25400" y="347133"/>
                </a:lnTo>
                <a:lnTo>
                  <a:pt x="25400" y="355600"/>
                </a:lnTo>
                <a:lnTo>
                  <a:pt x="25400" y="364066"/>
                </a:lnTo>
                <a:lnTo>
                  <a:pt x="33866" y="364066"/>
                </a:lnTo>
                <a:lnTo>
                  <a:pt x="33866" y="364066"/>
                </a:lnTo>
                <a:lnTo>
                  <a:pt x="33866" y="364066"/>
                </a:lnTo>
                <a:lnTo>
                  <a:pt x="33866" y="355600"/>
                </a:lnTo>
                <a:lnTo>
                  <a:pt x="33866" y="347133"/>
                </a:lnTo>
                <a:lnTo>
                  <a:pt x="33866" y="330200"/>
                </a:lnTo>
                <a:lnTo>
                  <a:pt x="33866" y="313266"/>
                </a:lnTo>
                <a:lnTo>
                  <a:pt x="33866" y="287866"/>
                </a:lnTo>
                <a:lnTo>
                  <a:pt x="33866" y="270933"/>
                </a:lnTo>
                <a:lnTo>
                  <a:pt x="33866" y="245533"/>
                </a:lnTo>
                <a:lnTo>
                  <a:pt x="42333" y="220133"/>
                </a:lnTo>
                <a:lnTo>
                  <a:pt x="50800" y="203200"/>
                </a:lnTo>
                <a:lnTo>
                  <a:pt x="59266" y="186266"/>
                </a:lnTo>
                <a:lnTo>
                  <a:pt x="76200" y="169333"/>
                </a:lnTo>
                <a:lnTo>
                  <a:pt x="93133" y="160866"/>
                </a:lnTo>
                <a:lnTo>
                  <a:pt x="110066" y="152400"/>
                </a:lnTo>
                <a:lnTo>
                  <a:pt x="127000" y="152400"/>
                </a:lnTo>
                <a:lnTo>
                  <a:pt x="143933" y="160866"/>
                </a:lnTo>
                <a:lnTo>
                  <a:pt x="160866" y="160866"/>
                </a:lnTo>
                <a:lnTo>
                  <a:pt x="177800" y="177800"/>
                </a:lnTo>
                <a:lnTo>
                  <a:pt x="194733" y="194733"/>
                </a:lnTo>
                <a:lnTo>
                  <a:pt x="211666" y="211666"/>
                </a:lnTo>
                <a:lnTo>
                  <a:pt x="211666" y="237066"/>
                </a:lnTo>
                <a:lnTo>
                  <a:pt x="211666" y="254000"/>
                </a:lnTo>
                <a:lnTo>
                  <a:pt x="211666" y="279400"/>
                </a:lnTo>
                <a:lnTo>
                  <a:pt x="203200" y="296333"/>
                </a:lnTo>
                <a:lnTo>
                  <a:pt x="194733" y="321733"/>
                </a:lnTo>
                <a:lnTo>
                  <a:pt x="177800" y="330200"/>
                </a:lnTo>
                <a:lnTo>
                  <a:pt x="160866" y="347133"/>
                </a:lnTo>
                <a:lnTo>
                  <a:pt x="143933" y="364066"/>
                </a:lnTo>
                <a:lnTo>
                  <a:pt x="127000" y="372533"/>
                </a:lnTo>
                <a:lnTo>
                  <a:pt x="110066" y="372533"/>
                </a:lnTo>
                <a:lnTo>
                  <a:pt x="93133" y="372533"/>
                </a:lnTo>
                <a:lnTo>
                  <a:pt x="76200" y="372533"/>
                </a:lnTo>
                <a:lnTo>
                  <a:pt x="67733" y="372533"/>
                </a:lnTo>
                <a:lnTo>
                  <a:pt x="50800" y="364066"/>
                </a:lnTo>
                <a:lnTo>
                  <a:pt x="42333" y="347133"/>
                </a:lnTo>
                <a:lnTo>
                  <a:pt x="33866" y="330200"/>
                </a:lnTo>
                <a:lnTo>
                  <a:pt x="33866" y="313266"/>
                </a:lnTo>
                <a:lnTo>
                  <a:pt x="33866" y="313266"/>
                </a:lnTo>
                <a:lnTo>
                  <a:pt x="33866" y="287866"/>
                </a:lnTo>
                <a:lnTo>
                  <a:pt x="33866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2070"/>
          <p:cNvSpPr/>
          <p:nvPr/>
        </p:nvSpPr>
        <p:spPr>
          <a:xfrm>
            <a:off x="4936067" y="3471333"/>
            <a:ext cx="228601" cy="211668"/>
          </a:xfrm>
          <a:custGeom>
            <a:avLst/>
            <a:gdLst/>
            <a:ahLst/>
            <a:cxnLst/>
            <a:rect l="0" t="0" r="0" b="0"/>
            <a:pathLst>
              <a:path w="228601" h="211668">
                <a:moveTo>
                  <a:pt x="110066" y="16934"/>
                </a:moveTo>
                <a:lnTo>
                  <a:pt x="110066" y="16934"/>
                </a:lnTo>
                <a:lnTo>
                  <a:pt x="118533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16934"/>
                </a:lnTo>
                <a:lnTo>
                  <a:pt x="127000" y="8467"/>
                </a:lnTo>
                <a:lnTo>
                  <a:pt x="127000" y="8467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8467"/>
                </a:lnTo>
                <a:lnTo>
                  <a:pt x="59266" y="25400"/>
                </a:lnTo>
                <a:lnTo>
                  <a:pt x="50800" y="33867"/>
                </a:lnTo>
                <a:lnTo>
                  <a:pt x="33866" y="59267"/>
                </a:lnTo>
                <a:lnTo>
                  <a:pt x="25400" y="84667"/>
                </a:lnTo>
                <a:lnTo>
                  <a:pt x="16933" y="110067"/>
                </a:lnTo>
                <a:lnTo>
                  <a:pt x="8466" y="135467"/>
                </a:lnTo>
                <a:lnTo>
                  <a:pt x="0" y="152400"/>
                </a:lnTo>
                <a:lnTo>
                  <a:pt x="0" y="169334"/>
                </a:lnTo>
                <a:lnTo>
                  <a:pt x="8466" y="186267"/>
                </a:lnTo>
                <a:lnTo>
                  <a:pt x="16933" y="203200"/>
                </a:lnTo>
                <a:lnTo>
                  <a:pt x="25400" y="211667"/>
                </a:lnTo>
                <a:lnTo>
                  <a:pt x="33866" y="211667"/>
                </a:lnTo>
                <a:lnTo>
                  <a:pt x="50800" y="211667"/>
                </a:lnTo>
                <a:lnTo>
                  <a:pt x="59266" y="211667"/>
                </a:lnTo>
                <a:lnTo>
                  <a:pt x="76200" y="211667"/>
                </a:lnTo>
                <a:lnTo>
                  <a:pt x="84666" y="203200"/>
                </a:lnTo>
                <a:lnTo>
                  <a:pt x="93133" y="194734"/>
                </a:lnTo>
                <a:lnTo>
                  <a:pt x="93133" y="186267"/>
                </a:lnTo>
                <a:lnTo>
                  <a:pt x="101600" y="169334"/>
                </a:lnTo>
                <a:lnTo>
                  <a:pt x="110066" y="152400"/>
                </a:lnTo>
                <a:lnTo>
                  <a:pt x="110066" y="135467"/>
                </a:lnTo>
                <a:lnTo>
                  <a:pt x="118533" y="118534"/>
                </a:lnTo>
                <a:lnTo>
                  <a:pt x="118533" y="93134"/>
                </a:lnTo>
                <a:lnTo>
                  <a:pt x="118533" y="76200"/>
                </a:lnTo>
                <a:lnTo>
                  <a:pt x="118533" y="59267"/>
                </a:lnTo>
                <a:lnTo>
                  <a:pt x="118533" y="42334"/>
                </a:lnTo>
                <a:lnTo>
                  <a:pt x="118533" y="33867"/>
                </a:lnTo>
                <a:lnTo>
                  <a:pt x="118533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16934"/>
                </a:lnTo>
                <a:lnTo>
                  <a:pt x="110066" y="25400"/>
                </a:lnTo>
                <a:lnTo>
                  <a:pt x="110066" y="33867"/>
                </a:lnTo>
                <a:lnTo>
                  <a:pt x="110066" y="50800"/>
                </a:lnTo>
                <a:lnTo>
                  <a:pt x="110066" y="67734"/>
                </a:lnTo>
                <a:lnTo>
                  <a:pt x="118533" y="84667"/>
                </a:lnTo>
                <a:lnTo>
                  <a:pt x="118533" y="110067"/>
                </a:lnTo>
                <a:lnTo>
                  <a:pt x="127000" y="127000"/>
                </a:lnTo>
                <a:lnTo>
                  <a:pt x="127000" y="152400"/>
                </a:lnTo>
                <a:lnTo>
                  <a:pt x="135466" y="169334"/>
                </a:lnTo>
                <a:lnTo>
                  <a:pt x="143933" y="186267"/>
                </a:lnTo>
                <a:lnTo>
                  <a:pt x="152400" y="194734"/>
                </a:lnTo>
                <a:lnTo>
                  <a:pt x="160866" y="203200"/>
                </a:lnTo>
                <a:lnTo>
                  <a:pt x="169333" y="203200"/>
                </a:lnTo>
                <a:lnTo>
                  <a:pt x="186266" y="211667"/>
                </a:lnTo>
                <a:lnTo>
                  <a:pt x="194733" y="203200"/>
                </a:lnTo>
                <a:lnTo>
                  <a:pt x="211666" y="203200"/>
                </a:lnTo>
                <a:lnTo>
                  <a:pt x="220133" y="194734"/>
                </a:lnTo>
                <a:lnTo>
                  <a:pt x="220133" y="194734"/>
                </a:lnTo>
                <a:lnTo>
                  <a:pt x="228600" y="186267"/>
                </a:lnTo>
                <a:lnTo>
                  <a:pt x="228600" y="186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Freeform 2071"/>
          <p:cNvSpPr/>
          <p:nvPr/>
        </p:nvSpPr>
        <p:spPr>
          <a:xfrm>
            <a:off x="5173133" y="3479800"/>
            <a:ext cx="203201" cy="228601"/>
          </a:xfrm>
          <a:custGeom>
            <a:avLst/>
            <a:gdLst/>
            <a:ahLst/>
            <a:cxnLst/>
            <a:rect l="0" t="0" r="0" b="0"/>
            <a:pathLst>
              <a:path w="203201" h="228601">
                <a:moveTo>
                  <a:pt x="127000" y="8467"/>
                </a:moveTo>
                <a:lnTo>
                  <a:pt x="127000" y="8467"/>
                </a:lnTo>
                <a:lnTo>
                  <a:pt x="118534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8467"/>
                </a:lnTo>
                <a:lnTo>
                  <a:pt x="101600" y="8467"/>
                </a:lnTo>
                <a:lnTo>
                  <a:pt x="93134" y="8467"/>
                </a:lnTo>
                <a:lnTo>
                  <a:pt x="76200" y="16933"/>
                </a:lnTo>
                <a:lnTo>
                  <a:pt x="67734" y="33867"/>
                </a:lnTo>
                <a:lnTo>
                  <a:pt x="50800" y="42333"/>
                </a:lnTo>
                <a:lnTo>
                  <a:pt x="33867" y="59267"/>
                </a:lnTo>
                <a:lnTo>
                  <a:pt x="16934" y="76200"/>
                </a:lnTo>
                <a:lnTo>
                  <a:pt x="8467" y="84667"/>
                </a:lnTo>
                <a:lnTo>
                  <a:pt x="0" y="93133"/>
                </a:lnTo>
                <a:lnTo>
                  <a:pt x="0" y="101600"/>
                </a:lnTo>
                <a:lnTo>
                  <a:pt x="0" y="101600"/>
                </a:lnTo>
                <a:lnTo>
                  <a:pt x="0" y="101600"/>
                </a:lnTo>
                <a:lnTo>
                  <a:pt x="8467" y="101600"/>
                </a:lnTo>
                <a:lnTo>
                  <a:pt x="16934" y="101600"/>
                </a:lnTo>
                <a:lnTo>
                  <a:pt x="25400" y="101600"/>
                </a:lnTo>
                <a:lnTo>
                  <a:pt x="42334" y="93133"/>
                </a:lnTo>
                <a:lnTo>
                  <a:pt x="67734" y="93133"/>
                </a:lnTo>
                <a:lnTo>
                  <a:pt x="84667" y="93133"/>
                </a:lnTo>
                <a:lnTo>
                  <a:pt x="110067" y="93133"/>
                </a:lnTo>
                <a:lnTo>
                  <a:pt x="135467" y="101600"/>
                </a:lnTo>
                <a:lnTo>
                  <a:pt x="152400" y="101600"/>
                </a:lnTo>
                <a:lnTo>
                  <a:pt x="169334" y="110067"/>
                </a:lnTo>
                <a:lnTo>
                  <a:pt x="186267" y="118533"/>
                </a:lnTo>
                <a:lnTo>
                  <a:pt x="194734" y="135467"/>
                </a:lnTo>
                <a:lnTo>
                  <a:pt x="203200" y="143933"/>
                </a:lnTo>
                <a:lnTo>
                  <a:pt x="203200" y="160867"/>
                </a:lnTo>
                <a:lnTo>
                  <a:pt x="203200" y="169333"/>
                </a:lnTo>
                <a:lnTo>
                  <a:pt x="194734" y="186267"/>
                </a:lnTo>
                <a:lnTo>
                  <a:pt x="186267" y="194733"/>
                </a:lnTo>
                <a:lnTo>
                  <a:pt x="169334" y="203200"/>
                </a:lnTo>
                <a:lnTo>
                  <a:pt x="160867" y="220133"/>
                </a:lnTo>
                <a:lnTo>
                  <a:pt x="143934" y="220133"/>
                </a:lnTo>
                <a:lnTo>
                  <a:pt x="135467" y="228600"/>
                </a:lnTo>
                <a:lnTo>
                  <a:pt x="118534" y="228600"/>
                </a:lnTo>
                <a:lnTo>
                  <a:pt x="110067" y="228600"/>
                </a:lnTo>
                <a:lnTo>
                  <a:pt x="110067" y="220133"/>
                </a:lnTo>
                <a:lnTo>
                  <a:pt x="110067" y="220133"/>
                </a:lnTo>
                <a:lnTo>
                  <a:pt x="110067" y="220133"/>
                </a:lnTo>
                <a:lnTo>
                  <a:pt x="110067" y="203200"/>
                </a:lnTo>
                <a:lnTo>
                  <a:pt x="110067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Freeform 2072"/>
          <p:cNvSpPr/>
          <p:nvPr/>
        </p:nvSpPr>
        <p:spPr>
          <a:xfrm>
            <a:off x="5384800" y="3488267"/>
            <a:ext cx="169334" cy="186267"/>
          </a:xfrm>
          <a:custGeom>
            <a:avLst/>
            <a:gdLst/>
            <a:ahLst/>
            <a:cxnLst/>
            <a:rect l="0" t="0" r="0" b="0"/>
            <a:pathLst>
              <a:path w="169334" h="186267">
                <a:moveTo>
                  <a:pt x="42333" y="110066"/>
                </a:moveTo>
                <a:lnTo>
                  <a:pt x="42333" y="110066"/>
                </a:lnTo>
                <a:lnTo>
                  <a:pt x="50800" y="110066"/>
                </a:lnTo>
                <a:lnTo>
                  <a:pt x="59267" y="110066"/>
                </a:lnTo>
                <a:lnTo>
                  <a:pt x="59267" y="110066"/>
                </a:lnTo>
                <a:lnTo>
                  <a:pt x="67733" y="110066"/>
                </a:lnTo>
                <a:lnTo>
                  <a:pt x="76200" y="110066"/>
                </a:lnTo>
                <a:lnTo>
                  <a:pt x="84667" y="101600"/>
                </a:lnTo>
                <a:lnTo>
                  <a:pt x="84667" y="93133"/>
                </a:lnTo>
                <a:lnTo>
                  <a:pt x="93133" y="84666"/>
                </a:lnTo>
                <a:lnTo>
                  <a:pt x="101600" y="76200"/>
                </a:lnTo>
                <a:lnTo>
                  <a:pt x="101600" y="67733"/>
                </a:lnTo>
                <a:lnTo>
                  <a:pt x="110067" y="50800"/>
                </a:lnTo>
                <a:lnTo>
                  <a:pt x="110067" y="42333"/>
                </a:lnTo>
                <a:lnTo>
                  <a:pt x="110067" y="25400"/>
                </a:lnTo>
                <a:lnTo>
                  <a:pt x="101600" y="16933"/>
                </a:lnTo>
                <a:lnTo>
                  <a:pt x="93133" y="8466"/>
                </a:lnTo>
                <a:lnTo>
                  <a:pt x="84667" y="0"/>
                </a:lnTo>
                <a:lnTo>
                  <a:pt x="76200" y="0"/>
                </a:lnTo>
                <a:lnTo>
                  <a:pt x="59267" y="8466"/>
                </a:lnTo>
                <a:lnTo>
                  <a:pt x="50800" y="16933"/>
                </a:lnTo>
                <a:lnTo>
                  <a:pt x="33867" y="25400"/>
                </a:lnTo>
                <a:lnTo>
                  <a:pt x="25400" y="42333"/>
                </a:lnTo>
                <a:lnTo>
                  <a:pt x="8467" y="59266"/>
                </a:lnTo>
                <a:lnTo>
                  <a:pt x="0" y="84666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6"/>
                </a:lnTo>
                <a:lnTo>
                  <a:pt x="8467" y="152400"/>
                </a:lnTo>
                <a:lnTo>
                  <a:pt x="16933" y="169333"/>
                </a:lnTo>
                <a:lnTo>
                  <a:pt x="33867" y="177800"/>
                </a:lnTo>
                <a:lnTo>
                  <a:pt x="50800" y="177800"/>
                </a:lnTo>
                <a:lnTo>
                  <a:pt x="76200" y="186266"/>
                </a:lnTo>
                <a:lnTo>
                  <a:pt x="93133" y="186266"/>
                </a:lnTo>
                <a:lnTo>
                  <a:pt x="118533" y="177800"/>
                </a:lnTo>
                <a:lnTo>
                  <a:pt x="135467" y="169333"/>
                </a:lnTo>
                <a:lnTo>
                  <a:pt x="152400" y="160866"/>
                </a:lnTo>
                <a:lnTo>
                  <a:pt x="152400" y="160866"/>
                </a:lnTo>
                <a:lnTo>
                  <a:pt x="169333" y="143933"/>
                </a:lnTo>
                <a:lnTo>
                  <a:pt x="169333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 2073"/>
          <p:cNvSpPr/>
          <p:nvPr/>
        </p:nvSpPr>
        <p:spPr>
          <a:xfrm>
            <a:off x="5579533" y="3471333"/>
            <a:ext cx="152401" cy="228601"/>
          </a:xfrm>
          <a:custGeom>
            <a:avLst/>
            <a:gdLst/>
            <a:ahLst/>
            <a:cxnLst/>
            <a:rect l="0" t="0" r="0" b="0"/>
            <a:pathLst>
              <a:path w="152401" h="228601">
                <a:moveTo>
                  <a:pt x="67734" y="0"/>
                </a:moveTo>
                <a:lnTo>
                  <a:pt x="67734" y="0"/>
                </a:lnTo>
                <a:lnTo>
                  <a:pt x="59267" y="0"/>
                </a:lnTo>
                <a:lnTo>
                  <a:pt x="50800" y="0"/>
                </a:lnTo>
                <a:lnTo>
                  <a:pt x="42334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16934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0" y="67734"/>
                </a:lnTo>
                <a:lnTo>
                  <a:pt x="0" y="76200"/>
                </a:lnTo>
                <a:lnTo>
                  <a:pt x="8467" y="84667"/>
                </a:lnTo>
                <a:lnTo>
                  <a:pt x="8467" y="84667"/>
                </a:lnTo>
                <a:lnTo>
                  <a:pt x="16934" y="93134"/>
                </a:lnTo>
                <a:lnTo>
                  <a:pt x="25400" y="93134"/>
                </a:lnTo>
                <a:lnTo>
                  <a:pt x="33867" y="101600"/>
                </a:lnTo>
                <a:lnTo>
                  <a:pt x="50800" y="101600"/>
                </a:lnTo>
                <a:lnTo>
                  <a:pt x="67734" y="110067"/>
                </a:lnTo>
                <a:lnTo>
                  <a:pt x="84667" y="110067"/>
                </a:lnTo>
                <a:lnTo>
                  <a:pt x="101600" y="118534"/>
                </a:lnTo>
                <a:lnTo>
                  <a:pt x="118534" y="127000"/>
                </a:lnTo>
                <a:lnTo>
                  <a:pt x="135467" y="135467"/>
                </a:lnTo>
                <a:lnTo>
                  <a:pt x="143934" y="143934"/>
                </a:lnTo>
                <a:lnTo>
                  <a:pt x="152400" y="152400"/>
                </a:lnTo>
                <a:lnTo>
                  <a:pt x="152400" y="169334"/>
                </a:lnTo>
                <a:lnTo>
                  <a:pt x="152400" y="177800"/>
                </a:lnTo>
                <a:lnTo>
                  <a:pt x="152400" y="186267"/>
                </a:lnTo>
                <a:lnTo>
                  <a:pt x="143934" y="203200"/>
                </a:lnTo>
                <a:lnTo>
                  <a:pt x="135467" y="203200"/>
                </a:lnTo>
                <a:lnTo>
                  <a:pt x="118534" y="211667"/>
                </a:lnTo>
                <a:lnTo>
                  <a:pt x="101600" y="220134"/>
                </a:lnTo>
                <a:lnTo>
                  <a:pt x="93134" y="228600"/>
                </a:lnTo>
                <a:lnTo>
                  <a:pt x="84667" y="228600"/>
                </a:lnTo>
                <a:lnTo>
                  <a:pt x="67734" y="228600"/>
                </a:lnTo>
                <a:lnTo>
                  <a:pt x="59267" y="228600"/>
                </a:lnTo>
                <a:lnTo>
                  <a:pt x="50800" y="228600"/>
                </a:lnTo>
                <a:lnTo>
                  <a:pt x="42334" y="228600"/>
                </a:lnTo>
                <a:lnTo>
                  <a:pt x="42334" y="228600"/>
                </a:lnTo>
                <a:lnTo>
                  <a:pt x="33867" y="220134"/>
                </a:lnTo>
                <a:lnTo>
                  <a:pt x="33867" y="211667"/>
                </a:lnTo>
                <a:lnTo>
                  <a:pt x="33867" y="211667"/>
                </a:lnTo>
                <a:lnTo>
                  <a:pt x="33867" y="211667"/>
                </a:lnTo>
                <a:lnTo>
                  <a:pt x="33867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 2074"/>
          <p:cNvSpPr/>
          <p:nvPr/>
        </p:nvSpPr>
        <p:spPr>
          <a:xfrm>
            <a:off x="5808133" y="3699933"/>
            <a:ext cx="16935" cy="8468"/>
          </a:xfrm>
          <a:custGeom>
            <a:avLst/>
            <a:gdLst/>
            <a:ahLst/>
            <a:cxnLst/>
            <a:rect l="0" t="0" r="0" b="0"/>
            <a:pathLst>
              <a:path w="16935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16934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 2075"/>
          <p:cNvSpPr/>
          <p:nvPr/>
        </p:nvSpPr>
        <p:spPr>
          <a:xfrm>
            <a:off x="1710267" y="4758267"/>
            <a:ext cx="237067" cy="313267"/>
          </a:xfrm>
          <a:custGeom>
            <a:avLst/>
            <a:gdLst/>
            <a:ahLst/>
            <a:cxnLst/>
            <a:rect l="0" t="0" r="0" b="0"/>
            <a:pathLst>
              <a:path w="237067" h="313267">
                <a:moveTo>
                  <a:pt x="42333" y="0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33866" y="33866"/>
                </a:lnTo>
                <a:lnTo>
                  <a:pt x="33866" y="50800"/>
                </a:lnTo>
                <a:lnTo>
                  <a:pt x="33866" y="59266"/>
                </a:lnTo>
                <a:lnTo>
                  <a:pt x="33866" y="67733"/>
                </a:lnTo>
                <a:lnTo>
                  <a:pt x="25400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8466" y="160866"/>
                </a:lnTo>
                <a:lnTo>
                  <a:pt x="8466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37066"/>
                </a:lnTo>
                <a:lnTo>
                  <a:pt x="0" y="254000"/>
                </a:lnTo>
                <a:lnTo>
                  <a:pt x="8466" y="262466"/>
                </a:lnTo>
                <a:lnTo>
                  <a:pt x="8466" y="270933"/>
                </a:lnTo>
                <a:lnTo>
                  <a:pt x="16933" y="279400"/>
                </a:lnTo>
                <a:lnTo>
                  <a:pt x="25400" y="279400"/>
                </a:lnTo>
                <a:lnTo>
                  <a:pt x="33866" y="287866"/>
                </a:lnTo>
                <a:lnTo>
                  <a:pt x="42333" y="296333"/>
                </a:lnTo>
                <a:lnTo>
                  <a:pt x="59266" y="296333"/>
                </a:lnTo>
                <a:lnTo>
                  <a:pt x="67733" y="296333"/>
                </a:lnTo>
                <a:lnTo>
                  <a:pt x="84666" y="304800"/>
                </a:lnTo>
                <a:lnTo>
                  <a:pt x="101600" y="304800"/>
                </a:lnTo>
                <a:lnTo>
                  <a:pt x="118533" y="304800"/>
                </a:lnTo>
                <a:lnTo>
                  <a:pt x="143933" y="313266"/>
                </a:lnTo>
                <a:lnTo>
                  <a:pt x="160866" y="313266"/>
                </a:lnTo>
                <a:lnTo>
                  <a:pt x="177800" y="304800"/>
                </a:lnTo>
                <a:lnTo>
                  <a:pt x="203200" y="304800"/>
                </a:lnTo>
                <a:lnTo>
                  <a:pt x="211666" y="304800"/>
                </a:lnTo>
                <a:lnTo>
                  <a:pt x="228600" y="296333"/>
                </a:lnTo>
                <a:lnTo>
                  <a:pt x="228600" y="296333"/>
                </a:lnTo>
                <a:lnTo>
                  <a:pt x="237066" y="287866"/>
                </a:lnTo>
                <a:lnTo>
                  <a:pt x="237066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Freeform 2076"/>
          <p:cNvSpPr/>
          <p:nvPr/>
        </p:nvSpPr>
        <p:spPr>
          <a:xfrm>
            <a:off x="1744133" y="4868333"/>
            <a:ext cx="177801" cy="33868"/>
          </a:xfrm>
          <a:custGeom>
            <a:avLst/>
            <a:gdLst/>
            <a:ahLst/>
            <a:cxnLst/>
            <a:rect l="0" t="0" r="0" b="0"/>
            <a:pathLst>
              <a:path w="177801" h="33868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8467" y="33867"/>
                </a:lnTo>
                <a:lnTo>
                  <a:pt x="16934" y="33867"/>
                </a:lnTo>
                <a:lnTo>
                  <a:pt x="25400" y="33867"/>
                </a:lnTo>
                <a:lnTo>
                  <a:pt x="33867" y="33867"/>
                </a:lnTo>
                <a:lnTo>
                  <a:pt x="50800" y="25400"/>
                </a:lnTo>
                <a:lnTo>
                  <a:pt x="59267" y="25400"/>
                </a:lnTo>
                <a:lnTo>
                  <a:pt x="76200" y="25400"/>
                </a:lnTo>
                <a:lnTo>
                  <a:pt x="93134" y="25400"/>
                </a:lnTo>
                <a:lnTo>
                  <a:pt x="110067" y="16934"/>
                </a:lnTo>
                <a:lnTo>
                  <a:pt x="127000" y="16934"/>
                </a:lnTo>
                <a:lnTo>
                  <a:pt x="143934" y="16934"/>
                </a:lnTo>
                <a:lnTo>
                  <a:pt x="160867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Freeform 2077"/>
          <p:cNvSpPr/>
          <p:nvPr/>
        </p:nvSpPr>
        <p:spPr>
          <a:xfrm>
            <a:off x="1778000" y="4741333"/>
            <a:ext cx="160868" cy="8468"/>
          </a:xfrm>
          <a:custGeom>
            <a:avLst/>
            <a:gdLst/>
            <a:ahLst/>
            <a:cxnLst/>
            <a:rect l="0" t="0" r="0" b="0"/>
            <a:pathLst>
              <a:path w="160868" h="8468">
                <a:moveTo>
                  <a:pt x="0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43933" y="0"/>
                </a:lnTo>
                <a:lnTo>
                  <a:pt x="143933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Freeform 2078"/>
          <p:cNvSpPr/>
          <p:nvPr/>
        </p:nvSpPr>
        <p:spPr>
          <a:xfrm>
            <a:off x="2099733" y="4775200"/>
            <a:ext cx="8468" cy="338668"/>
          </a:xfrm>
          <a:custGeom>
            <a:avLst/>
            <a:gdLst/>
            <a:ahLst/>
            <a:cxnLst/>
            <a:rect l="0" t="0" r="0" b="0"/>
            <a:pathLst>
              <a:path w="8468" h="338668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8467" y="33867"/>
                </a:lnTo>
                <a:lnTo>
                  <a:pt x="8467" y="42333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93133"/>
                </a:lnTo>
                <a:lnTo>
                  <a:pt x="8467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45533"/>
                </a:lnTo>
                <a:lnTo>
                  <a:pt x="0" y="262467"/>
                </a:lnTo>
                <a:lnTo>
                  <a:pt x="0" y="279400"/>
                </a:lnTo>
                <a:lnTo>
                  <a:pt x="0" y="296333"/>
                </a:lnTo>
                <a:lnTo>
                  <a:pt x="0" y="313267"/>
                </a:lnTo>
                <a:lnTo>
                  <a:pt x="0" y="330200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Freeform 2079"/>
          <p:cNvSpPr/>
          <p:nvPr/>
        </p:nvSpPr>
        <p:spPr>
          <a:xfrm>
            <a:off x="2099733" y="4732867"/>
            <a:ext cx="186268" cy="16934"/>
          </a:xfrm>
          <a:custGeom>
            <a:avLst/>
            <a:gdLst/>
            <a:ahLst/>
            <a:cxnLst/>
            <a:rect l="0" t="0" r="0" b="0"/>
            <a:pathLst>
              <a:path w="186268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4" y="0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8534" y="0"/>
                </a:lnTo>
                <a:lnTo>
                  <a:pt x="135467" y="8466"/>
                </a:lnTo>
                <a:lnTo>
                  <a:pt x="143934" y="8466"/>
                </a:lnTo>
                <a:lnTo>
                  <a:pt x="160867" y="8466"/>
                </a:lnTo>
                <a:lnTo>
                  <a:pt x="169334" y="16933"/>
                </a:lnTo>
                <a:lnTo>
                  <a:pt x="186267" y="16933"/>
                </a:lnTo>
                <a:lnTo>
                  <a:pt x="186267" y="16933"/>
                </a:lnTo>
                <a:lnTo>
                  <a:pt x="186267" y="16933"/>
                </a:lnTo>
                <a:lnTo>
                  <a:pt x="1862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Freeform 2080"/>
          <p:cNvSpPr/>
          <p:nvPr/>
        </p:nvSpPr>
        <p:spPr>
          <a:xfrm>
            <a:off x="2125133" y="4876800"/>
            <a:ext cx="143935" cy="8468"/>
          </a:xfrm>
          <a:custGeom>
            <a:avLst/>
            <a:gdLst/>
            <a:ahLst/>
            <a:cxnLst/>
            <a:rect l="0" t="0" r="0" b="0"/>
            <a:pathLst>
              <a:path w="143935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0067" y="8467"/>
                </a:lnTo>
                <a:lnTo>
                  <a:pt x="127000" y="8467"/>
                </a:lnTo>
                <a:lnTo>
                  <a:pt x="127000" y="8467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Freeform 2081"/>
          <p:cNvSpPr/>
          <p:nvPr/>
        </p:nvSpPr>
        <p:spPr>
          <a:xfrm>
            <a:off x="2472267" y="4927600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Freeform 2082"/>
          <p:cNvSpPr/>
          <p:nvPr/>
        </p:nvSpPr>
        <p:spPr>
          <a:xfrm>
            <a:off x="2429933" y="5054600"/>
            <a:ext cx="203201" cy="16934"/>
          </a:xfrm>
          <a:custGeom>
            <a:avLst/>
            <a:gdLst/>
            <a:ahLst/>
            <a:cxnLst/>
            <a:rect l="0" t="0" r="0" b="0"/>
            <a:pathLst>
              <a:path w="203201" h="16934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25400" y="8467"/>
                </a:lnTo>
                <a:lnTo>
                  <a:pt x="42334" y="16933"/>
                </a:lnTo>
                <a:lnTo>
                  <a:pt x="592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27000" y="16933"/>
                </a:lnTo>
                <a:lnTo>
                  <a:pt x="152400" y="16933"/>
                </a:lnTo>
                <a:lnTo>
                  <a:pt x="186267" y="16933"/>
                </a:lnTo>
                <a:lnTo>
                  <a:pt x="186267" y="16933"/>
                </a:lnTo>
                <a:lnTo>
                  <a:pt x="203200" y="16933"/>
                </a:lnTo>
                <a:lnTo>
                  <a:pt x="2032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Freeform 2083"/>
          <p:cNvSpPr/>
          <p:nvPr/>
        </p:nvSpPr>
        <p:spPr>
          <a:xfrm>
            <a:off x="2971800" y="4538133"/>
            <a:ext cx="8468" cy="304801"/>
          </a:xfrm>
          <a:custGeom>
            <a:avLst/>
            <a:gdLst/>
            <a:ahLst/>
            <a:cxnLst/>
            <a:rect l="0" t="0" r="0" b="0"/>
            <a:pathLst>
              <a:path w="8468" h="304801">
                <a:moveTo>
                  <a:pt x="8467" y="0"/>
                </a:move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9267"/>
                </a:lnTo>
                <a:lnTo>
                  <a:pt x="8467" y="76200"/>
                </a:lnTo>
                <a:lnTo>
                  <a:pt x="8467" y="101600"/>
                </a:lnTo>
                <a:lnTo>
                  <a:pt x="8467" y="118534"/>
                </a:lnTo>
                <a:lnTo>
                  <a:pt x="8467" y="135467"/>
                </a:lnTo>
                <a:lnTo>
                  <a:pt x="8467" y="160867"/>
                </a:lnTo>
                <a:lnTo>
                  <a:pt x="8467" y="177800"/>
                </a:lnTo>
                <a:lnTo>
                  <a:pt x="8467" y="203200"/>
                </a:lnTo>
                <a:lnTo>
                  <a:pt x="8467" y="220134"/>
                </a:lnTo>
                <a:lnTo>
                  <a:pt x="0" y="245534"/>
                </a:lnTo>
                <a:lnTo>
                  <a:pt x="0" y="262467"/>
                </a:lnTo>
                <a:lnTo>
                  <a:pt x="0" y="279400"/>
                </a:lnTo>
                <a:lnTo>
                  <a:pt x="0" y="287867"/>
                </a:lnTo>
                <a:lnTo>
                  <a:pt x="8467" y="296334"/>
                </a:lnTo>
                <a:lnTo>
                  <a:pt x="8467" y="296334"/>
                </a:lnTo>
                <a:lnTo>
                  <a:pt x="8467" y="304800"/>
                </a:lnTo>
                <a:lnTo>
                  <a:pt x="8467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Freeform 2084"/>
          <p:cNvSpPr/>
          <p:nvPr/>
        </p:nvSpPr>
        <p:spPr>
          <a:xfrm>
            <a:off x="2971800" y="4724400"/>
            <a:ext cx="169334" cy="321734"/>
          </a:xfrm>
          <a:custGeom>
            <a:avLst/>
            <a:gdLst/>
            <a:ahLst/>
            <a:cxnLst/>
            <a:rect l="0" t="0" r="0" b="0"/>
            <a:pathLst>
              <a:path w="169334" h="321734">
                <a:moveTo>
                  <a:pt x="169333" y="0"/>
                </a:moveTo>
                <a:lnTo>
                  <a:pt x="169333" y="0"/>
                </a:lnTo>
                <a:lnTo>
                  <a:pt x="169333" y="8467"/>
                </a:lnTo>
                <a:lnTo>
                  <a:pt x="160867" y="8467"/>
                </a:lnTo>
                <a:lnTo>
                  <a:pt x="160867" y="16933"/>
                </a:lnTo>
                <a:lnTo>
                  <a:pt x="152400" y="25400"/>
                </a:lnTo>
                <a:lnTo>
                  <a:pt x="143933" y="33867"/>
                </a:lnTo>
                <a:lnTo>
                  <a:pt x="135467" y="50800"/>
                </a:lnTo>
                <a:lnTo>
                  <a:pt x="127000" y="67733"/>
                </a:lnTo>
                <a:lnTo>
                  <a:pt x="118533" y="84667"/>
                </a:lnTo>
                <a:lnTo>
                  <a:pt x="101600" y="101600"/>
                </a:lnTo>
                <a:lnTo>
                  <a:pt x="93133" y="118533"/>
                </a:lnTo>
                <a:lnTo>
                  <a:pt x="84667" y="143933"/>
                </a:lnTo>
                <a:lnTo>
                  <a:pt x="76200" y="160867"/>
                </a:lnTo>
                <a:lnTo>
                  <a:pt x="59267" y="186267"/>
                </a:lnTo>
                <a:lnTo>
                  <a:pt x="50800" y="203200"/>
                </a:lnTo>
                <a:lnTo>
                  <a:pt x="42333" y="228600"/>
                </a:lnTo>
                <a:lnTo>
                  <a:pt x="33867" y="245533"/>
                </a:lnTo>
                <a:lnTo>
                  <a:pt x="25400" y="270933"/>
                </a:lnTo>
                <a:lnTo>
                  <a:pt x="16933" y="279400"/>
                </a:lnTo>
                <a:lnTo>
                  <a:pt x="8467" y="304800"/>
                </a:lnTo>
                <a:lnTo>
                  <a:pt x="8467" y="313267"/>
                </a:lnTo>
                <a:lnTo>
                  <a:pt x="8467" y="313267"/>
                </a:lnTo>
                <a:lnTo>
                  <a:pt x="0" y="321733"/>
                </a:lnTo>
                <a:lnTo>
                  <a:pt x="0" y="321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Freeform 2085"/>
          <p:cNvSpPr/>
          <p:nvPr/>
        </p:nvSpPr>
        <p:spPr>
          <a:xfrm>
            <a:off x="3073400" y="4902200"/>
            <a:ext cx="203201" cy="347134"/>
          </a:xfrm>
          <a:custGeom>
            <a:avLst/>
            <a:gdLst/>
            <a:ahLst/>
            <a:cxnLst/>
            <a:rect l="0" t="0" r="0" b="0"/>
            <a:pathLst>
              <a:path w="203201" h="347134">
                <a:moveTo>
                  <a:pt x="25400" y="0"/>
                </a:moveTo>
                <a:lnTo>
                  <a:pt x="25400" y="0"/>
                </a:lnTo>
                <a:lnTo>
                  <a:pt x="33867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8467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16933"/>
                </a:lnTo>
                <a:lnTo>
                  <a:pt x="118533" y="25400"/>
                </a:lnTo>
                <a:lnTo>
                  <a:pt x="127000" y="33867"/>
                </a:lnTo>
                <a:lnTo>
                  <a:pt x="127000" y="42333"/>
                </a:lnTo>
                <a:lnTo>
                  <a:pt x="143933" y="50800"/>
                </a:lnTo>
                <a:lnTo>
                  <a:pt x="143933" y="67733"/>
                </a:lnTo>
                <a:lnTo>
                  <a:pt x="152400" y="84667"/>
                </a:lnTo>
                <a:lnTo>
                  <a:pt x="152400" y="101600"/>
                </a:lnTo>
                <a:lnTo>
                  <a:pt x="160867" y="118533"/>
                </a:lnTo>
                <a:lnTo>
                  <a:pt x="160867" y="135467"/>
                </a:lnTo>
                <a:lnTo>
                  <a:pt x="160867" y="152400"/>
                </a:lnTo>
                <a:lnTo>
                  <a:pt x="152400" y="169333"/>
                </a:lnTo>
                <a:lnTo>
                  <a:pt x="152400" y="186267"/>
                </a:lnTo>
                <a:lnTo>
                  <a:pt x="143933" y="203200"/>
                </a:lnTo>
                <a:lnTo>
                  <a:pt x="135467" y="220133"/>
                </a:lnTo>
                <a:lnTo>
                  <a:pt x="127000" y="237067"/>
                </a:lnTo>
                <a:lnTo>
                  <a:pt x="110067" y="245533"/>
                </a:lnTo>
                <a:lnTo>
                  <a:pt x="101600" y="262467"/>
                </a:lnTo>
                <a:lnTo>
                  <a:pt x="93133" y="270933"/>
                </a:lnTo>
                <a:lnTo>
                  <a:pt x="76200" y="279400"/>
                </a:lnTo>
                <a:lnTo>
                  <a:pt x="59267" y="287867"/>
                </a:lnTo>
                <a:lnTo>
                  <a:pt x="50800" y="287867"/>
                </a:lnTo>
                <a:lnTo>
                  <a:pt x="42333" y="296333"/>
                </a:lnTo>
                <a:lnTo>
                  <a:pt x="33867" y="296333"/>
                </a:lnTo>
                <a:lnTo>
                  <a:pt x="16933" y="296333"/>
                </a:lnTo>
                <a:lnTo>
                  <a:pt x="16933" y="296333"/>
                </a:lnTo>
                <a:lnTo>
                  <a:pt x="8467" y="296333"/>
                </a:lnTo>
                <a:lnTo>
                  <a:pt x="8467" y="287867"/>
                </a:lnTo>
                <a:lnTo>
                  <a:pt x="0" y="287867"/>
                </a:lnTo>
                <a:lnTo>
                  <a:pt x="0" y="279400"/>
                </a:lnTo>
                <a:lnTo>
                  <a:pt x="0" y="270933"/>
                </a:lnTo>
                <a:lnTo>
                  <a:pt x="8467" y="262467"/>
                </a:lnTo>
                <a:lnTo>
                  <a:pt x="8467" y="254000"/>
                </a:lnTo>
                <a:lnTo>
                  <a:pt x="16933" y="245533"/>
                </a:lnTo>
                <a:lnTo>
                  <a:pt x="16933" y="237067"/>
                </a:lnTo>
                <a:lnTo>
                  <a:pt x="25400" y="228600"/>
                </a:lnTo>
                <a:lnTo>
                  <a:pt x="33867" y="220133"/>
                </a:lnTo>
                <a:lnTo>
                  <a:pt x="42333" y="211667"/>
                </a:lnTo>
                <a:lnTo>
                  <a:pt x="50800" y="211667"/>
                </a:lnTo>
                <a:lnTo>
                  <a:pt x="59267" y="211667"/>
                </a:lnTo>
                <a:lnTo>
                  <a:pt x="67733" y="203200"/>
                </a:lnTo>
                <a:lnTo>
                  <a:pt x="84667" y="203200"/>
                </a:lnTo>
                <a:lnTo>
                  <a:pt x="93133" y="203200"/>
                </a:lnTo>
                <a:lnTo>
                  <a:pt x="101600" y="203200"/>
                </a:lnTo>
                <a:lnTo>
                  <a:pt x="110067" y="203200"/>
                </a:lnTo>
                <a:lnTo>
                  <a:pt x="118533" y="211667"/>
                </a:lnTo>
                <a:lnTo>
                  <a:pt x="127000" y="211667"/>
                </a:lnTo>
                <a:lnTo>
                  <a:pt x="135467" y="220133"/>
                </a:lnTo>
                <a:lnTo>
                  <a:pt x="143933" y="228600"/>
                </a:lnTo>
                <a:lnTo>
                  <a:pt x="152400" y="237067"/>
                </a:lnTo>
                <a:lnTo>
                  <a:pt x="160867" y="245533"/>
                </a:lnTo>
                <a:lnTo>
                  <a:pt x="160867" y="254000"/>
                </a:lnTo>
                <a:lnTo>
                  <a:pt x="169333" y="262467"/>
                </a:lnTo>
                <a:lnTo>
                  <a:pt x="177800" y="270933"/>
                </a:lnTo>
                <a:lnTo>
                  <a:pt x="177800" y="279400"/>
                </a:lnTo>
                <a:lnTo>
                  <a:pt x="186267" y="287867"/>
                </a:lnTo>
                <a:lnTo>
                  <a:pt x="186267" y="296333"/>
                </a:lnTo>
                <a:lnTo>
                  <a:pt x="194733" y="304800"/>
                </a:lnTo>
                <a:lnTo>
                  <a:pt x="194733" y="313267"/>
                </a:lnTo>
                <a:lnTo>
                  <a:pt x="203200" y="321733"/>
                </a:lnTo>
                <a:lnTo>
                  <a:pt x="203200" y="330200"/>
                </a:lnTo>
                <a:lnTo>
                  <a:pt x="203200" y="330200"/>
                </a:lnTo>
                <a:lnTo>
                  <a:pt x="203200" y="338667"/>
                </a:lnTo>
                <a:lnTo>
                  <a:pt x="203200" y="338667"/>
                </a:lnTo>
                <a:lnTo>
                  <a:pt x="203200" y="338667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47133"/>
                </a:lnTo>
                <a:lnTo>
                  <a:pt x="203200" y="338667"/>
                </a:lnTo>
                <a:lnTo>
                  <a:pt x="203200" y="338667"/>
                </a:lnTo>
                <a:lnTo>
                  <a:pt x="203200" y="338667"/>
                </a:lnTo>
                <a:lnTo>
                  <a:pt x="203200" y="330200"/>
                </a:lnTo>
                <a:lnTo>
                  <a:pt x="20320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Freeform 2086"/>
          <p:cNvSpPr/>
          <p:nvPr/>
        </p:nvSpPr>
        <p:spPr>
          <a:xfrm>
            <a:off x="3615267" y="4453467"/>
            <a:ext cx="186267" cy="965201"/>
          </a:xfrm>
          <a:custGeom>
            <a:avLst/>
            <a:gdLst/>
            <a:ahLst/>
            <a:cxnLst/>
            <a:rect l="0" t="0" r="0" b="0"/>
            <a:pathLst>
              <a:path w="186267" h="965201">
                <a:moveTo>
                  <a:pt x="169333" y="42333"/>
                </a:moveTo>
                <a:lnTo>
                  <a:pt x="169333" y="33866"/>
                </a:lnTo>
                <a:lnTo>
                  <a:pt x="177800" y="33866"/>
                </a:lnTo>
                <a:lnTo>
                  <a:pt x="177800" y="25400"/>
                </a:lnTo>
                <a:lnTo>
                  <a:pt x="177800" y="16933"/>
                </a:lnTo>
                <a:lnTo>
                  <a:pt x="177800" y="16933"/>
                </a:lnTo>
                <a:lnTo>
                  <a:pt x="186266" y="8466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86266" y="0"/>
                </a:lnTo>
                <a:lnTo>
                  <a:pt x="177800" y="0"/>
                </a:lnTo>
                <a:lnTo>
                  <a:pt x="177800" y="8466"/>
                </a:lnTo>
                <a:lnTo>
                  <a:pt x="169333" y="16933"/>
                </a:lnTo>
                <a:lnTo>
                  <a:pt x="160866" y="25400"/>
                </a:lnTo>
                <a:lnTo>
                  <a:pt x="152400" y="42333"/>
                </a:lnTo>
                <a:lnTo>
                  <a:pt x="135466" y="59266"/>
                </a:lnTo>
                <a:lnTo>
                  <a:pt x="118533" y="76200"/>
                </a:lnTo>
                <a:lnTo>
                  <a:pt x="110066" y="101600"/>
                </a:lnTo>
                <a:lnTo>
                  <a:pt x="93133" y="127000"/>
                </a:lnTo>
                <a:lnTo>
                  <a:pt x="76200" y="152400"/>
                </a:lnTo>
                <a:lnTo>
                  <a:pt x="67733" y="177800"/>
                </a:lnTo>
                <a:lnTo>
                  <a:pt x="59266" y="203200"/>
                </a:lnTo>
                <a:lnTo>
                  <a:pt x="42333" y="237066"/>
                </a:lnTo>
                <a:lnTo>
                  <a:pt x="33866" y="270933"/>
                </a:lnTo>
                <a:lnTo>
                  <a:pt x="25400" y="296333"/>
                </a:lnTo>
                <a:lnTo>
                  <a:pt x="16933" y="330200"/>
                </a:lnTo>
                <a:lnTo>
                  <a:pt x="8466" y="372533"/>
                </a:lnTo>
                <a:lnTo>
                  <a:pt x="0" y="397933"/>
                </a:lnTo>
                <a:lnTo>
                  <a:pt x="0" y="440266"/>
                </a:lnTo>
                <a:lnTo>
                  <a:pt x="0" y="474133"/>
                </a:lnTo>
                <a:lnTo>
                  <a:pt x="0" y="508000"/>
                </a:lnTo>
                <a:lnTo>
                  <a:pt x="0" y="541866"/>
                </a:lnTo>
                <a:lnTo>
                  <a:pt x="0" y="584200"/>
                </a:lnTo>
                <a:lnTo>
                  <a:pt x="8466" y="618066"/>
                </a:lnTo>
                <a:lnTo>
                  <a:pt x="8466" y="643466"/>
                </a:lnTo>
                <a:lnTo>
                  <a:pt x="16933" y="677333"/>
                </a:lnTo>
                <a:lnTo>
                  <a:pt x="16933" y="702733"/>
                </a:lnTo>
                <a:lnTo>
                  <a:pt x="25400" y="736600"/>
                </a:lnTo>
                <a:lnTo>
                  <a:pt x="33866" y="762000"/>
                </a:lnTo>
                <a:lnTo>
                  <a:pt x="42333" y="787400"/>
                </a:lnTo>
                <a:lnTo>
                  <a:pt x="59266" y="804333"/>
                </a:lnTo>
                <a:lnTo>
                  <a:pt x="67733" y="829733"/>
                </a:lnTo>
                <a:lnTo>
                  <a:pt x="76200" y="846666"/>
                </a:lnTo>
                <a:lnTo>
                  <a:pt x="84666" y="863600"/>
                </a:lnTo>
                <a:lnTo>
                  <a:pt x="101600" y="880533"/>
                </a:lnTo>
                <a:lnTo>
                  <a:pt x="110066" y="897466"/>
                </a:lnTo>
                <a:lnTo>
                  <a:pt x="118533" y="905933"/>
                </a:lnTo>
                <a:lnTo>
                  <a:pt x="127000" y="922866"/>
                </a:lnTo>
                <a:lnTo>
                  <a:pt x="135466" y="931333"/>
                </a:lnTo>
                <a:lnTo>
                  <a:pt x="143933" y="939800"/>
                </a:lnTo>
                <a:lnTo>
                  <a:pt x="143933" y="948266"/>
                </a:lnTo>
                <a:lnTo>
                  <a:pt x="152400" y="956733"/>
                </a:lnTo>
                <a:lnTo>
                  <a:pt x="152400" y="956733"/>
                </a:lnTo>
                <a:lnTo>
                  <a:pt x="152400" y="956733"/>
                </a:lnTo>
                <a:lnTo>
                  <a:pt x="152400" y="956733"/>
                </a:lnTo>
                <a:lnTo>
                  <a:pt x="160866" y="965200"/>
                </a:lnTo>
                <a:lnTo>
                  <a:pt x="160866" y="965200"/>
                </a:lnTo>
                <a:lnTo>
                  <a:pt x="160866" y="956733"/>
                </a:lnTo>
                <a:lnTo>
                  <a:pt x="160866" y="956733"/>
                </a:lnTo>
                <a:lnTo>
                  <a:pt x="160866" y="956733"/>
                </a:lnTo>
                <a:lnTo>
                  <a:pt x="160866" y="948266"/>
                </a:lnTo>
                <a:lnTo>
                  <a:pt x="160866" y="9482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Freeform 2087"/>
          <p:cNvSpPr/>
          <p:nvPr/>
        </p:nvSpPr>
        <p:spPr>
          <a:xfrm>
            <a:off x="3937000" y="4876800"/>
            <a:ext cx="186268" cy="338668"/>
          </a:xfrm>
          <a:custGeom>
            <a:avLst/>
            <a:gdLst/>
            <a:ahLst/>
            <a:cxnLst/>
            <a:rect l="0" t="0" r="0" b="0"/>
            <a:pathLst>
              <a:path w="186268" h="338668">
                <a:moveTo>
                  <a:pt x="42333" y="16933"/>
                </a:moveTo>
                <a:lnTo>
                  <a:pt x="42333" y="16933"/>
                </a:lnTo>
                <a:lnTo>
                  <a:pt x="42333" y="16933"/>
                </a:lnTo>
                <a:lnTo>
                  <a:pt x="42333" y="25400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7" y="59267"/>
                </a:lnTo>
                <a:lnTo>
                  <a:pt x="33867" y="76200"/>
                </a:lnTo>
                <a:lnTo>
                  <a:pt x="33867" y="93133"/>
                </a:lnTo>
                <a:lnTo>
                  <a:pt x="25400" y="118533"/>
                </a:lnTo>
                <a:lnTo>
                  <a:pt x="25400" y="143933"/>
                </a:lnTo>
                <a:lnTo>
                  <a:pt x="16933" y="169333"/>
                </a:lnTo>
                <a:lnTo>
                  <a:pt x="16933" y="203200"/>
                </a:lnTo>
                <a:lnTo>
                  <a:pt x="16933" y="237067"/>
                </a:lnTo>
                <a:lnTo>
                  <a:pt x="8467" y="262467"/>
                </a:lnTo>
                <a:lnTo>
                  <a:pt x="8467" y="287867"/>
                </a:lnTo>
                <a:lnTo>
                  <a:pt x="8467" y="304800"/>
                </a:lnTo>
                <a:lnTo>
                  <a:pt x="8467" y="313267"/>
                </a:lnTo>
                <a:lnTo>
                  <a:pt x="0" y="330200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8467" y="338667"/>
                </a:lnTo>
                <a:lnTo>
                  <a:pt x="8467" y="330200"/>
                </a:lnTo>
                <a:lnTo>
                  <a:pt x="8467" y="321733"/>
                </a:lnTo>
                <a:lnTo>
                  <a:pt x="8467" y="296333"/>
                </a:lnTo>
                <a:lnTo>
                  <a:pt x="8467" y="279400"/>
                </a:lnTo>
                <a:lnTo>
                  <a:pt x="8467" y="254000"/>
                </a:lnTo>
                <a:lnTo>
                  <a:pt x="8467" y="228600"/>
                </a:lnTo>
                <a:lnTo>
                  <a:pt x="8467" y="203200"/>
                </a:lnTo>
                <a:lnTo>
                  <a:pt x="8467" y="177800"/>
                </a:lnTo>
                <a:lnTo>
                  <a:pt x="8467" y="152400"/>
                </a:lnTo>
                <a:lnTo>
                  <a:pt x="8467" y="127000"/>
                </a:lnTo>
                <a:lnTo>
                  <a:pt x="16933" y="110067"/>
                </a:lnTo>
                <a:lnTo>
                  <a:pt x="16933" y="84667"/>
                </a:lnTo>
                <a:lnTo>
                  <a:pt x="25400" y="67733"/>
                </a:lnTo>
                <a:lnTo>
                  <a:pt x="33867" y="50800"/>
                </a:lnTo>
                <a:lnTo>
                  <a:pt x="42333" y="42333"/>
                </a:lnTo>
                <a:lnTo>
                  <a:pt x="50800" y="25400"/>
                </a:lnTo>
                <a:lnTo>
                  <a:pt x="50800" y="16933"/>
                </a:lnTo>
                <a:lnTo>
                  <a:pt x="59267" y="8467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8467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0" y="42333"/>
                </a:lnTo>
                <a:lnTo>
                  <a:pt x="135467" y="67733"/>
                </a:lnTo>
                <a:lnTo>
                  <a:pt x="143933" y="84667"/>
                </a:lnTo>
                <a:lnTo>
                  <a:pt x="152400" y="110067"/>
                </a:lnTo>
                <a:lnTo>
                  <a:pt x="152400" y="135467"/>
                </a:lnTo>
                <a:lnTo>
                  <a:pt x="160867" y="160867"/>
                </a:lnTo>
                <a:lnTo>
                  <a:pt x="169333" y="186267"/>
                </a:lnTo>
                <a:lnTo>
                  <a:pt x="169333" y="211667"/>
                </a:lnTo>
                <a:lnTo>
                  <a:pt x="177800" y="228600"/>
                </a:lnTo>
                <a:lnTo>
                  <a:pt x="177800" y="245533"/>
                </a:lnTo>
                <a:lnTo>
                  <a:pt x="177800" y="262467"/>
                </a:lnTo>
                <a:lnTo>
                  <a:pt x="177800" y="279400"/>
                </a:lnTo>
                <a:lnTo>
                  <a:pt x="186267" y="287867"/>
                </a:lnTo>
                <a:lnTo>
                  <a:pt x="177800" y="287867"/>
                </a:lnTo>
                <a:lnTo>
                  <a:pt x="177800" y="296333"/>
                </a:lnTo>
                <a:lnTo>
                  <a:pt x="169333" y="296333"/>
                </a:lnTo>
                <a:lnTo>
                  <a:pt x="169333" y="296333"/>
                </a:lnTo>
                <a:lnTo>
                  <a:pt x="169333" y="287867"/>
                </a:lnTo>
                <a:lnTo>
                  <a:pt x="169333" y="287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Freeform 2088"/>
          <p:cNvSpPr/>
          <p:nvPr/>
        </p:nvSpPr>
        <p:spPr>
          <a:xfrm>
            <a:off x="3953933" y="5003800"/>
            <a:ext cx="211668" cy="8468"/>
          </a:xfrm>
          <a:custGeom>
            <a:avLst/>
            <a:gdLst/>
            <a:ahLst/>
            <a:cxnLst/>
            <a:rect l="0" t="0" r="0" b="0"/>
            <a:pathLst>
              <a:path w="211668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25400" y="0"/>
                </a:lnTo>
                <a:lnTo>
                  <a:pt x="33867" y="0"/>
                </a:lnTo>
                <a:lnTo>
                  <a:pt x="59267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8467"/>
                </a:lnTo>
                <a:lnTo>
                  <a:pt x="177800" y="8467"/>
                </a:lnTo>
                <a:lnTo>
                  <a:pt x="203200" y="8467"/>
                </a:lnTo>
                <a:lnTo>
                  <a:pt x="203200" y="8467"/>
                </a:lnTo>
                <a:lnTo>
                  <a:pt x="211667" y="0"/>
                </a:lnTo>
                <a:lnTo>
                  <a:pt x="2116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Freeform 2089"/>
          <p:cNvSpPr/>
          <p:nvPr/>
        </p:nvSpPr>
        <p:spPr>
          <a:xfrm>
            <a:off x="4334933" y="2565400"/>
            <a:ext cx="186268" cy="262468"/>
          </a:xfrm>
          <a:custGeom>
            <a:avLst/>
            <a:gdLst/>
            <a:ahLst/>
            <a:cxnLst/>
            <a:rect l="0" t="0" r="0" b="0"/>
            <a:pathLst>
              <a:path w="186268" h="262468">
                <a:moveTo>
                  <a:pt x="127000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8467"/>
                </a:lnTo>
                <a:lnTo>
                  <a:pt x="76200" y="16933"/>
                </a:lnTo>
                <a:lnTo>
                  <a:pt x="67734" y="25400"/>
                </a:lnTo>
                <a:lnTo>
                  <a:pt x="50800" y="42333"/>
                </a:lnTo>
                <a:lnTo>
                  <a:pt x="42334" y="50800"/>
                </a:lnTo>
                <a:lnTo>
                  <a:pt x="33867" y="67733"/>
                </a:lnTo>
                <a:lnTo>
                  <a:pt x="33867" y="84667"/>
                </a:lnTo>
                <a:lnTo>
                  <a:pt x="25400" y="93133"/>
                </a:lnTo>
                <a:lnTo>
                  <a:pt x="16934" y="101600"/>
                </a:lnTo>
                <a:lnTo>
                  <a:pt x="16934" y="110067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8533"/>
                </a:lnTo>
                <a:lnTo>
                  <a:pt x="42334" y="118533"/>
                </a:lnTo>
                <a:lnTo>
                  <a:pt x="50800" y="118533"/>
                </a:lnTo>
                <a:lnTo>
                  <a:pt x="59267" y="118533"/>
                </a:lnTo>
                <a:lnTo>
                  <a:pt x="84667" y="118533"/>
                </a:lnTo>
                <a:lnTo>
                  <a:pt x="101600" y="118533"/>
                </a:lnTo>
                <a:lnTo>
                  <a:pt x="118534" y="118533"/>
                </a:lnTo>
                <a:lnTo>
                  <a:pt x="135467" y="127000"/>
                </a:lnTo>
                <a:lnTo>
                  <a:pt x="152400" y="135467"/>
                </a:lnTo>
                <a:lnTo>
                  <a:pt x="169334" y="135467"/>
                </a:lnTo>
                <a:lnTo>
                  <a:pt x="177800" y="152400"/>
                </a:lnTo>
                <a:lnTo>
                  <a:pt x="186267" y="160867"/>
                </a:lnTo>
                <a:lnTo>
                  <a:pt x="186267" y="177800"/>
                </a:lnTo>
                <a:lnTo>
                  <a:pt x="186267" y="186267"/>
                </a:lnTo>
                <a:lnTo>
                  <a:pt x="177800" y="203200"/>
                </a:lnTo>
                <a:lnTo>
                  <a:pt x="169334" y="211667"/>
                </a:lnTo>
                <a:lnTo>
                  <a:pt x="160867" y="228600"/>
                </a:lnTo>
                <a:lnTo>
                  <a:pt x="152400" y="237067"/>
                </a:lnTo>
                <a:lnTo>
                  <a:pt x="135467" y="245533"/>
                </a:lnTo>
                <a:lnTo>
                  <a:pt x="118534" y="254000"/>
                </a:lnTo>
                <a:lnTo>
                  <a:pt x="101600" y="254000"/>
                </a:lnTo>
                <a:lnTo>
                  <a:pt x="84667" y="262467"/>
                </a:lnTo>
                <a:lnTo>
                  <a:pt x="59267" y="262467"/>
                </a:lnTo>
                <a:lnTo>
                  <a:pt x="42334" y="262467"/>
                </a:lnTo>
                <a:lnTo>
                  <a:pt x="33867" y="254000"/>
                </a:lnTo>
                <a:lnTo>
                  <a:pt x="16934" y="245533"/>
                </a:lnTo>
                <a:lnTo>
                  <a:pt x="8467" y="245533"/>
                </a:lnTo>
                <a:lnTo>
                  <a:pt x="0" y="237067"/>
                </a:lnTo>
                <a:lnTo>
                  <a:pt x="0" y="228600"/>
                </a:lnTo>
                <a:lnTo>
                  <a:pt x="0" y="228600"/>
                </a:lnTo>
                <a:lnTo>
                  <a:pt x="0" y="220133"/>
                </a:lnTo>
                <a:lnTo>
                  <a:pt x="0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Freeform 2090"/>
          <p:cNvSpPr/>
          <p:nvPr/>
        </p:nvSpPr>
        <p:spPr>
          <a:xfrm>
            <a:off x="4504267" y="2556933"/>
            <a:ext cx="203201" cy="160868"/>
          </a:xfrm>
          <a:custGeom>
            <a:avLst/>
            <a:gdLst/>
            <a:ahLst/>
            <a:cxnLst/>
            <a:rect l="0" t="0" r="0" b="0"/>
            <a:pathLst>
              <a:path w="203201" h="160868">
                <a:moveTo>
                  <a:pt x="0" y="8467"/>
                </a:moveTo>
                <a:lnTo>
                  <a:pt x="0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25400"/>
                </a:lnTo>
                <a:lnTo>
                  <a:pt x="8466" y="33867"/>
                </a:lnTo>
                <a:lnTo>
                  <a:pt x="8466" y="42334"/>
                </a:lnTo>
                <a:lnTo>
                  <a:pt x="8466" y="59267"/>
                </a:lnTo>
                <a:lnTo>
                  <a:pt x="16933" y="76200"/>
                </a:lnTo>
                <a:lnTo>
                  <a:pt x="16933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33866" y="135467"/>
                </a:lnTo>
                <a:lnTo>
                  <a:pt x="33866" y="143934"/>
                </a:lnTo>
                <a:lnTo>
                  <a:pt x="42333" y="152400"/>
                </a:lnTo>
                <a:lnTo>
                  <a:pt x="50800" y="160867"/>
                </a:lnTo>
                <a:lnTo>
                  <a:pt x="59266" y="160867"/>
                </a:lnTo>
                <a:lnTo>
                  <a:pt x="67733" y="160867"/>
                </a:lnTo>
                <a:lnTo>
                  <a:pt x="76200" y="160867"/>
                </a:lnTo>
                <a:lnTo>
                  <a:pt x="84666" y="160867"/>
                </a:lnTo>
                <a:lnTo>
                  <a:pt x="93133" y="152400"/>
                </a:lnTo>
                <a:lnTo>
                  <a:pt x="93133" y="143934"/>
                </a:lnTo>
                <a:lnTo>
                  <a:pt x="101600" y="135467"/>
                </a:lnTo>
                <a:lnTo>
                  <a:pt x="101600" y="127000"/>
                </a:lnTo>
                <a:lnTo>
                  <a:pt x="101600" y="118534"/>
                </a:lnTo>
                <a:lnTo>
                  <a:pt x="101600" y="101600"/>
                </a:lnTo>
                <a:lnTo>
                  <a:pt x="101600" y="84667"/>
                </a:lnTo>
                <a:lnTo>
                  <a:pt x="101600" y="67734"/>
                </a:lnTo>
                <a:lnTo>
                  <a:pt x="101600" y="59267"/>
                </a:lnTo>
                <a:lnTo>
                  <a:pt x="101600" y="42334"/>
                </a:lnTo>
                <a:lnTo>
                  <a:pt x="93133" y="33867"/>
                </a:lnTo>
                <a:lnTo>
                  <a:pt x="93133" y="25400"/>
                </a:lnTo>
                <a:lnTo>
                  <a:pt x="93133" y="16934"/>
                </a:lnTo>
                <a:lnTo>
                  <a:pt x="93133" y="8467"/>
                </a:lnTo>
                <a:lnTo>
                  <a:pt x="93133" y="8467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8467"/>
                </a:lnTo>
                <a:lnTo>
                  <a:pt x="93133" y="16934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50800"/>
                </a:lnTo>
                <a:lnTo>
                  <a:pt x="110066" y="59267"/>
                </a:lnTo>
                <a:lnTo>
                  <a:pt x="110066" y="76200"/>
                </a:lnTo>
                <a:lnTo>
                  <a:pt x="118533" y="93134"/>
                </a:lnTo>
                <a:lnTo>
                  <a:pt x="127000" y="101600"/>
                </a:lnTo>
                <a:lnTo>
                  <a:pt x="135466" y="110067"/>
                </a:lnTo>
                <a:lnTo>
                  <a:pt x="135466" y="118534"/>
                </a:lnTo>
                <a:lnTo>
                  <a:pt x="152400" y="118534"/>
                </a:lnTo>
                <a:lnTo>
                  <a:pt x="160866" y="127000"/>
                </a:lnTo>
                <a:lnTo>
                  <a:pt x="169333" y="127000"/>
                </a:lnTo>
                <a:lnTo>
                  <a:pt x="186266" y="127000"/>
                </a:lnTo>
                <a:lnTo>
                  <a:pt x="194733" y="118534"/>
                </a:lnTo>
                <a:lnTo>
                  <a:pt x="194733" y="118534"/>
                </a:lnTo>
                <a:lnTo>
                  <a:pt x="203200" y="118534"/>
                </a:lnTo>
                <a:lnTo>
                  <a:pt x="203200" y="118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Freeform 2091"/>
          <p:cNvSpPr/>
          <p:nvPr/>
        </p:nvSpPr>
        <p:spPr>
          <a:xfrm>
            <a:off x="4690533" y="2455333"/>
            <a:ext cx="237068" cy="186268"/>
          </a:xfrm>
          <a:custGeom>
            <a:avLst/>
            <a:gdLst/>
            <a:ahLst/>
            <a:cxnLst/>
            <a:rect l="0" t="0" r="0" b="0"/>
            <a:pathLst>
              <a:path w="237068" h="186268">
                <a:moveTo>
                  <a:pt x="0" y="50800"/>
                </a:move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59267"/>
                </a:lnTo>
                <a:lnTo>
                  <a:pt x="8467" y="76200"/>
                </a:lnTo>
                <a:lnTo>
                  <a:pt x="8467" y="84667"/>
                </a:lnTo>
                <a:lnTo>
                  <a:pt x="16934" y="101600"/>
                </a:lnTo>
                <a:lnTo>
                  <a:pt x="16934" y="118534"/>
                </a:lnTo>
                <a:lnTo>
                  <a:pt x="25400" y="135467"/>
                </a:lnTo>
                <a:lnTo>
                  <a:pt x="33867" y="152400"/>
                </a:lnTo>
                <a:lnTo>
                  <a:pt x="33867" y="160867"/>
                </a:lnTo>
                <a:lnTo>
                  <a:pt x="33867" y="169334"/>
                </a:lnTo>
                <a:lnTo>
                  <a:pt x="42334" y="177800"/>
                </a:lnTo>
                <a:lnTo>
                  <a:pt x="42334" y="186267"/>
                </a:lnTo>
                <a:lnTo>
                  <a:pt x="42334" y="186267"/>
                </a:lnTo>
                <a:lnTo>
                  <a:pt x="42334" y="186267"/>
                </a:lnTo>
                <a:lnTo>
                  <a:pt x="42334" y="186267"/>
                </a:lnTo>
                <a:lnTo>
                  <a:pt x="42334" y="186267"/>
                </a:lnTo>
                <a:lnTo>
                  <a:pt x="42334" y="177800"/>
                </a:lnTo>
                <a:lnTo>
                  <a:pt x="42334" y="169334"/>
                </a:lnTo>
                <a:lnTo>
                  <a:pt x="42334" y="152400"/>
                </a:lnTo>
                <a:lnTo>
                  <a:pt x="33867" y="135467"/>
                </a:lnTo>
                <a:lnTo>
                  <a:pt x="33867" y="118534"/>
                </a:lnTo>
                <a:lnTo>
                  <a:pt x="33867" y="101600"/>
                </a:lnTo>
                <a:lnTo>
                  <a:pt x="33867" y="84667"/>
                </a:lnTo>
                <a:lnTo>
                  <a:pt x="33867" y="67734"/>
                </a:lnTo>
                <a:lnTo>
                  <a:pt x="42334" y="50800"/>
                </a:lnTo>
                <a:lnTo>
                  <a:pt x="42334" y="42334"/>
                </a:lnTo>
                <a:lnTo>
                  <a:pt x="50800" y="33867"/>
                </a:lnTo>
                <a:lnTo>
                  <a:pt x="59267" y="33867"/>
                </a:lnTo>
                <a:lnTo>
                  <a:pt x="67734" y="33867"/>
                </a:lnTo>
                <a:lnTo>
                  <a:pt x="76200" y="25400"/>
                </a:lnTo>
                <a:lnTo>
                  <a:pt x="84667" y="33867"/>
                </a:lnTo>
                <a:lnTo>
                  <a:pt x="93134" y="33867"/>
                </a:lnTo>
                <a:lnTo>
                  <a:pt x="101600" y="42334"/>
                </a:lnTo>
                <a:lnTo>
                  <a:pt x="101600" y="59267"/>
                </a:lnTo>
                <a:lnTo>
                  <a:pt x="110067" y="76200"/>
                </a:lnTo>
                <a:lnTo>
                  <a:pt x="118534" y="93134"/>
                </a:lnTo>
                <a:lnTo>
                  <a:pt x="118534" y="101600"/>
                </a:lnTo>
                <a:lnTo>
                  <a:pt x="127000" y="127000"/>
                </a:lnTo>
                <a:lnTo>
                  <a:pt x="127000" y="135467"/>
                </a:lnTo>
                <a:lnTo>
                  <a:pt x="127000" y="143934"/>
                </a:lnTo>
                <a:lnTo>
                  <a:pt x="135467" y="152400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60867"/>
                </a:lnTo>
                <a:lnTo>
                  <a:pt x="135467" y="152400"/>
                </a:lnTo>
                <a:lnTo>
                  <a:pt x="135467" y="135467"/>
                </a:lnTo>
                <a:lnTo>
                  <a:pt x="135467" y="118534"/>
                </a:lnTo>
                <a:lnTo>
                  <a:pt x="135467" y="101600"/>
                </a:lnTo>
                <a:lnTo>
                  <a:pt x="135467" y="76200"/>
                </a:lnTo>
                <a:lnTo>
                  <a:pt x="135467" y="59267"/>
                </a:lnTo>
                <a:lnTo>
                  <a:pt x="135467" y="42334"/>
                </a:lnTo>
                <a:lnTo>
                  <a:pt x="135467" y="25400"/>
                </a:lnTo>
                <a:lnTo>
                  <a:pt x="143934" y="16934"/>
                </a:lnTo>
                <a:lnTo>
                  <a:pt x="143934" y="8467"/>
                </a:lnTo>
                <a:lnTo>
                  <a:pt x="152400" y="8467"/>
                </a:lnTo>
                <a:lnTo>
                  <a:pt x="160867" y="0"/>
                </a:lnTo>
                <a:lnTo>
                  <a:pt x="169334" y="0"/>
                </a:lnTo>
                <a:lnTo>
                  <a:pt x="177800" y="8467"/>
                </a:lnTo>
                <a:lnTo>
                  <a:pt x="177800" y="16934"/>
                </a:lnTo>
                <a:lnTo>
                  <a:pt x="186267" y="25400"/>
                </a:lnTo>
                <a:lnTo>
                  <a:pt x="194734" y="33867"/>
                </a:lnTo>
                <a:lnTo>
                  <a:pt x="194734" y="50800"/>
                </a:lnTo>
                <a:lnTo>
                  <a:pt x="203200" y="67734"/>
                </a:lnTo>
                <a:lnTo>
                  <a:pt x="211667" y="84667"/>
                </a:lnTo>
                <a:lnTo>
                  <a:pt x="211667" y="101600"/>
                </a:lnTo>
                <a:lnTo>
                  <a:pt x="220134" y="110067"/>
                </a:lnTo>
                <a:lnTo>
                  <a:pt x="228600" y="118534"/>
                </a:lnTo>
                <a:lnTo>
                  <a:pt x="228600" y="118534"/>
                </a:lnTo>
                <a:lnTo>
                  <a:pt x="237067" y="118534"/>
                </a:lnTo>
                <a:lnTo>
                  <a:pt x="237067" y="118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Freeform 2092"/>
          <p:cNvSpPr/>
          <p:nvPr/>
        </p:nvSpPr>
        <p:spPr>
          <a:xfrm>
            <a:off x="5003800" y="2379133"/>
            <a:ext cx="101601" cy="152401"/>
          </a:xfrm>
          <a:custGeom>
            <a:avLst/>
            <a:gdLst/>
            <a:ahLst/>
            <a:cxnLst/>
            <a:rect l="0" t="0" r="0" b="0"/>
            <a:pathLst>
              <a:path w="101601" h="152401">
                <a:moveTo>
                  <a:pt x="59267" y="25400"/>
                </a:moveTo>
                <a:lnTo>
                  <a:pt x="59267" y="25400"/>
                </a:lnTo>
                <a:lnTo>
                  <a:pt x="50800" y="25400"/>
                </a:lnTo>
                <a:lnTo>
                  <a:pt x="50800" y="25400"/>
                </a:lnTo>
                <a:lnTo>
                  <a:pt x="50800" y="16934"/>
                </a:lnTo>
                <a:lnTo>
                  <a:pt x="42333" y="16934"/>
                </a:lnTo>
                <a:lnTo>
                  <a:pt x="42333" y="16934"/>
                </a:lnTo>
                <a:lnTo>
                  <a:pt x="33867" y="25400"/>
                </a:lnTo>
                <a:lnTo>
                  <a:pt x="33867" y="33867"/>
                </a:lnTo>
                <a:lnTo>
                  <a:pt x="25400" y="42334"/>
                </a:lnTo>
                <a:lnTo>
                  <a:pt x="16933" y="50800"/>
                </a:lnTo>
                <a:lnTo>
                  <a:pt x="8467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35467"/>
                </a:lnTo>
                <a:lnTo>
                  <a:pt x="16933" y="143934"/>
                </a:lnTo>
                <a:lnTo>
                  <a:pt x="25400" y="152400"/>
                </a:lnTo>
                <a:lnTo>
                  <a:pt x="33867" y="152400"/>
                </a:lnTo>
                <a:lnTo>
                  <a:pt x="42333" y="152400"/>
                </a:lnTo>
                <a:lnTo>
                  <a:pt x="59267" y="152400"/>
                </a:lnTo>
                <a:lnTo>
                  <a:pt x="67733" y="152400"/>
                </a:lnTo>
                <a:lnTo>
                  <a:pt x="84667" y="143934"/>
                </a:lnTo>
                <a:lnTo>
                  <a:pt x="93133" y="135467"/>
                </a:lnTo>
                <a:lnTo>
                  <a:pt x="101600" y="127000"/>
                </a:lnTo>
                <a:lnTo>
                  <a:pt x="101600" y="110067"/>
                </a:lnTo>
                <a:lnTo>
                  <a:pt x="101600" y="101600"/>
                </a:lnTo>
                <a:lnTo>
                  <a:pt x="101600" y="84667"/>
                </a:lnTo>
                <a:lnTo>
                  <a:pt x="93133" y="59267"/>
                </a:lnTo>
                <a:lnTo>
                  <a:pt x="84667" y="50800"/>
                </a:lnTo>
                <a:lnTo>
                  <a:pt x="76200" y="33867"/>
                </a:lnTo>
                <a:lnTo>
                  <a:pt x="67733" y="25400"/>
                </a:lnTo>
                <a:lnTo>
                  <a:pt x="59267" y="16934"/>
                </a:lnTo>
                <a:lnTo>
                  <a:pt x="42333" y="16934"/>
                </a:lnTo>
                <a:lnTo>
                  <a:pt x="25400" y="8467"/>
                </a:lnTo>
                <a:lnTo>
                  <a:pt x="16933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Freeform 2093"/>
          <p:cNvSpPr/>
          <p:nvPr/>
        </p:nvSpPr>
        <p:spPr>
          <a:xfrm>
            <a:off x="5122333" y="2209800"/>
            <a:ext cx="110068" cy="245534"/>
          </a:xfrm>
          <a:custGeom>
            <a:avLst/>
            <a:gdLst/>
            <a:ahLst/>
            <a:cxnLst/>
            <a:rect l="0" t="0" r="0" b="0"/>
            <a:pathLst>
              <a:path w="110068" h="245534">
                <a:moveTo>
                  <a:pt x="110067" y="8467"/>
                </a:moveTo>
                <a:lnTo>
                  <a:pt x="101600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76200" y="8467"/>
                </a:lnTo>
                <a:lnTo>
                  <a:pt x="67734" y="0"/>
                </a:lnTo>
                <a:lnTo>
                  <a:pt x="59267" y="8467"/>
                </a:lnTo>
                <a:lnTo>
                  <a:pt x="42334" y="8467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0" y="59267"/>
                </a:lnTo>
                <a:lnTo>
                  <a:pt x="0" y="84667"/>
                </a:lnTo>
                <a:lnTo>
                  <a:pt x="8467" y="101600"/>
                </a:lnTo>
                <a:lnTo>
                  <a:pt x="16934" y="127000"/>
                </a:lnTo>
                <a:lnTo>
                  <a:pt x="25400" y="143933"/>
                </a:lnTo>
                <a:lnTo>
                  <a:pt x="33867" y="169333"/>
                </a:lnTo>
                <a:lnTo>
                  <a:pt x="42334" y="186267"/>
                </a:lnTo>
                <a:lnTo>
                  <a:pt x="50800" y="203200"/>
                </a:lnTo>
                <a:lnTo>
                  <a:pt x="59267" y="220133"/>
                </a:lnTo>
                <a:lnTo>
                  <a:pt x="59267" y="228600"/>
                </a:lnTo>
                <a:lnTo>
                  <a:pt x="59267" y="237067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  <a:lnTo>
                  <a:pt x="59267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Freeform 2094"/>
          <p:cNvSpPr/>
          <p:nvPr/>
        </p:nvSpPr>
        <p:spPr>
          <a:xfrm>
            <a:off x="5071533" y="2336800"/>
            <a:ext cx="177801" cy="59268"/>
          </a:xfrm>
          <a:custGeom>
            <a:avLst/>
            <a:gdLst/>
            <a:ahLst/>
            <a:cxnLst/>
            <a:rect l="0" t="0" r="0" b="0"/>
            <a:pathLst>
              <a:path w="177801" h="59268">
                <a:moveTo>
                  <a:pt x="0" y="59267"/>
                </a:moveTo>
                <a:lnTo>
                  <a:pt x="0" y="59267"/>
                </a:lnTo>
                <a:lnTo>
                  <a:pt x="8467" y="50800"/>
                </a:lnTo>
                <a:lnTo>
                  <a:pt x="8467" y="50800"/>
                </a:lnTo>
                <a:lnTo>
                  <a:pt x="16934" y="42333"/>
                </a:lnTo>
                <a:lnTo>
                  <a:pt x="33867" y="33867"/>
                </a:lnTo>
                <a:lnTo>
                  <a:pt x="50800" y="25400"/>
                </a:lnTo>
                <a:lnTo>
                  <a:pt x="76200" y="16933"/>
                </a:lnTo>
                <a:lnTo>
                  <a:pt x="101600" y="8467"/>
                </a:lnTo>
                <a:lnTo>
                  <a:pt x="127000" y="8467"/>
                </a:lnTo>
                <a:lnTo>
                  <a:pt x="152400" y="0"/>
                </a:lnTo>
                <a:lnTo>
                  <a:pt x="152400" y="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Freeform 2095"/>
          <p:cNvSpPr/>
          <p:nvPr/>
        </p:nvSpPr>
        <p:spPr>
          <a:xfrm>
            <a:off x="4351867" y="3098800"/>
            <a:ext cx="211667" cy="177801"/>
          </a:xfrm>
          <a:custGeom>
            <a:avLst/>
            <a:gdLst/>
            <a:ahLst/>
            <a:cxnLst/>
            <a:rect l="0" t="0" r="0" b="0"/>
            <a:pathLst>
              <a:path w="211667" h="177801">
                <a:moveTo>
                  <a:pt x="42333" y="25400"/>
                </a:moveTo>
                <a:lnTo>
                  <a:pt x="42333" y="25400"/>
                </a:lnTo>
                <a:lnTo>
                  <a:pt x="42333" y="33867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6" y="59267"/>
                </a:lnTo>
                <a:lnTo>
                  <a:pt x="25400" y="76200"/>
                </a:lnTo>
                <a:lnTo>
                  <a:pt x="25400" y="93133"/>
                </a:lnTo>
                <a:lnTo>
                  <a:pt x="16933" y="110067"/>
                </a:lnTo>
                <a:lnTo>
                  <a:pt x="8466" y="127000"/>
                </a:lnTo>
                <a:lnTo>
                  <a:pt x="8466" y="143933"/>
                </a:lnTo>
                <a:lnTo>
                  <a:pt x="0" y="160867"/>
                </a:lnTo>
                <a:lnTo>
                  <a:pt x="0" y="169333"/>
                </a:lnTo>
                <a:lnTo>
                  <a:pt x="0" y="169333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0" y="177800"/>
                </a:lnTo>
                <a:lnTo>
                  <a:pt x="8466" y="169333"/>
                </a:lnTo>
                <a:lnTo>
                  <a:pt x="8466" y="160867"/>
                </a:lnTo>
                <a:lnTo>
                  <a:pt x="8466" y="143933"/>
                </a:lnTo>
                <a:lnTo>
                  <a:pt x="16933" y="127000"/>
                </a:lnTo>
                <a:lnTo>
                  <a:pt x="16933" y="110067"/>
                </a:lnTo>
                <a:lnTo>
                  <a:pt x="25400" y="93133"/>
                </a:lnTo>
                <a:lnTo>
                  <a:pt x="25400" y="76200"/>
                </a:lnTo>
                <a:lnTo>
                  <a:pt x="25400" y="50800"/>
                </a:lnTo>
                <a:lnTo>
                  <a:pt x="33866" y="33867"/>
                </a:lnTo>
                <a:lnTo>
                  <a:pt x="33866" y="25400"/>
                </a:lnTo>
                <a:lnTo>
                  <a:pt x="42333" y="16933"/>
                </a:lnTo>
                <a:lnTo>
                  <a:pt x="42333" y="8467"/>
                </a:lnTo>
                <a:lnTo>
                  <a:pt x="50800" y="0"/>
                </a:lnTo>
                <a:lnTo>
                  <a:pt x="50800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67733" y="16933"/>
                </a:lnTo>
                <a:lnTo>
                  <a:pt x="76200" y="33867"/>
                </a:lnTo>
                <a:lnTo>
                  <a:pt x="76200" y="42333"/>
                </a:lnTo>
                <a:lnTo>
                  <a:pt x="84666" y="50800"/>
                </a:lnTo>
                <a:lnTo>
                  <a:pt x="93133" y="59267"/>
                </a:lnTo>
                <a:lnTo>
                  <a:pt x="110066" y="76200"/>
                </a:lnTo>
                <a:lnTo>
                  <a:pt x="127000" y="84667"/>
                </a:lnTo>
                <a:lnTo>
                  <a:pt x="143933" y="93133"/>
                </a:lnTo>
                <a:lnTo>
                  <a:pt x="169333" y="101600"/>
                </a:lnTo>
                <a:lnTo>
                  <a:pt x="186266" y="110067"/>
                </a:lnTo>
                <a:lnTo>
                  <a:pt x="203200" y="127000"/>
                </a:lnTo>
                <a:lnTo>
                  <a:pt x="203200" y="127000"/>
                </a:lnTo>
                <a:lnTo>
                  <a:pt x="211666" y="135467"/>
                </a:lnTo>
                <a:lnTo>
                  <a:pt x="211666" y="135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Freeform 2096"/>
          <p:cNvSpPr/>
          <p:nvPr/>
        </p:nvSpPr>
        <p:spPr>
          <a:xfrm>
            <a:off x="4275667" y="4868333"/>
            <a:ext cx="203201" cy="338668"/>
          </a:xfrm>
          <a:custGeom>
            <a:avLst/>
            <a:gdLst/>
            <a:ahLst/>
            <a:cxnLst/>
            <a:rect l="0" t="0" r="0" b="0"/>
            <a:pathLst>
              <a:path w="203201" h="338668">
                <a:moveTo>
                  <a:pt x="0" y="33867"/>
                </a:move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8466" y="59267"/>
                </a:lnTo>
                <a:lnTo>
                  <a:pt x="8466" y="67734"/>
                </a:lnTo>
                <a:lnTo>
                  <a:pt x="16933" y="84667"/>
                </a:lnTo>
                <a:lnTo>
                  <a:pt x="16933" y="101600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9334"/>
                </a:lnTo>
                <a:lnTo>
                  <a:pt x="25400" y="186267"/>
                </a:lnTo>
                <a:lnTo>
                  <a:pt x="25400" y="211667"/>
                </a:lnTo>
                <a:lnTo>
                  <a:pt x="16933" y="228600"/>
                </a:lnTo>
                <a:lnTo>
                  <a:pt x="16933" y="254000"/>
                </a:lnTo>
                <a:lnTo>
                  <a:pt x="16933" y="279400"/>
                </a:lnTo>
                <a:lnTo>
                  <a:pt x="16933" y="296334"/>
                </a:lnTo>
                <a:lnTo>
                  <a:pt x="25400" y="313267"/>
                </a:lnTo>
                <a:lnTo>
                  <a:pt x="25400" y="321734"/>
                </a:lnTo>
                <a:lnTo>
                  <a:pt x="25400" y="330200"/>
                </a:lnTo>
                <a:lnTo>
                  <a:pt x="25400" y="338667"/>
                </a:lnTo>
                <a:lnTo>
                  <a:pt x="25400" y="338667"/>
                </a:lnTo>
                <a:lnTo>
                  <a:pt x="25400" y="338667"/>
                </a:lnTo>
                <a:lnTo>
                  <a:pt x="25400" y="330200"/>
                </a:lnTo>
                <a:lnTo>
                  <a:pt x="25400" y="321734"/>
                </a:lnTo>
                <a:lnTo>
                  <a:pt x="25400" y="304800"/>
                </a:lnTo>
                <a:lnTo>
                  <a:pt x="25400" y="287867"/>
                </a:lnTo>
                <a:lnTo>
                  <a:pt x="25400" y="262467"/>
                </a:lnTo>
                <a:lnTo>
                  <a:pt x="16933" y="237067"/>
                </a:lnTo>
                <a:lnTo>
                  <a:pt x="16933" y="211667"/>
                </a:lnTo>
                <a:lnTo>
                  <a:pt x="16933" y="194734"/>
                </a:lnTo>
                <a:lnTo>
                  <a:pt x="16933" y="169334"/>
                </a:lnTo>
                <a:lnTo>
                  <a:pt x="16933" y="143934"/>
                </a:lnTo>
                <a:lnTo>
                  <a:pt x="16933" y="127000"/>
                </a:lnTo>
                <a:lnTo>
                  <a:pt x="16933" y="101600"/>
                </a:lnTo>
                <a:lnTo>
                  <a:pt x="25400" y="76200"/>
                </a:lnTo>
                <a:lnTo>
                  <a:pt x="25400" y="59267"/>
                </a:lnTo>
                <a:lnTo>
                  <a:pt x="25400" y="42334"/>
                </a:lnTo>
                <a:lnTo>
                  <a:pt x="33866" y="25400"/>
                </a:lnTo>
                <a:lnTo>
                  <a:pt x="42333" y="16934"/>
                </a:lnTo>
                <a:lnTo>
                  <a:pt x="42333" y="8467"/>
                </a:lnTo>
                <a:lnTo>
                  <a:pt x="50800" y="0"/>
                </a:lnTo>
                <a:lnTo>
                  <a:pt x="50800" y="0"/>
                </a:lnTo>
                <a:lnTo>
                  <a:pt x="59266" y="8467"/>
                </a:lnTo>
                <a:lnTo>
                  <a:pt x="67733" y="16934"/>
                </a:lnTo>
                <a:lnTo>
                  <a:pt x="67733" y="16934"/>
                </a:lnTo>
                <a:lnTo>
                  <a:pt x="76200" y="33867"/>
                </a:lnTo>
                <a:lnTo>
                  <a:pt x="84666" y="50800"/>
                </a:lnTo>
                <a:lnTo>
                  <a:pt x="84666" y="59267"/>
                </a:lnTo>
                <a:lnTo>
                  <a:pt x="84666" y="76200"/>
                </a:lnTo>
                <a:lnTo>
                  <a:pt x="93133" y="93134"/>
                </a:lnTo>
                <a:lnTo>
                  <a:pt x="93133" y="101600"/>
                </a:lnTo>
                <a:lnTo>
                  <a:pt x="84666" y="118534"/>
                </a:lnTo>
                <a:lnTo>
                  <a:pt x="84666" y="135467"/>
                </a:lnTo>
                <a:lnTo>
                  <a:pt x="84666" y="152400"/>
                </a:lnTo>
                <a:lnTo>
                  <a:pt x="76200" y="169334"/>
                </a:lnTo>
                <a:lnTo>
                  <a:pt x="67733" y="177800"/>
                </a:lnTo>
                <a:lnTo>
                  <a:pt x="59266" y="186267"/>
                </a:lnTo>
                <a:lnTo>
                  <a:pt x="59266" y="194734"/>
                </a:lnTo>
                <a:lnTo>
                  <a:pt x="50800" y="203200"/>
                </a:lnTo>
                <a:lnTo>
                  <a:pt x="50800" y="203200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03200"/>
                </a:lnTo>
                <a:lnTo>
                  <a:pt x="50800" y="203200"/>
                </a:lnTo>
                <a:lnTo>
                  <a:pt x="50800" y="194734"/>
                </a:lnTo>
                <a:lnTo>
                  <a:pt x="50800" y="186267"/>
                </a:lnTo>
                <a:lnTo>
                  <a:pt x="59266" y="177800"/>
                </a:lnTo>
                <a:lnTo>
                  <a:pt x="67733" y="169334"/>
                </a:lnTo>
                <a:lnTo>
                  <a:pt x="76200" y="169334"/>
                </a:lnTo>
                <a:lnTo>
                  <a:pt x="93133" y="160867"/>
                </a:lnTo>
                <a:lnTo>
                  <a:pt x="101600" y="152400"/>
                </a:lnTo>
                <a:lnTo>
                  <a:pt x="110066" y="152400"/>
                </a:lnTo>
                <a:lnTo>
                  <a:pt x="118533" y="152400"/>
                </a:lnTo>
                <a:lnTo>
                  <a:pt x="135466" y="152400"/>
                </a:lnTo>
                <a:lnTo>
                  <a:pt x="143933" y="152400"/>
                </a:lnTo>
                <a:lnTo>
                  <a:pt x="160866" y="160867"/>
                </a:lnTo>
                <a:lnTo>
                  <a:pt x="169333" y="160867"/>
                </a:lnTo>
                <a:lnTo>
                  <a:pt x="177800" y="169334"/>
                </a:lnTo>
                <a:lnTo>
                  <a:pt x="186266" y="177800"/>
                </a:lnTo>
                <a:lnTo>
                  <a:pt x="194733" y="194734"/>
                </a:lnTo>
                <a:lnTo>
                  <a:pt x="203200" y="203200"/>
                </a:lnTo>
                <a:lnTo>
                  <a:pt x="203200" y="220134"/>
                </a:lnTo>
                <a:lnTo>
                  <a:pt x="203200" y="237067"/>
                </a:lnTo>
                <a:lnTo>
                  <a:pt x="203200" y="254000"/>
                </a:lnTo>
                <a:lnTo>
                  <a:pt x="203200" y="262467"/>
                </a:lnTo>
                <a:lnTo>
                  <a:pt x="203200" y="279400"/>
                </a:lnTo>
                <a:lnTo>
                  <a:pt x="194733" y="296334"/>
                </a:lnTo>
                <a:lnTo>
                  <a:pt x="186266" y="304800"/>
                </a:lnTo>
                <a:lnTo>
                  <a:pt x="169333" y="313267"/>
                </a:lnTo>
                <a:lnTo>
                  <a:pt x="160866" y="321734"/>
                </a:lnTo>
                <a:lnTo>
                  <a:pt x="143933" y="330200"/>
                </a:lnTo>
                <a:lnTo>
                  <a:pt x="127000" y="338667"/>
                </a:lnTo>
                <a:lnTo>
                  <a:pt x="110066" y="338667"/>
                </a:lnTo>
                <a:lnTo>
                  <a:pt x="93133" y="338667"/>
                </a:lnTo>
                <a:lnTo>
                  <a:pt x="76200" y="338667"/>
                </a:lnTo>
                <a:lnTo>
                  <a:pt x="59266" y="338667"/>
                </a:lnTo>
                <a:lnTo>
                  <a:pt x="50800" y="330200"/>
                </a:lnTo>
                <a:lnTo>
                  <a:pt x="42333" y="321734"/>
                </a:lnTo>
                <a:lnTo>
                  <a:pt x="33866" y="304800"/>
                </a:lnTo>
                <a:lnTo>
                  <a:pt x="33866" y="304800"/>
                </a:lnTo>
                <a:lnTo>
                  <a:pt x="33866" y="296334"/>
                </a:lnTo>
                <a:lnTo>
                  <a:pt x="33866" y="296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Freeform 2097"/>
          <p:cNvSpPr/>
          <p:nvPr/>
        </p:nvSpPr>
        <p:spPr>
          <a:xfrm>
            <a:off x="4631267" y="4936067"/>
            <a:ext cx="33867" cy="287867"/>
          </a:xfrm>
          <a:custGeom>
            <a:avLst/>
            <a:gdLst/>
            <a:ahLst/>
            <a:cxnLst/>
            <a:rect l="0" t="0" r="0" b="0"/>
            <a:pathLst>
              <a:path w="33867" h="287867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25400"/>
                </a:lnTo>
                <a:lnTo>
                  <a:pt x="16933" y="42333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10066"/>
                </a:lnTo>
                <a:lnTo>
                  <a:pt x="16933" y="135466"/>
                </a:lnTo>
                <a:lnTo>
                  <a:pt x="16933" y="160866"/>
                </a:lnTo>
                <a:lnTo>
                  <a:pt x="25400" y="177800"/>
                </a:lnTo>
                <a:lnTo>
                  <a:pt x="25400" y="203200"/>
                </a:lnTo>
                <a:lnTo>
                  <a:pt x="25400" y="220133"/>
                </a:lnTo>
                <a:lnTo>
                  <a:pt x="25400" y="237066"/>
                </a:lnTo>
                <a:lnTo>
                  <a:pt x="33866" y="254000"/>
                </a:lnTo>
                <a:lnTo>
                  <a:pt x="33866" y="270933"/>
                </a:lnTo>
                <a:lnTo>
                  <a:pt x="33866" y="279400"/>
                </a:lnTo>
                <a:lnTo>
                  <a:pt x="33866" y="287866"/>
                </a:lnTo>
                <a:lnTo>
                  <a:pt x="33866" y="287866"/>
                </a:lnTo>
                <a:lnTo>
                  <a:pt x="33866" y="287866"/>
                </a:lnTo>
                <a:lnTo>
                  <a:pt x="33866" y="287866"/>
                </a:lnTo>
                <a:lnTo>
                  <a:pt x="25400" y="279400"/>
                </a:lnTo>
                <a:lnTo>
                  <a:pt x="25400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Freeform 2098"/>
          <p:cNvSpPr/>
          <p:nvPr/>
        </p:nvSpPr>
        <p:spPr>
          <a:xfrm>
            <a:off x="4555067" y="5071533"/>
            <a:ext cx="245534" cy="8468"/>
          </a:xfrm>
          <a:custGeom>
            <a:avLst/>
            <a:gdLst/>
            <a:ahLst/>
            <a:cxnLst/>
            <a:rect l="0" t="0" r="0" b="0"/>
            <a:pathLst>
              <a:path w="245534" h="8468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16933" y="0"/>
                </a:lnTo>
                <a:lnTo>
                  <a:pt x="25400" y="0"/>
                </a:lnTo>
                <a:lnTo>
                  <a:pt x="33866" y="0"/>
                </a:lnTo>
                <a:lnTo>
                  <a:pt x="50800" y="0"/>
                </a:lnTo>
                <a:lnTo>
                  <a:pt x="76200" y="0"/>
                </a:lnTo>
                <a:lnTo>
                  <a:pt x="93133" y="0"/>
                </a:lnTo>
                <a:lnTo>
                  <a:pt x="110066" y="0"/>
                </a:lnTo>
                <a:lnTo>
                  <a:pt x="135466" y="0"/>
                </a:lnTo>
                <a:lnTo>
                  <a:pt x="152400" y="8467"/>
                </a:lnTo>
                <a:lnTo>
                  <a:pt x="169333" y="8467"/>
                </a:lnTo>
                <a:lnTo>
                  <a:pt x="194733" y="8467"/>
                </a:lnTo>
                <a:lnTo>
                  <a:pt x="211666" y="8467"/>
                </a:lnTo>
                <a:lnTo>
                  <a:pt x="220133" y="8467"/>
                </a:lnTo>
                <a:lnTo>
                  <a:pt x="237066" y="8467"/>
                </a:lnTo>
                <a:lnTo>
                  <a:pt x="237066" y="8467"/>
                </a:lnTo>
                <a:lnTo>
                  <a:pt x="245533" y="8467"/>
                </a:lnTo>
                <a:lnTo>
                  <a:pt x="245533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Freeform 2099"/>
          <p:cNvSpPr/>
          <p:nvPr/>
        </p:nvSpPr>
        <p:spPr>
          <a:xfrm>
            <a:off x="5037667" y="4969933"/>
            <a:ext cx="8467" cy="262468"/>
          </a:xfrm>
          <a:custGeom>
            <a:avLst/>
            <a:gdLst/>
            <a:ahLst/>
            <a:cxnLst/>
            <a:rect l="0" t="0" r="0" b="0"/>
            <a:pathLst>
              <a:path w="8467" h="262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16934"/>
                </a:lnTo>
                <a:lnTo>
                  <a:pt x="8466" y="25400"/>
                </a:lnTo>
                <a:lnTo>
                  <a:pt x="8466" y="42334"/>
                </a:lnTo>
                <a:lnTo>
                  <a:pt x="8466" y="59267"/>
                </a:lnTo>
                <a:lnTo>
                  <a:pt x="8466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8600"/>
                </a:lnTo>
                <a:lnTo>
                  <a:pt x="0" y="245534"/>
                </a:lnTo>
                <a:lnTo>
                  <a:pt x="0" y="254000"/>
                </a:lnTo>
                <a:lnTo>
                  <a:pt x="0" y="262467"/>
                </a:lnTo>
                <a:lnTo>
                  <a:pt x="8466" y="262467"/>
                </a:lnTo>
                <a:lnTo>
                  <a:pt x="8466" y="262467"/>
                </a:lnTo>
                <a:lnTo>
                  <a:pt x="8466" y="254000"/>
                </a:lnTo>
                <a:lnTo>
                  <a:pt x="8466" y="254000"/>
                </a:lnTo>
                <a:lnTo>
                  <a:pt x="8466" y="245534"/>
                </a:lnTo>
                <a:lnTo>
                  <a:pt x="8466" y="2455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Freeform 2100"/>
          <p:cNvSpPr/>
          <p:nvPr/>
        </p:nvSpPr>
        <p:spPr>
          <a:xfrm>
            <a:off x="4978400" y="4927600"/>
            <a:ext cx="220134" cy="321734"/>
          </a:xfrm>
          <a:custGeom>
            <a:avLst/>
            <a:gdLst/>
            <a:ahLst/>
            <a:cxnLst/>
            <a:rect l="0" t="0" r="0" b="0"/>
            <a:pathLst>
              <a:path w="220134" h="321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16933" y="8467"/>
                </a:lnTo>
                <a:lnTo>
                  <a:pt x="42333" y="16933"/>
                </a:lnTo>
                <a:lnTo>
                  <a:pt x="59267" y="25400"/>
                </a:lnTo>
                <a:lnTo>
                  <a:pt x="84667" y="42333"/>
                </a:lnTo>
                <a:lnTo>
                  <a:pt x="101600" y="50800"/>
                </a:lnTo>
                <a:lnTo>
                  <a:pt x="127000" y="76200"/>
                </a:lnTo>
                <a:lnTo>
                  <a:pt x="152400" y="93133"/>
                </a:lnTo>
                <a:lnTo>
                  <a:pt x="169333" y="110067"/>
                </a:lnTo>
                <a:lnTo>
                  <a:pt x="186267" y="127000"/>
                </a:lnTo>
                <a:lnTo>
                  <a:pt x="203200" y="152400"/>
                </a:lnTo>
                <a:lnTo>
                  <a:pt x="211667" y="169333"/>
                </a:lnTo>
                <a:lnTo>
                  <a:pt x="220133" y="194733"/>
                </a:lnTo>
                <a:lnTo>
                  <a:pt x="220133" y="211667"/>
                </a:lnTo>
                <a:lnTo>
                  <a:pt x="220133" y="228600"/>
                </a:lnTo>
                <a:lnTo>
                  <a:pt x="220133" y="245533"/>
                </a:lnTo>
                <a:lnTo>
                  <a:pt x="211667" y="254000"/>
                </a:lnTo>
                <a:lnTo>
                  <a:pt x="203200" y="270933"/>
                </a:lnTo>
                <a:lnTo>
                  <a:pt x="186267" y="279400"/>
                </a:lnTo>
                <a:lnTo>
                  <a:pt x="169333" y="296333"/>
                </a:lnTo>
                <a:lnTo>
                  <a:pt x="152400" y="304800"/>
                </a:lnTo>
                <a:lnTo>
                  <a:pt x="127000" y="304800"/>
                </a:lnTo>
                <a:lnTo>
                  <a:pt x="110067" y="313267"/>
                </a:lnTo>
                <a:lnTo>
                  <a:pt x="93133" y="321733"/>
                </a:lnTo>
                <a:lnTo>
                  <a:pt x="76200" y="321733"/>
                </a:lnTo>
                <a:lnTo>
                  <a:pt x="67733" y="321733"/>
                </a:lnTo>
                <a:lnTo>
                  <a:pt x="59267" y="321733"/>
                </a:lnTo>
                <a:lnTo>
                  <a:pt x="50800" y="321733"/>
                </a:lnTo>
                <a:lnTo>
                  <a:pt x="50800" y="313267"/>
                </a:lnTo>
                <a:lnTo>
                  <a:pt x="50800" y="304800"/>
                </a:lnTo>
                <a:lnTo>
                  <a:pt x="59267" y="287867"/>
                </a:lnTo>
                <a:lnTo>
                  <a:pt x="59267" y="287867"/>
                </a:lnTo>
                <a:lnTo>
                  <a:pt x="67733" y="279400"/>
                </a:lnTo>
                <a:lnTo>
                  <a:pt x="67733" y="279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Freeform 2101"/>
          <p:cNvSpPr/>
          <p:nvPr/>
        </p:nvSpPr>
        <p:spPr>
          <a:xfrm>
            <a:off x="5249333" y="5020733"/>
            <a:ext cx="211668" cy="287868"/>
          </a:xfrm>
          <a:custGeom>
            <a:avLst/>
            <a:gdLst/>
            <a:ahLst/>
            <a:cxnLst/>
            <a:rect l="0" t="0" r="0" b="0"/>
            <a:pathLst>
              <a:path w="211668" h="287868">
                <a:moveTo>
                  <a:pt x="101600" y="25400"/>
                </a:moveTo>
                <a:lnTo>
                  <a:pt x="110067" y="25400"/>
                </a:lnTo>
                <a:lnTo>
                  <a:pt x="110067" y="25400"/>
                </a:lnTo>
                <a:lnTo>
                  <a:pt x="118534" y="16934"/>
                </a:lnTo>
                <a:lnTo>
                  <a:pt x="118534" y="16934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8467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93134" y="0"/>
                </a:lnTo>
                <a:lnTo>
                  <a:pt x="84667" y="0"/>
                </a:lnTo>
                <a:lnTo>
                  <a:pt x="67734" y="8467"/>
                </a:lnTo>
                <a:lnTo>
                  <a:pt x="50800" y="16934"/>
                </a:lnTo>
                <a:lnTo>
                  <a:pt x="42334" y="33867"/>
                </a:lnTo>
                <a:lnTo>
                  <a:pt x="25400" y="50800"/>
                </a:lnTo>
                <a:lnTo>
                  <a:pt x="16934" y="67734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43934"/>
                </a:lnTo>
                <a:lnTo>
                  <a:pt x="8467" y="160867"/>
                </a:lnTo>
                <a:lnTo>
                  <a:pt x="25400" y="177800"/>
                </a:lnTo>
                <a:lnTo>
                  <a:pt x="33867" y="194734"/>
                </a:lnTo>
                <a:lnTo>
                  <a:pt x="50800" y="211667"/>
                </a:lnTo>
                <a:lnTo>
                  <a:pt x="67734" y="228600"/>
                </a:lnTo>
                <a:lnTo>
                  <a:pt x="84667" y="237067"/>
                </a:lnTo>
                <a:lnTo>
                  <a:pt x="101600" y="245534"/>
                </a:lnTo>
                <a:lnTo>
                  <a:pt x="118534" y="262467"/>
                </a:lnTo>
                <a:lnTo>
                  <a:pt x="135467" y="262467"/>
                </a:lnTo>
                <a:lnTo>
                  <a:pt x="152400" y="270934"/>
                </a:lnTo>
                <a:lnTo>
                  <a:pt x="169334" y="279400"/>
                </a:lnTo>
                <a:lnTo>
                  <a:pt x="177800" y="279400"/>
                </a:lnTo>
                <a:lnTo>
                  <a:pt x="194734" y="287867"/>
                </a:lnTo>
                <a:lnTo>
                  <a:pt x="203200" y="287867"/>
                </a:lnTo>
                <a:lnTo>
                  <a:pt x="203200" y="287867"/>
                </a:lnTo>
                <a:lnTo>
                  <a:pt x="211667" y="287867"/>
                </a:lnTo>
                <a:lnTo>
                  <a:pt x="211667" y="287867"/>
                </a:lnTo>
                <a:lnTo>
                  <a:pt x="203200" y="279400"/>
                </a:lnTo>
                <a:lnTo>
                  <a:pt x="203200" y="279400"/>
                </a:lnTo>
                <a:lnTo>
                  <a:pt x="203200" y="270934"/>
                </a:lnTo>
                <a:lnTo>
                  <a:pt x="203200" y="270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Freeform 2102"/>
          <p:cNvSpPr/>
          <p:nvPr/>
        </p:nvSpPr>
        <p:spPr>
          <a:xfrm>
            <a:off x="5427133" y="4580467"/>
            <a:ext cx="262468" cy="897467"/>
          </a:xfrm>
          <a:custGeom>
            <a:avLst/>
            <a:gdLst/>
            <a:ahLst/>
            <a:cxnLst/>
            <a:rect l="0" t="0" r="0" b="0"/>
            <a:pathLst>
              <a:path w="262468" h="897467">
                <a:moveTo>
                  <a:pt x="25400" y="0"/>
                </a:move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33867" y="16933"/>
                </a:lnTo>
                <a:lnTo>
                  <a:pt x="42334" y="25400"/>
                </a:lnTo>
                <a:lnTo>
                  <a:pt x="50800" y="33866"/>
                </a:lnTo>
                <a:lnTo>
                  <a:pt x="59267" y="50800"/>
                </a:lnTo>
                <a:lnTo>
                  <a:pt x="84667" y="76200"/>
                </a:lnTo>
                <a:lnTo>
                  <a:pt x="101600" y="101600"/>
                </a:lnTo>
                <a:lnTo>
                  <a:pt x="118534" y="135466"/>
                </a:lnTo>
                <a:lnTo>
                  <a:pt x="143934" y="177800"/>
                </a:lnTo>
                <a:lnTo>
                  <a:pt x="160867" y="220133"/>
                </a:lnTo>
                <a:lnTo>
                  <a:pt x="194734" y="262466"/>
                </a:lnTo>
                <a:lnTo>
                  <a:pt x="211667" y="313266"/>
                </a:lnTo>
                <a:lnTo>
                  <a:pt x="237067" y="364066"/>
                </a:lnTo>
                <a:lnTo>
                  <a:pt x="254000" y="423333"/>
                </a:lnTo>
                <a:lnTo>
                  <a:pt x="262467" y="474133"/>
                </a:lnTo>
                <a:lnTo>
                  <a:pt x="262467" y="533400"/>
                </a:lnTo>
                <a:lnTo>
                  <a:pt x="262467" y="584200"/>
                </a:lnTo>
                <a:lnTo>
                  <a:pt x="254000" y="635000"/>
                </a:lnTo>
                <a:lnTo>
                  <a:pt x="237067" y="677333"/>
                </a:lnTo>
                <a:lnTo>
                  <a:pt x="211667" y="728133"/>
                </a:lnTo>
                <a:lnTo>
                  <a:pt x="194734" y="770466"/>
                </a:lnTo>
                <a:lnTo>
                  <a:pt x="169334" y="804333"/>
                </a:lnTo>
                <a:lnTo>
                  <a:pt x="135467" y="838200"/>
                </a:lnTo>
                <a:lnTo>
                  <a:pt x="101600" y="855133"/>
                </a:lnTo>
                <a:lnTo>
                  <a:pt x="67734" y="872066"/>
                </a:lnTo>
                <a:lnTo>
                  <a:pt x="33867" y="889000"/>
                </a:lnTo>
                <a:lnTo>
                  <a:pt x="33867" y="889000"/>
                </a:lnTo>
                <a:lnTo>
                  <a:pt x="0" y="897466"/>
                </a:lnTo>
                <a:lnTo>
                  <a:pt x="0" y="897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674055"/>
            <a:ext cx="46958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54" y="-11058"/>
            <a:ext cx="2102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#2</a:t>
            </a:r>
            <a:endParaRPr lang="en-US" sz="3200" dirty="0"/>
          </a:p>
        </p:txBody>
      </p:sp>
      <p:sp>
        <p:nvSpPr>
          <p:cNvPr id="2" name="Freeform 1"/>
          <p:cNvSpPr/>
          <p:nvPr/>
        </p:nvSpPr>
        <p:spPr>
          <a:xfrm>
            <a:off x="1701800" y="3268133"/>
            <a:ext cx="194734" cy="254001"/>
          </a:xfrm>
          <a:custGeom>
            <a:avLst/>
            <a:gdLst/>
            <a:ahLst/>
            <a:cxnLst/>
            <a:rect l="0" t="0" r="0" b="0"/>
            <a:pathLst>
              <a:path w="194734" h="2540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33867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76200"/>
                </a:lnTo>
                <a:lnTo>
                  <a:pt x="25400" y="93134"/>
                </a:lnTo>
                <a:lnTo>
                  <a:pt x="25400" y="110067"/>
                </a:lnTo>
                <a:lnTo>
                  <a:pt x="25400" y="127000"/>
                </a:lnTo>
                <a:lnTo>
                  <a:pt x="25400" y="143934"/>
                </a:lnTo>
                <a:lnTo>
                  <a:pt x="25400" y="160867"/>
                </a:lnTo>
                <a:lnTo>
                  <a:pt x="16933" y="177800"/>
                </a:lnTo>
                <a:lnTo>
                  <a:pt x="16933" y="194734"/>
                </a:lnTo>
                <a:lnTo>
                  <a:pt x="16933" y="203200"/>
                </a:lnTo>
                <a:lnTo>
                  <a:pt x="16933" y="220134"/>
                </a:lnTo>
                <a:lnTo>
                  <a:pt x="16933" y="228600"/>
                </a:lnTo>
                <a:lnTo>
                  <a:pt x="16933" y="237067"/>
                </a:lnTo>
                <a:lnTo>
                  <a:pt x="16933" y="245534"/>
                </a:lnTo>
                <a:lnTo>
                  <a:pt x="16933" y="245534"/>
                </a:lnTo>
                <a:lnTo>
                  <a:pt x="16933" y="245534"/>
                </a:lnTo>
                <a:lnTo>
                  <a:pt x="16933" y="245534"/>
                </a:lnTo>
                <a:lnTo>
                  <a:pt x="16933" y="245534"/>
                </a:lnTo>
                <a:lnTo>
                  <a:pt x="16933" y="237067"/>
                </a:lnTo>
                <a:lnTo>
                  <a:pt x="16933" y="228600"/>
                </a:lnTo>
                <a:lnTo>
                  <a:pt x="16933" y="211667"/>
                </a:lnTo>
                <a:lnTo>
                  <a:pt x="16933" y="203200"/>
                </a:lnTo>
                <a:lnTo>
                  <a:pt x="16933" y="186267"/>
                </a:lnTo>
                <a:lnTo>
                  <a:pt x="16933" y="169334"/>
                </a:lnTo>
                <a:lnTo>
                  <a:pt x="16933" y="152400"/>
                </a:lnTo>
                <a:lnTo>
                  <a:pt x="16933" y="143934"/>
                </a:lnTo>
                <a:lnTo>
                  <a:pt x="16933" y="127000"/>
                </a:lnTo>
                <a:lnTo>
                  <a:pt x="16933" y="110067"/>
                </a:lnTo>
                <a:lnTo>
                  <a:pt x="16933" y="101600"/>
                </a:lnTo>
                <a:lnTo>
                  <a:pt x="16933" y="84667"/>
                </a:lnTo>
                <a:lnTo>
                  <a:pt x="25400" y="76200"/>
                </a:lnTo>
                <a:lnTo>
                  <a:pt x="25400" y="67734"/>
                </a:lnTo>
                <a:lnTo>
                  <a:pt x="25400" y="59267"/>
                </a:lnTo>
                <a:lnTo>
                  <a:pt x="25400" y="50800"/>
                </a:lnTo>
                <a:lnTo>
                  <a:pt x="33867" y="42334"/>
                </a:lnTo>
                <a:lnTo>
                  <a:pt x="42333" y="42334"/>
                </a:lnTo>
                <a:lnTo>
                  <a:pt x="42333" y="33867"/>
                </a:lnTo>
                <a:lnTo>
                  <a:pt x="50800" y="33867"/>
                </a:lnTo>
                <a:lnTo>
                  <a:pt x="59267" y="33867"/>
                </a:lnTo>
                <a:lnTo>
                  <a:pt x="67733" y="33867"/>
                </a:lnTo>
                <a:lnTo>
                  <a:pt x="76200" y="33867"/>
                </a:lnTo>
                <a:lnTo>
                  <a:pt x="84667" y="42334"/>
                </a:lnTo>
                <a:lnTo>
                  <a:pt x="101600" y="42334"/>
                </a:lnTo>
                <a:lnTo>
                  <a:pt x="110067" y="50800"/>
                </a:lnTo>
                <a:lnTo>
                  <a:pt x="118533" y="59267"/>
                </a:lnTo>
                <a:lnTo>
                  <a:pt x="135467" y="67734"/>
                </a:lnTo>
                <a:lnTo>
                  <a:pt x="143933" y="76200"/>
                </a:lnTo>
                <a:lnTo>
                  <a:pt x="160867" y="84667"/>
                </a:lnTo>
                <a:lnTo>
                  <a:pt x="169333" y="93134"/>
                </a:lnTo>
                <a:lnTo>
                  <a:pt x="177800" y="110067"/>
                </a:lnTo>
                <a:lnTo>
                  <a:pt x="177800" y="127000"/>
                </a:lnTo>
                <a:lnTo>
                  <a:pt x="186267" y="135467"/>
                </a:lnTo>
                <a:lnTo>
                  <a:pt x="186267" y="152400"/>
                </a:lnTo>
                <a:lnTo>
                  <a:pt x="194733" y="169334"/>
                </a:lnTo>
                <a:lnTo>
                  <a:pt x="194733" y="177800"/>
                </a:lnTo>
                <a:lnTo>
                  <a:pt x="186267" y="194734"/>
                </a:lnTo>
                <a:lnTo>
                  <a:pt x="186267" y="203200"/>
                </a:lnTo>
                <a:lnTo>
                  <a:pt x="177800" y="220134"/>
                </a:lnTo>
                <a:lnTo>
                  <a:pt x="169333" y="228600"/>
                </a:lnTo>
                <a:lnTo>
                  <a:pt x="160867" y="237067"/>
                </a:lnTo>
                <a:lnTo>
                  <a:pt x="152400" y="245534"/>
                </a:lnTo>
                <a:lnTo>
                  <a:pt x="143933" y="245534"/>
                </a:lnTo>
                <a:lnTo>
                  <a:pt x="127000" y="254000"/>
                </a:lnTo>
                <a:lnTo>
                  <a:pt x="118533" y="254000"/>
                </a:lnTo>
                <a:lnTo>
                  <a:pt x="110067" y="254000"/>
                </a:lnTo>
                <a:lnTo>
                  <a:pt x="101600" y="254000"/>
                </a:lnTo>
                <a:lnTo>
                  <a:pt x="84667" y="254000"/>
                </a:lnTo>
                <a:lnTo>
                  <a:pt x="84667" y="245534"/>
                </a:lnTo>
                <a:lnTo>
                  <a:pt x="76200" y="237067"/>
                </a:lnTo>
                <a:lnTo>
                  <a:pt x="76200" y="237067"/>
                </a:lnTo>
                <a:lnTo>
                  <a:pt x="76200" y="228600"/>
                </a:lnTo>
                <a:lnTo>
                  <a:pt x="76200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47333" y="3327400"/>
            <a:ext cx="160868" cy="211668"/>
          </a:xfrm>
          <a:custGeom>
            <a:avLst/>
            <a:gdLst/>
            <a:ahLst/>
            <a:cxnLst/>
            <a:rect l="0" t="0" r="0" b="0"/>
            <a:pathLst>
              <a:path w="160868" h="211668">
                <a:moveTo>
                  <a:pt x="110067" y="25400"/>
                </a:moveTo>
                <a:lnTo>
                  <a:pt x="110067" y="25400"/>
                </a:lnTo>
                <a:lnTo>
                  <a:pt x="110067" y="25400"/>
                </a:lnTo>
                <a:lnTo>
                  <a:pt x="110067" y="16933"/>
                </a:lnTo>
                <a:lnTo>
                  <a:pt x="110067" y="8467"/>
                </a:lnTo>
                <a:lnTo>
                  <a:pt x="110067" y="8467"/>
                </a:lnTo>
                <a:lnTo>
                  <a:pt x="101600" y="8467"/>
                </a:lnTo>
                <a:lnTo>
                  <a:pt x="101600" y="0"/>
                </a:lnTo>
                <a:lnTo>
                  <a:pt x="93134" y="0"/>
                </a:lnTo>
                <a:lnTo>
                  <a:pt x="93134" y="0"/>
                </a:lnTo>
                <a:lnTo>
                  <a:pt x="84667" y="0"/>
                </a:lnTo>
                <a:lnTo>
                  <a:pt x="76200" y="0"/>
                </a:lnTo>
                <a:lnTo>
                  <a:pt x="76200" y="0"/>
                </a:lnTo>
                <a:lnTo>
                  <a:pt x="67734" y="8467"/>
                </a:lnTo>
                <a:lnTo>
                  <a:pt x="50800" y="16933"/>
                </a:lnTo>
                <a:lnTo>
                  <a:pt x="50800" y="25400"/>
                </a:lnTo>
                <a:lnTo>
                  <a:pt x="42334" y="33867"/>
                </a:lnTo>
                <a:lnTo>
                  <a:pt x="33867" y="42333"/>
                </a:lnTo>
                <a:lnTo>
                  <a:pt x="25400" y="50800"/>
                </a:lnTo>
                <a:lnTo>
                  <a:pt x="16934" y="67733"/>
                </a:lnTo>
                <a:lnTo>
                  <a:pt x="16934" y="76200"/>
                </a:lnTo>
                <a:lnTo>
                  <a:pt x="8467" y="84667"/>
                </a:lnTo>
                <a:lnTo>
                  <a:pt x="0" y="101600"/>
                </a:lnTo>
                <a:lnTo>
                  <a:pt x="0" y="110067"/>
                </a:lnTo>
                <a:lnTo>
                  <a:pt x="0" y="127000"/>
                </a:lnTo>
                <a:lnTo>
                  <a:pt x="0" y="135467"/>
                </a:lnTo>
                <a:lnTo>
                  <a:pt x="8467" y="143933"/>
                </a:lnTo>
                <a:lnTo>
                  <a:pt x="8467" y="160867"/>
                </a:lnTo>
                <a:lnTo>
                  <a:pt x="16934" y="169333"/>
                </a:lnTo>
                <a:lnTo>
                  <a:pt x="25400" y="177800"/>
                </a:lnTo>
                <a:lnTo>
                  <a:pt x="33867" y="186267"/>
                </a:lnTo>
                <a:lnTo>
                  <a:pt x="42334" y="194733"/>
                </a:lnTo>
                <a:lnTo>
                  <a:pt x="59267" y="203200"/>
                </a:lnTo>
                <a:lnTo>
                  <a:pt x="76200" y="203200"/>
                </a:lnTo>
                <a:lnTo>
                  <a:pt x="84667" y="203200"/>
                </a:lnTo>
                <a:lnTo>
                  <a:pt x="93134" y="211667"/>
                </a:lnTo>
                <a:lnTo>
                  <a:pt x="110067" y="211667"/>
                </a:lnTo>
                <a:lnTo>
                  <a:pt x="118534" y="211667"/>
                </a:lnTo>
                <a:lnTo>
                  <a:pt x="127000" y="211667"/>
                </a:lnTo>
                <a:lnTo>
                  <a:pt x="135467" y="203200"/>
                </a:lnTo>
                <a:lnTo>
                  <a:pt x="143934" y="203200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60867" y="186267"/>
                </a:lnTo>
                <a:lnTo>
                  <a:pt x="160867" y="177800"/>
                </a:lnTo>
                <a:lnTo>
                  <a:pt x="160867" y="169333"/>
                </a:lnTo>
                <a:lnTo>
                  <a:pt x="160867" y="160867"/>
                </a:lnTo>
                <a:lnTo>
                  <a:pt x="152400" y="160867"/>
                </a:lnTo>
                <a:lnTo>
                  <a:pt x="143934" y="152400"/>
                </a:lnTo>
                <a:lnTo>
                  <a:pt x="143934" y="143933"/>
                </a:lnTo>
                <a:lnTo>
                  <a:pt x="135467" y="135467"/>
                </a:lnTo>
                <a:lnTo>
                  <a:pt x="127000" y="127000"/>
                </a:lnTo>
                <a:lnTo>
                  <a:pt x="118534" y="127000"/>
                </a:lnTo>
                <a:lnTo>
                  <a:pt x="110067" y="118533"/>
                </a:lnTo>
                <a:lnTo>
                  <a:pt x="101600" y="118533"/>
                </a:lnTo>
                <a:lnTo>
                  <a:pt x="93134" y="118533"/>
                </a:lnTo>
                <a:lnTo>
                  <a:pt x="93134" y="110067"/>
                </a:lnTo>
                <a:lnTo>
                  <a:pt x="93134" y="110067"/>
                </a:lnTo>
                <a:lnTo>
                  <a:pt x="93134" y="110067"/>
                </a:lnTo>
                <a:lnTo>
                  <a:pt x="93134" y="110067"/>
                </a:lnTo>
                <a:lnTo>
                  <a:pt x="93134" y="110067"/>
                </a:lnTo>
                <a:lnTo>
                  <a:pt x="93134" y="110067"/>
                </a:lnTo>
                <a:lnTo>
                  <a:pt x="93134" y="110067"/>
                </a:lnTo>
                <a:lnTo>
                  <a:pt x="101600" y="101600"/>
                </a:lnTo>
                <a:lnTo>
                  <a:pt x="101600" y="101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95400" y="3022600"/>
            <a:ext cx="1735668" cy="33868"/>
          </a:xfrm>
          <a:custGeom>
            <a:avLst/>
            <a:gdLst/>
            <a:ahLst/>
            <a:cxnLst/>
            <a:rect l="0" t="0" r="0" b="0"/>
            <a:pathLst>
              <a:path w="1735668" h="338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25400" y="16933"/>
                </a:lnTo>
                <a:lnTo>
                  <a:pt x="33867" y="16933"/>
                </a:lnTo>
                <a:lnTo>
                  <a:pt x="33867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76200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01600" y="16933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7" y="16933"/>
                </a:lnTo>
                <a:lnTo>
                  <a:pt x="143933" y="16933"/>
                </a:lnTo>
                <a:lnTo>
                  <a:pt x="160867" y="16933"/>
                </a:lnTo>
                <a:lnTo>
                  <a:pt x="177800" y="16933"/>
                </a:lnTo>
                <a:lnTo>
                  <a:pt x="186267" y="16933"/>
                </a:lnTo>
                <a:lnTo>
                  <a:pt x="203200" y="16933"/>
                </a:lnTo>
                <a:lnTo>
                  <a:pt x="220133" y="16933"/>
                </a:lnTo>
                <a:lnTo>
                  <a:pt x="237067" y="16933"/>
                </a:lnTo>
                <a:lnTo>
                  <a:pt x="254000" y="16933"/>
                </a:lnTo>
                <a:lnTo>
                  <a:pt x="262467" y="16933"/>
                </a:lnTo>
                <a:lnTo>
                  <a:pt x="279400" y="16933"/>
                </a:lnTo>
                <a:lnTo>
                  <a:pt x="296333" y="16933"/>
                </a:lnTo>
                <a:lnTo>
                  <a:pt x="313267" y="16933"/>
                </a:lnTo>
                <a:lnTo>
                  <a:pt x="330200" y="16933"/>
                </a:lnTo>
                <a:lnTo>
                  <a:pt x="347133" y="16933"/>
                </a:lnTo>
                <a:lnTo>
                  <a:pt x="364067" y="16933"/>
                </a:lnTo>
                <a:lnTo>
                  <a:pt x="381000" y="16933"/>
                </a:lnTo>
                <a:lnTo>
                  <a:pt x="406400" y="25400"/>
                </a:lnTo>
                <a:lnTo>
                  <a:pt x="423333" y="25400"/>
                </a:lnTo>
                <a:lnTo>
                  <a:pt x="440267" y="25400"/>
                </a:lnTo>
                <a:lnTo>
                  <a:pt x="457200" y="25400"/>
                </a:lnTo>
                <a:lnTo>
                  <a:pt x="474133" y="25400"/>
                </a:lnTo>
                <a:lnTo>
                  <a:pt x="491067" y="25400"/>
                </a:lnTo>
                <a:lnTo>
                  <a:pt x="508000" y="25400"/>
                </a:lnTo>
                <a:lnTo>
                  <a:pt x="524933" y="25400"/>
                </a:lnTo>
                <a:lnTo>
                  <a:pt x="550333" y="25400"/>
                </a:lnTo>
                <a:lnTo>
                  <a:pt x="567267" y="25400"/>
                </a:lnTo>
                <a:lnTo>
                  <a:pt x="584200" y="33867"/>
                </a:lnTo>
                <a:lnTo>
                  <a:pt x="609600" y="33867"/>
                </a:lnTo>
                <a:lnTo>
                  <a:pt x="626533" y="33867"/>
                </a:lnTo>
                <a:lnTo>
                  <a:pt x="643467" y="33867"/>
                </a:lnTo>
                <a:lnTo>
                  <a:pt x="668867" y="33867"/>
                </a:lnTo>
                <a:lnTo>
                  <a:pt x="685800" y="33867"/>
                </a:lnTo>
                <a:lnTo>
                  <a:pt x="702733" y="33867"/>
                </a:lnTo>
                <a:lnTo>
                  <a:pt x="728133" y="33867"/>
                </a:lnTo>
                <a:lnTo>
                  <a:pt x="745067" y="33867"/>
                </a:lnTo>
                <a:lnTo>
                  <a:pt x="762000" y="33867"/>
                </a:lnTo>
                <a:lnTo>
                  <a:pt x="787400" y="33867"/>
                </a:lnTo>
                <a:lnTo>
                  <a:pt x="804333" y="33867"/>
                </a:lnTo>
                <a:lnTo>
                  <a:pt x="821267" y="33867"/>
                </a:lnTo>
                <a:lnTo>
                  <a:pt x="846667" y="33867"/>
                </a:lnTo>
                <a:lnTo>
                  <a:pt x="863600" y="33867"/>
                </a:lnTo>
                <a:lnTo>
                  <a:pt x="880533" y="33867"/>
                </a:lnTo>
                <a:lnTo>
                  <a:pt x="897467" y="33867"/>
                </a:lnTo>
                <a:lnTo>
                  <a:pt x="914400" y="33867"/>
                </a:lnTo>
                <a:lnTo>
                  <a:pt x="939800" y="33867"/>
                </a:lnTo>
                <a:lnTo>
                  <a:pt x="956733" y="33867"/>
                </a:lnTo>
                <a:lnTo>
                  <a:pt x="973667" y="33867"/>
                </a:lnTo>
                <a:lnTo>
                  <a:pt x="990600" y="33867"/>
                </a:lnTo>
                <a:lnTo>
                  <a:pt x="1007533" y="33867"/>
                </a:lnTo>
                <a:lnTo>
                  <a:pt x="1024467" y="33867"/>
                </a:lnTo>
                <a:lnTo>
                  <a:pt x="1049867" y="33867"/>
                </a:lnTo>
                <a:lnTo>
                  <a:pt x="1066800" y="33867"/>
                </a:lnTo>
                <a:lnTo>
                  <a:pt x="1083733" y="33867"/>
                </a:lnTo>
                <a:lnTo>
                  <a:pt x="1100667" y="33867"/>
                </a:lnTo>
                <a:lnTo>
                  <a:pt x="1117600" y="33867"/>
                </a:lnTo>
                <a:lnTo>
                  <a:pt x="1134533" y="33867"/>
                </a:lnTo>
                <a:lnTo>
                  <a:pt x="1159933" y="33867"/>
                </a:lnTo>
                <a:lnTo>
                  <a:pt x="1176867" y="33867"/>
                </a:lnTo>
                <a:lnTo>
                  <a:pt x="1185333" y="33867"/>
                </a:lnTo>
                <a:lnTo>
                  <a:pt x="1210733" y="33867"/>
                </a:lnTo>
                <a:lnTo>
                  <a:pt x="1227667" y="25400"/>
                </a:lnTo>
                <a:lnTo>
                  <a:pt x="1236133" y="25400"/>
                </a:lnTo>
                <a:lnTo>
                  <a:pt x="1253067" y="25400"/>
                </a:lnTo>
                <a:lnTo>
                  <a:pt x="1270000" y="25400"/>
                </a:lnTo>
                <a:lnTo>
                  <a:pt x="1286933" y="25400"/>
                </a:lnTo>
                <a:lnTo>
                  <a:pt x="1303867" y="25400"/>
                </a:lnTo>
                <a:lnTo>
                  <a:pt x="1320800" y="25400"/>
                </a:lnTo>
                <a:lnTo>
                  <a:pt x="1337733" y="25400"/>
                </a:lnTo>
                <a:lnTo>
                  <a:pt x="1354667" y="25400"/>
                </a:lnTo>
                <a:lnTo>
                  <a:pt x="1371600" y="16933"/>
                </a:lnTo>
                <a:lnTo>
                  <a:pt x="1388533" y="16933"/>
                </a:lnTo>
                <a:lnTo>
                  <a:pt x="1397000" y="16933"/>
                </a:lnTo>
                <a:lnTo>
                  <a:pt x="1413933" y="16933"/>
                </a:lnTo>
                <a:lnTo>
                  <a:pt x="1430867" y="16933"/>
                </a:lnTo>
                <a:lnTo>
                  <a:pt x="1447800" y="16933"/>
                </a:lnTo>
                <a:lnTo>
                  <a:pt x="1456267" y="16933"/>
                </a:lnTo>
                <a:lnTo>
                  <a:pt x="1473200" y="16933"/>
                </a:lnTo>
                <a:lnTo>
                  <a:pt x="1490133" y="16933"/>
                </a:lnTo>
                <a:lnTo>
                  <a:pt x="1498600" y="16933"/>
                </a:lnTo>
                <a:lnTo>
                  <a:pt x="1515533" y="16933"/>
                </a:lnTo>
                <a:lnTo>
                  <a:pt x="1524000" y="16933"/>
                </a:lnTo>
                <a:lnTo>
                  <a:pt x="1540933" y="8467"/>
                </a:lnTo>
                <a:lnTo>
                  <a:pt x="1549400" y="8467"/>
                </a:lnTo>
                <a:lnTo>
                  <a:pt x="1566333" y="8467"/>
                </a:lnTo>
                <a:lnTo>
                  <a:pt x="1574800" y="8467"/>
                </a:lnTo>
                <a:lnTo>
                  <a:pt x="1591733" y="8467"/>
                </a:lnTo>
                <a:lnTo>
                  <a:pt x="1600200" y="8467"/>
                </a:lnTo>
                <a:lnTo>
                  <a:pt x="1617133" y="8467"/>
                </a:lnTo>
                <a:lnTo>
                  <a:pt x="1625600" y="8467"/>
                </a:lnTo>
                <a:lnTo>
                  <a:pt x="1642533" y="8467"/>
                </a:lnTo>
                <a:lnTo>
                  <a:pt x="1651000" y="0"/>
                </a:lnTo>
                <a:lnTo>
                  <a:pt x="1667933" y="0"/>
                </a:lnTo>
                <a:lnTo>
                  <a:pt x="1676400" y="0"/>
                </a:lnTo>
                <a:lnTo>
                  <a:pt x="1693333" y="0"/>
                </a:lnTo>
                <a:lnTo>
                  <a:pt x="1701800" y="0"/>
                </a:lnTo>
                <a:lnTo>
                  <a:pt x="1710267" y="0"/>
                </a:lnTo>
                <a:lnTo>
                  <a:pt x="1718733" y="0"/>
                </a:lnTo>
                <a:lnTo>
                  <a:pt x="1727200" y="0"/>
                </a:lnTo>
                <a:lnTo>
                  <a:pt x="1727200" y="0"/>
                </a:lnTo>
                <a:lnTo>
                  <a:pt x="1735667" y="0"/>
                </a:lnTo>
                <a:lnTo>
                  <a:pt x="17356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89667" y="1879600"/>
            <a:ext cx="160867" cy="143934"/>
          </a:xfrm>
          <a:custGeom>
            <a:avLst/>
            <a:gdLst/>
            <a:ahLst/>
            <a:cxnLst/>
            <a:rect l="0" t="0" r="0" b="0"/>
            <a:pathLst>
              <a:path w="160867" h="1439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8466" y="25400"/>
                </a:lnTo>
                <a:lnTo>
                  <a:pt x="8466" y="16933"/>
                </a:lnTo>
                <a:lnTo>
                  <a:pt x="8466" y="16933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0"/>
                </a:lnTo>
                <a:lnTo>
                  <a:pt x="33866" y="0"/>
                </a:ln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8467"/>
                </a:lnTo>
                <a:lnTo>
                  <a:pt x="93133" y="8467"/>
                </a:lnTo>
                <a:lnTo>
                  <a:pt x="101600" y="16933"/>
                </a:lnTo>
                <a:lnTo>
                  <a:pt x="101600" y="25400"/>
                </a:lnTo>
                <a:lnTo>
                  <a:pt x="101600" y="25400"/>
                </a:lnTo>
                <a:lnTo>
                  <a:pt x="101600" y="33867"/>
                </a:lnTo>
                <a:lnTo>
                  <a:pt x="101600" y="42333"/>
                </a:lnTo>
                <a:lnTo>
                  <a:pt x="93133" y="50800"/>
                </a:lnTo>
                <a:lnTo>
                  <a:pt x="84666" y="59267"/>
                </a:lnTo>
                <a:lnTo>
                  <a:pt x="76200" y="67733"/>
                </a:lnTo>
                <a:lnTo>
                  <a:pt x="67733" y="76200"/>
                </a:lnTo>
                <a:lnTo>
                  <a:pt x="67733" y="84667"/>
                </a:lnTo>
                <a:lnTo>
                  <a:pt x="59266" y="93133"/>
                </a:lnTo>
                <a:lnTo>
                  <a:pt x="50800" y="101600"/>
                </a:lnTo>
                <a:lnTo>
                  <a:pt x="50800" y="110067"/>
                </a:lnTo>
                <a:lnTo>
                  <a:pt x="42333" y="118533"/>
                </a:lnTo>
                <a:lnTo>
                  <a:pt x="42333" y="118533"/>
                </a:lnTo>
                <a:lnTo>
                  <a:pt x="42333" y="127000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35467"/>
                </a:lnTo>
                <a:lnTo>
                  <a:pt x="42333" y="143933"/>
                </a:lnTo>
                <a:lnTo>
                  <a:pt x="50800" y="143933"/>
                </a:lnTo>
                <a:lnTo>
                  <a:pt x="59266" y="143933"/>
                </a:lnTo>
                <a:lnTo>
                  <a:pt x="67733" y="143933"/>
                </a:lnTo>
                <a:lnTo>
                  <a:pt x="76200" y="143933"/>
                </a:lnTo>
                <a:lnTo>
                  <a:pt x="93133" y="135467"/>
                </a:lnTo>
                <a:lnTo>
                  <a:pt x="101600" y="135467"/>
                </a:lnTo>
                <a:lnTo>
                  <a:pt x="110066" y="135467"/>
                </a:lnTo>
                <a:lnTo>
                  <a:pt x="118533" y="135467"/>
                </a:lnTo>
                <a:lnTo>
                  <a:pt x="135466" y="127000"/>
                </a:lnTo>
                <a:lnTo>
                  <a:pt x="143933" y="127000"/>
                </a:lnTo>
                <a:lnTo>
                  <a:pt x="152400" y="127000"/>
                </a:lnTo>
                <a:lnTo>
                  <a:pt x="152400" y="127000"/>
                </a:lnTo>
                <a:lnTo>
                  <a:pt x="160866" y="118533"/>
                </a:lnTo>
                <a:lnTo>
                  <a:pt x="160866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218267" y="1888067"/>
            <a:ext cx="127001" cy="135467"/>
          </a:xfrm>
          <a:custGeom>
            <a:avLst/>
            <a:gdLst/>
            <a:ahLst/>
            <a:cxnLst/>
            <a:rect l="0" t="0" r="0" b="0"/>
            <a:pathLst>
              <a:path w="127001" h="135467">
                <a:moveTo>
                  <a:pt x="42333" y="8466"/>
                </a:moveTo>
                <a:lnTo>
                  <a:pt x="42333" y="8466"/>
                </a:lnTo>
                <a:lnTo>
                  <a:pt x="42333" y="8466"/>
                </a:lnTo>
                <a:lnTo>
                  <a:pt x="42333" y="8466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25400" y="25400"/>
                </a:lnTo>
                <a:lnTo>
                  <a:pt x="16933" y="33866"/>
                </a:lnTo>
                <a:lnTo>
                  <a:pt x="16933" y="42333"/>
                </a:lnTo>
                <a:lnTo>
                  <a:pt x="8466" y="50800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8466" y="110066"/>
                </a:lnTo>
                <a:lnTo>
                  <a:pt x="16933" y="110066"/>
                </a:lnTo>
                <a:lnTo>
                  <a:pt x="25400" y="127000"/>
                </a:lnTo>
                <a:lnTo>
                  <a:pt x="33866" y="127000"/>
                </a:lnTo>
                <a:lnTo>
                  <a:pt x="50800" y="135466"/>
                </a:lnTo>
                <a:lnTo>
                  <a:pt x="67733" y="135466"/>
                </a:lnTo>
                <a:lnTo>
                  <a:pt x="76200" y="135466"/>
                </a:lnTo>
                <a:lnTo>
                  <a:pt x="84666" y="135466"/>
                </a:lnTo>
                <a:lnTo>
                  <a:pt x="101600" y="135466"/>
                </a:lnTo>
                <a:lnTo>
                  <a:pt x="110066" y="127000"/>
                </a:lnTo>
                <a:lnTo>
                  <a:pt x="110066" y="127000"/>
                </a:lnTo>
                <a:lnTo>
                  <a:pt x="118533" y="118533"/>
                </a:lnTo>
                <a:lnTo>
                  <a:pt x="127000" y="101600"/>
                </a:lnTo>
                <a:lnTo>
                  <a:pt x="127000" y="84666"/>
                </a:lnTo>
                <a:lnTo>
                  <a:pt x="118533" y="67733"/>
                </a:lnTo>
                <a:lnTo>
                  <a:pt x="118533" y="50800"/>
                </a:lnTo>
                <a:lnTo>
                  <a:pt x="110066" y="33866"/>
                </a:lnTo>
                <a:lnTo>
                  <a:pt x="101600" y="25400"/>
                </a:lnTo>
                <a:lnTo>
                  <a:pt x="93133" y="16933"/>
                </a:lnTo>
                <a:lnTo>
                  <a:pt x="76200" y="0"/>
                </a:lnTo>
                <a:lnTo>
                  <a:pt x="59266" y="0"/>
                </a:lnTo>
                <a:lnTo>
                  <a:pt x="59266" y="0"/>
                </a:lnTo>
                <a:lnTo>
                  <a:pt x="42333" y="0"/>
                </a:lnTo>
                <a:lnTo>
                  <a:pt x="42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57400" y="2413000"/>
            <a:ext cx="110068" cy="127001"/>
          </a:xfrm>
          <a:custGeom>
            <a:avLst/>
            <a:gdLst/>
            <a:ahLst/>
            <a:cxnLst/>
            <a:rect l="0" t="0" r="0" b="0"/>
            <a:pathLst>
              <a:path w="110068" h="1270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16933"/>
                </a:lnTo>
                <a:lnTo>
                  <a:pt x="76200" y="16933"/>
                </a:lnTo>
                <a:lnTo>
                  <a:pt x="76200" y="25400"/>
                </a:lnTo>
                <a:lnTo>
                  <a:pt x="76200" y="33867"/>
                </a:lnTo>
                <a:lnTo>
                  <a:pt x="76200" y="33867"/>
                </a:lnTo>
                <a:lnTo>
                  <a:pt x="76200" y="42333"/>
                </a:lnTo>
                <a:lnTo>
                  <a:pt x="67733" y="50800"/>
                </a:lnTo>
                <a:lnTo>
                  <a:pt x="59267" y="59267"/>
                </a:lnTo>
                <a:lnTo>
                  <a:pt x="50800" y="59267"/>
                </a:lnTo>
                <a:lnTo>
                  <a:pt x="50800" y="67733"/>
                </a:lnTo>
                <a:lnTo>
                  <a:pt x="42333" y="67733"/>
                </a:lnTo>
                <a:lnTo>
                  <a:pt x="33867" y="67733"/>
                </a:lnTo>
                <a:lnTo>
                  <a:pt x="33867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25400" y="67733"/>
                </a:lnTo>
                <a:lnTo>
                  <a:pt x="33867" y="67733"/>
                </a:lnTo>
                <a:lnTo>
                  <a:pt x="33867" y="67733"/>
                </a:lnTo>
                <a:lnTo>
                  <a:pt x="42333" y="67733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3" y="67733"/>
                </a:lnTo>
                <a:lnTo>
                  <a:pt x="76200" y="67733"/>
                </a:lnTo>
                <a:lnTo>
                  <a:pt x="84667" y="76200"/>
                </a:lnTo>
                <a:lnTo>
                  <a:pt x="93133" y="76200"/>
                </a:lnTo>
                <a:lnTo>
                  <a:pt x="101600" y="84667"/>
                </a:lnTo>
                <a:lnTo>
                  <a:pt x="110067" y="93133"/>
                </a:lnTo>
                <a:lnTo>
                  <a:pt x="110067" y="101600"/>
                </a:lnTo>
                <a:lnTo>
                  <a:pt x="110067" y="101600"/>
                </a:lnTo>
                <a:lnTo>
                  <a:pt x="110067" y="110067"/>
                </a:lnTo>
                <a:lnTo>
                  <a:pt x="110067" y="118533"/>
                </a:lnTo>
                <a:lnTo>
                  <a:pt x="101600" y="118533"/>
                </a:lnTo>
                <a:lnTo>
                  <a:pt x="101600" y="118533"/>
                </a:lnTo>
                <a:lnTo>
                  <a:pt x="93133" y="127000"/>
                </a:lnTo>
                <a:lnTo>
                  <a:pt x="84667" y="127000"/>
                </a:lnTo>
                <a:lnTo>
                  <a:pt x="76200" y="127000"/>
                </a:lnTo>
                <a:lnTo>
                  <a:pt x="59267" y="127000"/>
                </a:lnTo>
                <a:lnTo>
                  <a:pt x="50800" y="127000"/>
                </a:lnTo>
                <a:lnTo>
                  <a:pt x="33867" y="127000"/>
                </a:lnTo>
                <a:lnTo>
                  <a:pt x="25400" y="127000"/>
                </a:lnTo>
                <a:lnTo>
                  <a:pt x="16933" y="127000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  <a:lnTo>
                  <a:pt x="16933" y="118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60600" y="2421467"/>
            <a:ext cx="101601" cy="110067"/>
          </a:xfrm>
          <a:custGeom>
            <a:avLst/>
            <a:gdLst/>
            <a:ahLst/>
            <a:cxnLst/>
            <a:rect l="0" t="0" r="0" b="0"/>
            <a:pathLst>
              <a:path w="101601" h="110067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25400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8467" y="101600"/>
                </a:lnTo>
                <a:lnTo>
                  <a:pt x="16933" y="110066"/>
                </a:lnTo>
                <a:lnTo>
                  <a:pt x="33867" y="110066"/>
                </a:lnTo>
                <a:lnTo>
                  <a:pt x="42333" y="110066"/>
                </a:lnTo>
                <a:lnTo>
                  <a:pt x="50800" y="110066"/>
                </a:lnTo>
                <a:lnTo>
                  <a:pt x="59267" y="110066"/>
                </a:lnTo>
                <a:lnTo>
                  <a:pt x="76200" y="110066"/>
                </a:lnTo>
                <a:lnTo>
                  <a:pt x="84667" y="101600"/>
                </a:lnTo>
                <a:lnTo>
                  <a:pt x="93133" y="93133"/>
                </a:lnTo>
                <a:lnTo>
                  <a:pt x="101600" y="84666"/>
                </a:lnTo>
                <a:lnTo>
                  <a:pt x="101600" y="76200"/>
                </a:lnTo>
                <a:lnTo>
                  <a:pt x="101600" y="67733"/>
                </a:lnTo>
                <a:lnTo>
                  <a:pt x="101600" y="50800"/>
                </a:lnTo>
                <a:lnTo>
                  <a:pt x="101600" y="42333"/>
                </a:lnTo>
                <a:lnTo>
                  <a:pt x="93133" y="25400"/>
                </a:lnTo>
                <a:lnTo>
                  <a:pt x="93133" y="16933"/>
                </a:lnTo>
                <a:lnTo>
                  <a:pt x="84667" y="8466"/>
                </a:lnTo>
                <a:lnTo>
                  <a:pt x="67733" y="8466"/>
                </a:lnTo>
                <a:lnTo>
                  <a:pt x="59267" y="0"/>
                </a:lnTo>
                <a:lnTo>
                  <a:pt x="50800" y="0"/>
                </a:lnTo>
                <a:lnTo>
                  <a:pt x="50800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92800" y="1151467"/>
            <a:ext cx="279401" cy="296334"/>
          </a:xfrm>
          <a:custGeom>
            <a:avLst/>
            <a:gdLst/>
            <a:ahLst/>
            <a:cxnLst/>
            <a:rect l="0" t="0" r="0" b="0"/>
            <a:pathLst>
              <a:path w="279401" h="296334">
                <a:moveTo>
                  <a:pt x="203200" y="76200"/>
                </a:moveTo>
                <a:lnTo>
                  <a:pt x="203200" y="84666"/>
                </a:lnTo>
                <a:lnTo>
                  <a:pt x="203200" y="84666"/>
                </a:lnTo>
                <a:lnTo>
                  <a:pt x="203200" y="93133"/>
                </a:lnTo>
                <a:lnTo>
                  <a:pt x="203200" y="101600"/>
                </a:lnTo>
                <a:lnTo>
                  <a:pt x="203200" y="101600"/>
                </a:lnTo>
                <a:lnTo>
                  <a:pt x="203200" y="110066"/>
                </a:lnTo>
                <a:lnTo>
                  <a:pt x="203200" y="118533"/>
                </a:lnTo>
                <a:lnTo>
                  <a:pt x="203200" y="118533"/>
                </a:lnTo>
                <a:lnTo>
                  <a:pt x="203200" y="118533"/>
                </a:lnTo>
                <a:lnTo>
                  <a:pt x="211667" y="118533"/>
                </a:lnTo>
                <a:lnTo>
                  <a:pt x="211667" y="118533"/>
                </a:lnTo>
                <a:lnTo>
                  <a:pt x="211667" y="118533"/>
                </a:lnTo>
                <a:lnTo>
                  <a:pt x="211667" y="118533"/>
                </a:lnTo>
                <a:lnTo>
                  <a:pt x="211667" y="110066"/>
                </a:lnTo>
                <a:lnTo>
                  <a:pt x="203200" y="101600"/>
                </a:lnTo>
                <a:lnTo>
                  <a:pt x="203200" y="93133"/>
                </a:lnTo>
                <a:lnTo>
                  <a:pt x="203200" y="84666"/>
                </a:lnTo>
                <a:lnTo>
                  <a:pt x="203200" y="76200"/>
                </a:lnTo>
                <a:lnTo>
                  <a:pt x="194733" y="59266"/>
                </a:lnTo>
                <a:lnTo>
                  <a:pt x="186267" y="50800"/>
                </a:lnTo>
                <a:lnTo>
                  <a:pt x="186267" y="42333"/>
                </a:lnTo>
                <a:lnTo>
                  <a:pt x="177800" y="33866"/>
                </a:lnTo>
                <a:lnTo>
                  <a:pt x="177800" y="25400"/>
                </a:lnTo>
                <a:lnTo>
                  <a:pt x="169333" y="16933"/>
                </a:lnTo>
                <a:lnTo>
                  <a:pt x="160867" y="8466"/>
                </a:lnTo>
                <a:lnTo>
                  <a:pt x="152400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3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7" y="8466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7" y="33866"/>
                </a:lnTo>
                <a:lnTo>
                  <a:pt x="42333" y="50800"/>
                </a:lnTo>
                <a:lnTo>
                  <a:pt x="33867" y="59266"/>
                </a:lnTo>
                <a:lnTo>
                  <a:pt x="25400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7" y="135466"/>
                </a:lnTo>
                <a:lnTo>
                  <a:pt x="8467" y="152400"/>
                </a:lnTo>
                <a:lnTo>
                  <a:pt x="0" y="169333"/>
                </a:lnTo>
                <a:lnTo>
                  <a:pt x="0" y="186266"/>
                </a:lnTo>
                <a:lnTo>
                  <a:pt x="0" y="203200"/>
                </a:lnTo>
                <a:lnTo>
                  <a:pt x="0" y="211666"/>
                </a:lnTo>
                <a:lnTo>
                  <a:pt x="0" y="228600"/>
                </a:lnTo>
                <a:lnTo>
                  <a:pt x="8467" y="245533"/>
                </a:lnTo>
                <a:lnTo>
                  <a:pt x="16933" y="254000"/>
                </a:lnTo>
                <a:lnTo>
                  <a:pt x="16933" y="270933"/>
                </a:lnTo>
                <a:lnTo>
                  <a:pt x="25400" y="279400"/>
                </a:lnTo>
                <a:lnTo>
                  <a:pt x="33867" y="287866"/>
                </a:lnTo>
                <a:lnTo>
                  <a:pt x="42333" y="287866"/>
                </a:lnTo>
                <a:lnTo>
                  <a:pt x="50800" y="296333"/>
                </a:lnTo>
                <a:lnTo>
                  <a:pt x="67733" y="287866"/>
                </a:lnTo>
                <a:lnTo>
                  <a:pt x="76200" y="287866"/>
                </a:lnTo>
                <a:lnTo>
                  <a:pt x="84667" y="287866"/>
                </a:lnTo>
                <a:lnTo>
                  <a:pt x="101600" y="279400"/>
                </a:lnTo>
                <a:lnTo>
                  <a:pt x="110067" y="279400"/>
                </a:lnTo>
                <a:lnTo>
                  <a:pt x="118533" y="270933"/>
                </a:lnTo>
                <a:lnTo>
                  <a:pt x="127000" y="262466"/>
                </a:lnTo>
                <a:lnTo>
                  <a:pt x="135467" y="245533"/>
                </a:lnTo>
                <a:lnTo>
                  <a:pt x="152400" y="237066"/>
                </a:lnTo>
                <a:lnTo>
                  <a:pt x="160867" y="228600"/>
                </a:lnTo>
                <a:lnTo>
                  <a:pt x="169333" y="211666"/>
                </a:lnTo>
                <a:lnTo>
                  <a:pt x="169333" y="203200"/>
                </a:lnTo>
                <a:lnTo>
                  <a:pt x="177800" y="186266"/>
                </a:lnTo>
                <a:lnTo>
                  <a:pt x="177800" y="177800"/>
                </a:lnTo>
                <a:lnTo>
                  <a:pt x="186267" y="160866"/>
                </a:lnTo>
                <a:lnTo>
                  <a:pt x="186267" y="152400"/>
                </a:lnTo>
                <a:lnTo>
                  <a:pt x="186267" y="135466"/>
                </a:lnTo>
                <a:lnTo>
                  <a:pt x="186267" y="127000"/>
                </a:lnTo>
                <a:lnTo>
                  <a:pt x="186267" y="118533"/>
                </a:lnTo>
                <a:lnTo>
                  <a:pt x="186267" y="118533"/>
                </a:lnTo>
                <a:lnTo>
                  <a:pt x="194733" y="110066"/>
                </a:lnTo>
                <a:lnTo>
                  <a:pt x="194733" y="110066"/>
                </a:lnTo>
                <a:lnTo>
                  <a:pt x="194733" y="110066"/>
                </a:lnTo>
                <a:lnTo>
                  <a:pt x="194733" y="110066"/>
                </a:lnTo>
                <a:lnTo>
                  <a:pt x="194733" y="110066"/>
                </a:lnTo>
                <a:lnTo>
                  <a:pt x="194733" y="110066"/>
                </a:lnTo>
                <a:lnTo>
                  <a:pt x="194733" y="110066"/>
                </a:lnTo>
                <a:lnTo>
                  <a:pt x="186267" y="118533"/>
                </a:lnTo>
                <a:lnTo>
                  <a:pt x="186267" y="127000"/>
                </a:lnTo>
                <a:lnTo>
                  <a:pt x="186267" y="135466"/>
                </a:lnTo>
                <a:lnTo>
                  <a:pt x="186267" y="152400"/>
                </a:lnTo>
                <a:lnTo>
                  <a:pt x="186267" y="160866"/>
                </a:lnTo>
                <a:lnTo>
                  <a:pt x="177800" y="177800"/>
                </a:lnTo>
                <a:lnTo>
                  <a:pt x="177800" y="186266"/>
                </a:lnTo>
                <a:lnTo>
                  <a:pt x="177800" y="203200"/>
                </a:lnTo>
                <a:lnTo>
                  <a:pt x="177800" y="211666"/>
                </a:lnTo>
                <a:lnTo>
                  <a:pt x="177800" y="228600"/>
                </a:lnTo>
                <a:lnTo>
                  <a:pt x="186267" y="245533"/>
                </a:lnTo>
                <a:lnTo>
                  <a:pt x="186267" y="254000"/>
                </a:lnTo>
                <a:lnTo>
                  <a:pt x="194733" y="262466"/>
                </a:lnTo>
                <a:lnTo>
                  <a:pt x="203200" y="270933"/>
                </a:lnTo>
                <a:lnTo>
                  <a:pt x="211667" y="279400"/>
                </a:lnTo>
                <a:lnTo>
                  <a:pt x="211667" y="279400"/>
                </a:lnTo>
                <a:lnTo>
                  <a:pt x="220133" y="287866"/>
                </a:lnTo>
                <a:lnTo>
                  <a:pt x="228600" y="287866"/>
                </a:lnTo>
                <a:lnTo>
                  <a:pt x="237067" y="296333"/>
                </a:lnTo>
                <a:lnTo>
                  <a:pt x="245533" y="296333"/>
                </a:lnTo>
                <a:lnTo>
                  <a:pt x="262467" y="296333"/>
                </a:lnTo>
                <a:lnTo>
                  <a:pt x="270933" y="287866"/>
                </a:lnTo>
                <a:lnTo>
                  <a:pt x="270933" y="287866"/>
                </a:lnTo>
                <a:lnTo>
                  <a:pt x="279400" y="287866"/>
                </a:lnTo>
                <a:lnTo>
                  <a:pt x="279400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299200" y="1413933"/>
            <a:ext cx="16934" cy="16935"/>
          </a:xfrm>
          <a:custGeom>
            <a:avLst/>
            <a:gdLst/>
            <a:ahLst/>
            <a:cxnLst/>
            <a:rect l="0" t="0" r="0" b="0"/>
            <a:pathLst>
              <a:path w="16934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0"/>
                </a:lnTo>
                <a:lnTo>
                  <a:pt x="169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10400" y="965200"/>
            <a:ext cx="254001" cy="406401"/>
          </a:xfrm>
          <a:custGeom>
            <a:avLst/>
            <a:gdLst/>
            <a:ahLst/>
            <a:cxnLst/>
            <a:rect l="0" t="0" r="0" b="0"/>
            <a:pathLst>
              <a:path w="254001" h="406401">
                <a:moveTo>
                  <a:pt x="25400" y="42333"/>
                </a:moveTo>
                <a:lnTo>
                  <a:pt x="25400" y="42333"/>
                </a:lnTo>
                <a:lnTo>
                  <a:pt x="25400" y="50800"/>
                </a:lnTo>
                <a:lnTo>
                  <a:pt x="25400" y="50800"/>
                </a:lnTo>
                <a:lnTo>
                  <a:pt x="25400" y="59267"/>
                </a:lnTo>
                <a:lnTo>
                  <a:pt x="25400" y="59267"/>
                </a:lnTo>
                <a:lnTo>
                  <a:pt x="25400" y="67733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0867"/>
                </a:lnTo>
                <a:lnTo>
                  <a:pt x="8467" y="186267"/>
                </a:lnTo>
                <a:lnTo>
                  <a:pt x="8467" y="220133"/>
                </a:lnTo>
                <a:lnTo>
                  <a:pt x="16933" y="254000"/>
                </a:lnTo>
                <a:lnTo>
                  <a:pt x="16933" y="287867"/>
                </a:lnTo>
                <a:lnTo>
                  <a:pt x="16933" y="313267"/>
                </a:lnTo>
                <a:lnTo>
                  <a:pt x="16933" y="347133"/>
                </a:lnTo>
                <a:lnTo>
                  <a:pt x="16933" y="364067"/>
                </a:lnTo>
                <a:lnTo>
                  <a:pt x="16933" y="381000"/>
                </a:lnTo>
                <a:lnTo>
                  <a:pt x="8467" y="397933"/>
                </a:lnTo>
                <a:lnTo>
                  <a:pt x="8467" y="406400"/>
                </a:lnTo>
                <a:lnTo>
                  <a:pt x="8467" y="406400"/>
                </a:lnTo>
                <a:lnTo>
                  <a:pt x="8467" y="406400"/>
                </a:lnTo>
                <a:lnTo>
                  <a:pt x="0" y="406400"/>
                </a:lnTo>
                <a:lnTo>
                  <a:pt x="8467" y="406400"/>
                </a:lnTo>
                <a:lnTo>
                  <a:pt x="8467" y="397933"/>
                </a:lnTo>
                <a:lnTo>
                  <a:pt x="8467" y="389467"/>
                </a:lnTo>
                <a:lnTo>
                  <a:pt x="8467" y="364067"/>
                </a:lnTo>
                <a:lnTo>
                  <a:pt x="8467" y="347133"/>
                </a:lnTo>
                <a:lnTo>
                  <a:pt x="8467" y="321733"/>
                </a:lnTo>
                <a:lnTo>
                  <a:pt x="8467" y="296333"/>
                </a:lnTo>
                <a:lnTo>
                  <a:pt x="8467" y="270933"/>
                </a:lnTo>
                <a:lnTo>
                  <a:pt x="8467" y="237067"/>
                </a:lnTo>
                <a:lnTo>
                  <a:pt x="8467" y="211667"/>
                </a:lnTo>
                <a:lnTo>
                  <a:pt x="8467" y="186267"/>
                </a:lnTo>
                <a:lnTo>
                  <a:pt x="8467" y="160867"/>
                </a:lnTo>
                <a:lnTo>
                  <a:pt x="16933" y="135467"/>
                </a:lnTo>
                <a:lnTo>
                  <a:pt x="16933" y="118533"/>
                </a:lnTo>
                <a:lnTo>
                  <a:pt x="16933" y="93133"/>
                </a:lnTo>
                <a:lnTo>
                  <a:pt x="25400" y="76200"/>
                </a:lnTo>
                <a:lnTo>
                  <a:pt x="25400" y="59267"/>
                </a:lnTo>
                <a:lnTo>
                  <a:pt x="25400" y="59267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0800"/>
                </a:lnTo>
                <a:lnTo>
                  <a:pt x="33866" y="59267"/>
                </a:lnTo>
                <a:lnTo>
                  <a:pt x="42334" y="67733"/>
                </a:lnTo>
                <a:lnTo>
                  <a:pt x="42334" y="84667"/>
                </a:lnTo>
                <a:lnTo>
                  <a:pt x="42334" y="93133"/>
                </a:lnTo>
                <a:lnTo>
                  <a:pt x="42334" y="110067"/>
                </a:lnTo>
                <a:lnTo>
                  <a:pt x="42334" y="127000"/>
                </a:lnTo>
                <a:lnTo>
                  <a:pt x="42334" y="143933"/>
                </a:lnTo>
                <a:lnTo>
                  <a:pt x="50800" y="169333"/>
                </a:lnTo>
                <a:lnTo>
                  <a:pt x="50800" y="186267"/>
                </a:lnTo>
                <a:lnTo>
                  <a:pt x="59267" y="211667"/>
                </a:lnTo>
                <a:lnTo>
                  <a:pt x="67733" y="228600"/>
                </a:lnTo>
                <a:lnTo>
                  <a:pt x="67733" y="254000"/>
                </a:lnTo>
                <a:lnTo>
                  <a:pt x="67733" y="270933"/>
                </a:lnTo>
                <a:lnTo>
                  <a:pt x="76200" y="279400"/>
                </a:lnTo>
                <a:lnTo>
                  <a:pt x="84667" y="287867"/>
                </a:lnTo>
                <a:lnTo>
                  <a:pt x="84667" y="287867"/>
                </a:lnTo>
                <a:lnTo>
                  <a:pt x="93133" y="296333"/>
                </a:lnTo>
                <a:lnTo>
                  <a:pt x="93133" y="296333"/>
                </a:lnTo>
                <a:lnTo>
                  <a:pt x="101600" y="287867"/>
                </a:lnTo>
                <a:lnTo>
                  <a:pt x="110066" y="287867"/>
                </a:lnTo>
                <a:lnTo>
                  <a:pt x="110066" y="279400"/>
                </a:lnTo>
                <a:lnTo>
                  <a:pt x="118534" y="270933"/>
                </a:lnTo>
                <a:lnTo>
                  <a:pt x="127000" y="254000"/>
                </a:lnTo>
                <a:lnTo>
                  <a:pt x="135467" y="245533"/>
                </a:lnTo>
                <a:lnTo>
                  <a:pt x="143933" y="228600"/>
                </a:lnTo>
                <a:lnTo>
                  <a:pt x="143933" y="203200"/>
                </a:lnTo>
                <a:lnTo>
                  <a:pt x="152400" y="186267"/>
                </a:lnTo>
                <a:lnTo>
                  <a:pt x="160867" y="169333"/>
                </a:lnTo>
                <a:lnTo>
                  <a:pt x="160867" y="143933"/>
                </a:lnTo>
                <a:lnTo>
                  <a:pt x="169333" y="127000"/>
                </a:lnTo>
                <a:lnTo>
                  <a:pt x="177800" y="110067"/>
                </a:lnTo>
                <a:lnTo>
                  <a:pt x="177800" y="84667"/>
                </a:lnTo>
                <a:lnTo>
                  <a:pt x="186266" y="67733"/>
                </a:lnTo>
                <a:lnTo>
                  <a:pt x="194734" y="50800"/>
                </a:lnTo>
                <a:lnTo>
                  <a:pt x="194734" y="33867"/>
                </a:lnTo>
                <a:lnTo>
                  <a:pt x="203200" y="25400"/>
                </a:lnTo>
                <a:lnTo>
                  <a:pt x="211667" y="8467"/>
                </a:lnTo>
                <a:lnTo>
                  <a:pt x="220133" y="8467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8467"/>
                </a:lnTo>
                <a:lnTo>
                  <a:pt x="237067" y="16933"/>
                </a:lnTo>
                <a:lnTo>
                  <a:pt x="237067" y="25400"/>
                </a:lnTo>
                <a:lnTo>
                  <a:pt x="237067" y="33867"/>
                </a:lnTo>
                <a:lnTo>
                  <a:pt x="237067" y="50800"/>
                </a:lnTo>
                <a:lnTo>
                  <a:pt x="237067" y="67733"/>
                </a:lnTo>
                <a:lnTo>
                  <a:pt x="237067" y="93133"/>
                </a:lnTo>
                <a:lnTo>
                  <a:pt x="237067" y="118533"/>
                </a:lnTo>
                <a:lnTo>
                  <a:pt x="237067" y="143933"/>
                </a:lnTo>
                <a:lnTo>
                  <a:pt x="237067" y="177800"/>
                </a:lnTo>
                <a:lnTo>
                  <a:pt x="228600" y="203200"/>
                </a:lnTo>
                <a:lnTo>
                  <a:pt x="228600" y="228600"/>
                </a:lnTo>
                <a:lnTo>
                  <a:pt x="228600" y="262467"/>
                </a:lnTo>
                <a:lnTo>
                  <a:pt x="228600" y="287867"/>
                </a:lnTo>
                <a:lnTo>
                  <a:pt x="228600" y="313267"/>
                </a:lnTo>
                <a:lnTo>
                  <a:pt x="228600" y="330200"/>
                </a:lnTo>
                <a:lnTo>
                  <a:pt x="237067" y="355600"/>
                </a:lnTo>
                <a:lnTo>
                  <a:pt x="237067" y="372533"/>
                </a:lnTo>
                <a:lnTo>
                  <a:pt x="237067" y="381000"/>
                </a:lnTo>
                <a:lnTo>
                  <a:pt x="237067" y="389467"/>
                </a:lnTo>
                <a:lnTo>
                  <a:pt x="245533" y="397933"/>
                </a:lnTo>
                <a:lnTo>
                  <a:pt x="245533" y="397933"/>
                </a:lnTo>
                <a:lnTo>
                  <a:pt x="245533" y="397933"/>
                </a:lnTo>
                <a:lnTo>
                  <a:pt x="254000" y="389467"/>
                </a:lnTo>
                <a:lnTo>
                  <a:pt x="254000" y="381000"/>
                </a:lnTo>
                <a:lnTo>
                  <a:pt x="254000" y="381000"/>
                </a:lnTo>
                <a:lnTo>
                  <a:pt x="254000" y="372533"/>
                </a:lnTo>
                <a:lnTo>
                  <a:pt x="254000" y="372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357534" y="1058333"/>
            <a:ext cx="16934" cy="330201"/>
          </a:xfrm>
          <a:custGeom>
            <a:avLst/>
            <a:gdLst/>
            <a:ahLst/>
            <a:cxnLst/>
            <a:rect l="0" t="0" r="0" b="0"/>
            <a:pathLst>
              <a:path w="16934" h="330201">
                <a:moveTo>
                  <a:pt x="16933" y="0"/>
                </a:move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4"/>
                </a:lnTo>
                <a:lnTo>
                  <a:pt x="16933" y="25400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8466" y="127000"/>
                </a:lnTo>
                <a:lnTo>
                  <a:pt x="8466" y="160867"/>
                </a:lnTo>
                <a:lnTo>
                  <a:pt x="8466" y="194734"/>
                </a:lnTo>
                <a:lnTo>
                  <a:pt x="8466" y="228600"/>
                </a:lnTo>
                <a:lnTo>
                  <a:pt x="8466" y="262467"/>
                </a:lnTo>
                <a:lnTo>
                  <a:pt x="8466" y="287867"/>
                </a:lnTo>
                <a:lnTo>
                  <a:pt x="0" y="304800"/>
                </a:lnTo>
                <a:lnTo>
                  <a:pt x="0" y="321734"/>
                </a:lnTo>
                <a:lnTo>
                  <a:pt x="0" y="330200"/>
                </a:lnTo>
                <a:lnTo>
                  <a:pt x="0" y="330200"/>
                </a:lnTo>
                <a:lnTo>
                  <a:pt x="8466" y="330200"/>
                </a:lnTo>
                <a:lnTo>
                  <a:pt x="8466" y="330200"/>
                </a:lnTo>
                <a:lnTo>
                  <a:pt x="8466" y="313267"/>
                </a:lnTo>
                <a:lnTo>
                  <a:pt x="8466" y="304800"/>
                </a:lnTo>
                <a:lnTo>
                  <a:pt x="8466" y="287867"/>
                </a:lnTo>
                <a:lnTo>
                  <a:pt x="8466" y="262467"/>
                </a:lnTo>
                <a:lnTo>
                  <a:pt x="8466" y="237067"/>
                </a:lnTo>
                <a:lnTo>
                  <a:pt x="8466" y="211667"/>
                </a:lnTo>
                <a:lnTo>
                  <a:pt x="8466" y="186267"/>
                </a:lnTo>
                <a:lnTo>
                  <a:pt x="8466" y="186267"/>
                </a:lnTo>
                <a:lnTo>
                  <a:pt x="0" y="169334"/>
                </a:lnTo>
                <a:lnTo>
                  <a:pt x="0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357534" y="982133"/>
            <a:ext cx="245534" cy="406401"/>
          </a:xfrm>
          <a:custGeom>
            <a:avLst/>
            <a:gdLst/>
            <a:ahLst/>
            <a:cxnLst/>
            <a:rect l="0" t="0" r="0" b="0"/>
            <a:pathLst>
              <a:path w="245534" h="406401">
                <a:moveTo>
                  <a:pt x="0" y="169334"/>
                </a:moveTo>
                <a:lnTo>
                  <a:pt x="0" y="160867"/>
                </a:lnTo>
                <a:lnTo>
                  <a:pt x="0" y="152400"/>
                </a:lnTo>
                <a:lnTo>
                  <a:pt x="0" y="143934"/>
                </a:lnTo>
                <a:lnTo>
                  <a:pt x="0" y="127000"/>
                </a:lnTo>
                <a:lnTo>
                  <a:pt x="0" y="118534"/>
                </a:lnTo>
                <a:lnTo>
                  <a:pt x="0" y="118534"/>
                </a:lnTo>
                <a:lnTo>
                  <a:pt x="0" y="110067"/>
                </a:lnTo>
                <a:lnTo>
                  <a:pt x="0" y="110067"/>
                </a:lnTo>
                <a:lnTo>
                  <a:pt x="0" y="101600"/>
                </a:lnTo>
                <a:lnTo>
                  <a:pt x="0" y="101600"/>
                </a:lnTo>
                <a:lnTo>
                  <a:pt x="8466" y="93134"/>
                </a:lnTo>
                <a:lnTo>
                  <a:pt x="8466" y="93134"/>
                </a:lnTo>
                <a:lnTo>
                  <a:pt x="16933" y="84667"/>
                </a:lnTo>
                <a:lnTo>
                  <a:pt x="25399" y="84667"/>
                </a:lnTo>
                <a:lnTo>
                  <a:pt x="33866" y="84667"/>
                </a:lnTo>
                <a:lnTo>
                  <a:pt x="33866" y="84667"/>
                </a:lnTo>
                <a:lnTo>
                  <a:pt x="42333" y="84667"/>
                </a:lnTo>
                <a:lnTo>
                  <a:pt x="50799" y="84667"/>
                </a:lnTo>
                <a:lnTo>
                  <a:pt x="59266" y="93134"/>
                </a:lnTo>
                <a:lnTo>
                  <a:pt x="67732" y="101600"/>
                </a:lnTo>
                <a:lnTo>
                  <a:pt x="76200" y="118534"/>
                </a:lnTo>
                <a:lnTo>
                  <a:pt x="76200" y="135467"/>
                </a:lnTo>
                <a:lnTo>
                  <a:pt x="84666" y="152400"/>
                </a:lnTo>
                <a:lnTo>
                  <a:pt x="93133" y="177800"/>
                </a:lnTo>
                <a:lnTo>
                  <a:pt x="93133" y="203200"/>
                </a:lnTo>
                <a:lnTo>
                  <a:pt x="101599" y="228600"/>
                </a:lnTo>
                <a:lnTo>
                  <a:pt x="101599" y="254000"/>
                </a:lnTo>
                <a:lnTo>
                  <a:pt x="101599" y="279400"/>
                </a:lnTo>
                <a:lnTo>
                  <a:pt x="110066" y="296334"/>
                </a:lnTo>
                <a:lnTo>
                  <a:pt x="110066" y="321734"/>
                </a:lnTo>
                <a:lnTo>
                  <a:pt x="118533" y="338667"/>
                </a:lnTo>
                <a:lnTo>
                  <a:pt x="118533" y="355600"/>
                </a:lnTo>
                <a:lnTo>
                  <a:pt x="126999" y="372534"/>
                </a:lnTo>
                <a:lnTo>
                  <a:pt x="135466" y="381000"/>
                </a:lnTo>
                <a:lnTo>
                  <a:pt x="135466" y="389467"/>
                </a:lnTo>
                <a:lnTo>
                  <a:pt x="143932" y="397934"/>
                </a:lnTo>
                <a:lnTo>
                  <a:pt x="143932" y="397934"/>
                </a:lnTo>
                <a:lnTo>
                  <a:pt x="152400" y="406400"/>
                </a:lnTo>
                <a:lnTo>
                  <a:pt x="152400" y="406400"/>
                </a:lnTo>
                <a:lnTo>
                  <a:pt x="160866" y="406400"/>
                </a:lnTo>
                <a:lnTo>
                  <a:pt x="160866" y="406400"/>
                </a:lnTo>
                <a:lnTo>
                  <a:pt x="160866" y="397934"/>
                </a:lnTo>
                <a:lnTo>
                  <a:pt x="169333" y="397934"/>
                </a:lnTo>
                <a:lnTo>
                  <a:pt x="169333" y="389467"/>
                </a:lnTo>
                <a:lnTo>
                  <a:pt x="177799" y="381000"/>
                </a:lnTo>
                <a:lnTo>
                  <a:pt x="177799" y="364067"/>
                </a:lnTo>
                <a:lnTo>
                  <a:pt x="186266" y="355600"/>
                </a:lnTo>
                <a:lnTo>
                  <a:pt x="186266" y="338667"/>
                </a:lnTo>
                <a:lnTo>
                  <a:pt x="186266" y="321734"/>
                </a:lnTo>
                <a:lnTo>
                  <a:pt x="194733" y="304800"/>
                </a:lnTo>
                <a:lnTo>
                  <a:pt x="194733" y="287867"/>
                </a:lnTo>
                <a:lnTo>
                  <a:pt x="194733" y="279400"/>
                </a:lnTo>
                <a:lnTo>
                  <a:pt x="194733" y="254000"/>
                </a:lnTo>
                <a:lnTo>
                  <a:pt x="194733" y="237067"/>
                </a:lnTo>
                <a:lnTo>
                  <a:pt x="194733" y="211667"/>
                </a:lnTo>
                <a:lnTo>
                  <a:pt x="194733" y="186267"/>
                </a:lnTo>
                <a:lnTo>
                  <a:pt x="194733" y="169334"/>
                </a:lnTo>
                <a:lnTo>
                  <a:pt x="194733" y="143934"/>
                </a:lnTo>
                <a:lnTo>
                  <a:pt x="194733" y="118534"/>
                </a:lnTo>
                <a:lnTo>
                  <a:pt x="194733" y="93134"/>
                </a:lnTo>
                <a:lnTo>
                  <a:pt x="203199" y="76200"/>
                </a:lnTo>
                <a:lnTo>
                  <a:pt x="203199" y="59267"/>
                </a:lnTo>
                <a:lnTo>
                  <a:pt x="211666" y="42334"/>
                </a:lnTo>
                <a:lnTo>
                  <a:pt x="211666" y="25400"/>
                </a:lnTo>
                <a:lnTo>
                  <a:pt x="220132" y="16934"/>
                </a:lnTo>
                <a:lnTo>
                  <a:pt x="220132" y="8467"/>
                </a:lnTo>
                <a:lnTo>
                  <a:pt x="220132" y="0"/>
                </a:lnTo>
                <a:lnTo>
                  <a:pt x="220132" y="0"/>
                </a:lnTo>
                <a:lnTo>
                  <a:pt x="228600" y="0"/>
                </a:lnTo>
                <a:lnTo>
                  <a:pt x="228600" y="0"/>
                </a:lnTo>
                <a:lnTo>
                  <a:pt x="228600" y="0"/>
                </a:lnTo>
                <a:lnTo>
                  <a:pt x="237066" y="0"/>
                </a:lnTo>
                <a:lnTo>
                  <a:pt x="237066" y="0"/>
                </a:lnTo>
                <a:lnTo>
                  <a:pt x="245533" y="0"/>
                </a:lnTo>
                <a:lnTo>
                  <a:pt x="2455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55467" y="1168400"/>
            <a:ext cx="110067" cy="8468"/>
          </a:xfrm>
          <a:custGeom>
            <a:avLst/>
            <a:gdLst/>
            <a:ahLst/>
            <a:cxnLst/>
            <a:rect l="0" t="0" r="0" b="0"/>
            <a:pathLst>
              <a:path w="110067" h="84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42333" y="8467"/>
                </a:lnTo>
                <a:lnTo>
                  <a:pt x="50799" y="0"/>
                </a:lnTo>
                <a:lnTo>
                  <a:pt x="59267" y="0"/>
                </a:lnTo>
                <a:lnTo>
                  <a:pt x="76200" y="0"/>
                </a:lnTo>
                <a:lnTo>
                  <a:pt x="84666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8467"/>
                </a:lnTo>
                <a:lnTo>
                  <a:pt x="110066" y="8467"/>
                </a:lnTo>
                <a:lnTo>
                  <a:pt x="110066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730066" y="12700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8467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8" y="16933"/>
                </a:lnTo>
                <a:lnTo>
                  <a:pt x="8468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42334" y="16933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0067" y="0"/>
                </a:lnTo>
                <a:lnTo>
                  <a:pt x="118534" y="0"/>
                </a:lnTo>
                <a:lnTo>
                  <a:pt x="135467" y="0"/>
                </a:lnTo>
                <a:lnTo>
                  <a:pt x="135467" y="0"/>
                </a:lnTo>
                <a:lnTo>
                  <a:pt x="143934" y="0"/>
                </a:lnTo>
                <a:lnTo>
                  <a:pt x="143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238067" y="863600"/>
            <a:ext cx="42334" cy="211668"/>
          </a:xfrm>
          <a:custGeom>
            <a:avLst/>
            <a:gdLst/>
            <a:ahLst/>
            <a:cxnLst/>
            <a:rect l="0" t="0" r="0" b="0"/>
            <a:pathLst>
              <a:path w="42334" h="211668">
                <a:moveTo>
                  <a:pt x="0" y="0"/>
                </a:moveTo>
                <a:lnTo>
                  <a:pt x="8466" y="0"/>
                </a:lnTo>
                <a:lnTo>
                  <a:pt x="8466" y="0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8466" y="33867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7"/>
                </a:lnTo>
                <a:lnTo>
                  <a:pt x="8466" y="110067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399" y="177800"/>
                </a:lnTo>
                <a:lnTo>
                  <a:pt x="33867" y="194733"/>
                </a:lnTo>
                <a:lnTo>
                  <a:pt x="33867" y="203200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11667"/>
                </a:lnTo>
                <a:lnTo>
                  <a:pt x="42333" y="211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085667" y="1126067"/>
            <a:ext cx="364067" cy="8467"/>
          </a:xfrm>
          <a:custGeom>
            <a:avLst/>
            <a:gdLst/>
            <a:ahLst/>
            <a:cxnLst/>
            <a:rect l="0" t="0" r="0" b="0"/>
            <a:pathLst>
              <a:path w="364067" h="8467">
                <a:moveTo>
                  <a:pt x="0" y="0"/>
                </a:moveTo>
                <a:lnTo>
                  <a:pt x="0" y="0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399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84666" y="8466"/>
                </a:lnTo>
                <a:lnTo>
                  <a:pt x="101599" y="8466"/>
                </a:lnTo>
                <a:lnTo>
                  <a:pt x="127000" y="8466"/>
                </a:lnTo>
                <a:lnTo>
                  <a:pt x="152400" y="0"/>
                </a:lnTo>
                <a:lnTo>
                  <a:pt x="169333" y="0"/>
                </a:lnTo>
                <a:lnTo>
                  <a:pt x="203200" y="0"/>
                </a:lnTo>
                <a:lnTo>
                  <a:pt x="220133" y="0"/>
                </a:lnTo>
                <a:lnTo>
                  <a:pt x="245533" y="0"/>
                </a:lnTo>
                <a:lnTo>
                  <a:pt x="270933" y="0"/>
                </a:lnTo>
                <a:lnTo>
                  <a:pt x="296333" y="0"/>
                </a:lnTo>
                <a:lnTo>
                  <a:pt x="313266" y="8466"/>
                </a:lnTo>
                <a:lnTo>
                  <a:pt x="330199" y="8466"/>
                </a:lnTo>
                <a:lnTo>
                  <a:pt x="338667" y="8466"/>
                </a:lnTo>
                <a:lnTo>
                  <a:pt x="355600" y="8466"/>
                </a:lnTo>
                <a:lnTo>
                  <a:pt x="355600" y="8466"/>
                </a:lnTo>
                <a:lnTo>
                  <a:pt x="355600" y="8466"/>
                </a:lnTo>
                <a:lnTo>
                  <a:pt x="364066" y="8466"/>
                </a:lnTo>
                <a:lnTo>
                  <a:pt x="364066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87266" y="1219200"/>
            <a:ext cx="270935" cy="237068"/>
          </a:xfrm>
          <a:custGeom>
            <a:avLst/>
            <a:gdLst/>
            <a:ahLst/>
            <a:cxnLst/>
            <a:rect l="0" t="0" r="0" b="0"/>
            <a:pathLst>
              <a:path w="270935" h="237068">
                <a:moveTo>
                  <a:pt x="59267" y="33867"/>
                </a:move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59267" y="33867"/>
                </a:lnTo>
                <a:lnTo>
                  <a:pt x="67734" y="25400"/>
                </a:lnTo>
                <a:lnTo>
                  <a:pt x="76200" y="16933"/>
                </a:lnTo>
                <a:lnTo>
                  <a:pt x="84668" y="8467"/>
                </a:lnTo>
                <a:lnTo>
                  <a:pt x="93134" y="8467"/>
                </a:lnTo>
                <a:lnTo>
                  <a:pt x="101601" y="0"/>
                </a:lnTo>
                <a:lnTo>
                  <a:pt x="110067" y="0"/>
                </a:lnTo>
                <a:lnTo>
                  <a:pt x="118534" y="0"/>
                </a:lnTo>
                <a:lnTo>
                  <a:pt x="127001" y="0"/>
                </a:lnTo>
                <a:lnTo>
                  <a:pt x="143934" y="0"/>
                </a:lnTo>
                <a:lnTo>
                  <a:pt x="152400" y="8467"/>
                </a:lnTo>
                <a:lnTo>
                  <a:pt x="160868" y="16933"/>
                </a:lnTo>
                <a:lnTo>
                  <a:pt x="160868" y="25400"/>
                </a:lnTo>
                <a:lnTo>
                  <a:pt x="169334" y="42333"/>
                </a:lnTo>
                <a:lnTo>
                  <a:pt x="169334" y="50800"/>
                </a:lnTo>
                <a:lnTo>
                  <a:pt x="169334" y="67733"/>
                </a:lnTo>
                <a:lnTo>
                  <a:pt x="169334" y="84667"/>
                </a:lnTo>
                <a:lnTo>
                  <a:pt x="160868" y="101600"/>
                </a:lnTo>
                <a:lnTo>
                  <a:pt x="160868" y="118533"/>
                </a:lnTo>
                <a:lnTo>
                  <a:pt x="152400" y="135467"/>
                </a:lnTo>
                <a:lnTo>
                  <a:pt x="143934" y="152400"/>
                </a:lnTo>
                <a:lnTo>
                  <a:pt x="127001" y="169333"/>
                </a:lnTo>
                <a:lnTo>
                  <a:pt x="118534" y="186267"/>
                </a:lnTo>
                <a:lnTo>
                  <a:pt x="110067" y="194733"/>
                </a:lnTo>
                <a:lnTo>
                  <a:pt x="101601" y="211667"/>
                </a:lnTo>
                <a:lnTo>
                  <a:pt x="93134" y="211667"/>
                </a:lnTo>
                <a:lnTo>
                  <a:pt x="76200" y="220133"/>
                </a:lnTo>
                <a:lnTo>
                  <a:pt x="67734" y="228600"/>
                </a:lnTo>
                <a:lnTo>
                  <a:pt x="59267" y="237067"/>
                </a:lnTo>
                <a:lnTo>
                  <a:pt x="42334" y="237067"/>
                </a:lnTo>
                <a:lnTo>
                  <a:pt x="33867" y="237067"/>
                </a:lnTo>
                <a:lnTo>
                  <a:pt x="25401" y="237067"/>
                </a:lnTo>
                <a:lnTo>
                  <a:pt x="16934" y="237067"/>
                </a:lnTo>
                <a:lnTo>
                  <a:pt x="8468" y="237067"/>
                </a:lnTo>
                <a:lnTo>
                  <a:pt x="8468" y="228600"/>
                </a:lnTo>
                <a:lnTo>
                  <a:pt x="0" y="228600"/>
                </a:lnTo>
                <a:lnTo>
                  <a:pt x="0" y="220133"/>
                </a:lnTo>
                <a:lnTo>
                  <a:pt x="0" y="211667"/>
                </a:lnTo>
                <a:lnTo>
                  <a:pt x="8468" y="211667"/>
                </a:lnTo>
                <a:lnTo>
                  <a:pt x="8468" y="203200"/>
                </a:lnTo>
                <a:lnTo>
                  <a:pt x="8468" y="194733"/>
                </a:lnTo>
                <a:lnTo>
                  <a:pt x="16934" y="186267"/>
                </a:lnTo>
                <a:lnTo>
                  <a:pt x="25401" y="177800"/>
                </a:lnTo>
                <a:lnTo>
                  <a:pt x="42334" y="169333"/>
                </a:lnTo>
                <a:lnTo>
                  <a:pt x="50801" y="169333"/>
                </a:lnTo>
                <a:lnTo>
                  <a:pt x="59267" y="160867"/>
                </a:lnTo>
                <a:lnTo>
                  <a:pt x="76200" y="152400"/>
                </a:lnTo>
                <a:lnTo>
                  <a:pt x="84668" y="152400"/>
                </a:lnTo>
                <a:lnTo>
                  <a:pt x="101601" y="152400"/>
                </a:lnTo>
                <a:lnTo>
                  <a:pt x="110067" y="152400"/>
                </a:lnTo>
                <a:lnTo>
                  <a:pt x="118534" y="152400"/>
                </a:lnTo>
                <a:lnTo>
                  <a:pt x="135467" y="160867"/>
                </a:lnTo>
                <a:lnTo>
                  <a:pt x="143934" y="160867"/>
                </a:lnTo>
                <a:lnTo>
                  <a:pt x="152400" y="169333"/>
                </a:lnTo>
                <a:lnTo>
                  <a:pt x="169334" y="177800"/>
                </a:lnTo>
                <a:lnTo>
                  <a:pt x="177801" y="177800"/>
                </a:lnTo>
                <a:lnTo>
                  <a:pt x="186267" y="186267"/>
                </a:lnTo>
                <a:lnTo>
                  <a:pt x="194734" y="194733"/>
                </a:lnTo>
                <a:lnTo>
                  <a:pt x="211667" y="203200"/>
                </a:lnTo>
                <a:lnTo>
                  <a:pt x="220134" y="203200"/>
                </a:lnTo>
                <a:lnTo>
                  <a:pt x="220134" y="211667"/>
                </a:lnTo>
                <a:lnTo>
                  <a:pt x="228600" y="220133"/>
                </a:lnTo>
                <a:lnTo>
                  <a:pt x="237068" y="220133"/>
                </a:lnTo>
                <a:lnTo>
                  <a:pt x="245534" y="220133"/>
                </a:lnTo>
                <a:lnTo>
                  <a:pt x="254001" y="220133"/>
                </a:lnTo>
                <a:lnTo>
                  <a:pt x="254001" y="220133"/>
                </a:lnTo>
                <a:lnTo>
                  <a:pt x="262467" y="211667"/>
                </a:lnTo>
                <a:lnTo>
                  <a:pt x="270934" y="211667"/>
                </a:lnTo>
                <a:lnTo>
                  <a:pt x="270934" y="211667"/>
                </a:lnTo>
                <a:lnTo>
                  <a:pt x="270934" y="203200"/>
                </a:lnTo>
                <a:lnTo>
                  <a:pt x="270934" y="203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619067" y="846667"/>
            <a:ext cx="169334" cy="609601"/>
          </a:xfrm>
          <a:custGeom>
            <a:avLst/>
            <a:gdLst/>
            <a:ahLst/>
            <a:cxnLst/>
            <a:rect l="0" t="0" r="0" b="0"/>
            <a:pathLst>
              <a:path w="169334" h="609601">
                <a:moveTo>
                  <a:pt x="169333" y="8466"/>
                </a:moveTo>
                <a:lnTo>
                  <a:pt x="169333" y="8466"/>
                </a:lnTo>
                <a:lnTo>
                  <a:pt x="169333" y="8466"/>
                </a:lnTo>
                <a:lnTo>
                  <a:pt x="169333" y="0"/>
                </a:lnTo>
                <a:lnTo>
                  <a:pt x="169333" y="0"/>
                </a:lnTo>
                <a:lnTo>
                  <a:pt x="160866" y="0"/>
                </a:lnTo>
                <a:lnTo>
                  <a:pt x="160866" y="0"/>
                </a:lnTo>
                <a:lnTo>
                  <a:pt x="152400" y="0"/>
                </a:lnTo>
                <a:lnTo>
                  <a:pt x="143933" y="0"/>
                </a:lnTo>
                <a:lnTo>
                  <a:pt x="143933" y="8466"/>
                </a:lnTo>
                <a:lnTo>
                  <a:pt x="135466" y="16933"/>
                </a:lnTo>
                <a:lnTo>
                  <a:pt x="127000" y="25400"/>
                </a:lnTo>
                <a:lnTo>
                  <a:pt x="110067" y="42333"/>
                </a:lnTo>
                <a:lnTo>
                  <a:pt x="101599" y="59266"/>
                </a:lnTo>
                <a:lnTo>
                  <a:pt x="93133" y="67733"/>
                </a:lnTo>
                <a:lnTo>
                  <a:pt x="76200" y="93133"/>
                </a:lnTo>
                <a:lnTo>
                  <a:pt x="67733" y="110066"/>
                </a:lnTo>
                <a:lnTo>
                  <a:pt x="59266" y="135466"/>
                </a:lnTo>
                <a:lnTo>
                  <a:pt x="42333" y="160866"/>
                </a:lnTo>
                <a:lnTo>
                  <a:pt x="33867" y="186266"/>
                </a:lnTo>
                <a:lnTo>
                  <a:pt x="25399" y="211666"/>
                </a:lnTo>
                <a:lnTo>
                  <a:pt x="16933" y="245533"/>
                </a:lnTo>
                <a:lnTo>
                  <a:pt x="8466" y="279400"/>
                </a:lnTo>
                <a:lnTo>
                  <a:pt x="8466" y="313266"/>
                </a:lnTo>
                <a:lnTo>
                  <a:pt x="0" y="347133"/>
                </a:lnTo>
                <a:lnTo>
                  <a:pt x="8466" y="372533"/>
                </a:lnTo>
                <a:lnTo>
                  <a:pt x="8466" y="397933"/>
                </a:lnTo>
                <a:lnTo>
                  <a:pt x="8466" y="414866"/>
                </a:lnTo>
                <a:lnTo>
                  <a:pt x="16933" y="440266"/>
                </a:lnTo>
                <a:lnTo>
                  <a:pt x="25399" y="457200"/>
                </a:lnTo>
                <a:lnTo>
                  <a:pt x="25399" y="482600"/>
                </a:lnTo>
                <a:lnTo>
                  <a:pt x="42333" y="499533"/>
                </a:lnTo>
                <a:lnTo>
                  <a:pt x="42333" y="516466"/>
                </a:lnTo>
                <a:lnTo>
                  <a:pt x="50800" y="533400"/>
                </a:lnTo>
                <a:lnTo>
                  <a:pt x="59266" y="550333"/>
                </a:lnTo>
                <a:lnTo>
                  <a:pt x="76200" y="558800"/>
                </a:lnTo>
                <a:lnTo>
                  <a:pt x="84666" y="567266"/>
                </a:lnTo>
                <a:lnTo>
                  <a:pt x="93133" y="575733"/>
                </a:lnTo>
                <a:lnTo>
                  <a:pt x="101599" y="584200"/>
                </a:lnTo>
                <a:lnTo>
                  <a:pt x="118533" y="584200"/>
                </a:lnTo>
                <a:lnTo>
                  <a:pt x="127000" y="592666"/>
                </a:lnTo>
                <a:lnTo>
                  <a:pt x="127000" y="592666"/>
                </a:lnTo>
                <a:lnTo>
                  <a:pt x="135466" y="592666"/>
                </a:lnTo>
                <a:lnTo>
                  <a:pt x="143933" y="601133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52400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60866" y="609600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1133"/>
                </a:lnTo>
                <a:lnTo>
                  <a:pt x="152400" y="601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923867" y="1066800"/>
            <a:ext cx="169334" cy="254001"/>
          </a:xfrm>
          <a:custGeom>
            <a:avLst/>
            <a:gdLst/>
            <a:ahLst/>
            <a:cxnLst/>
            <a:rect l="0" t="0" r="0" b="0"/>
            <a:pathLst>
              <a:path w="169334" h="254001">
                <a:moveTo>
                  <a:pt x="8466" y="0"/>
                </a:move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16933" y="16933"/>
                </a:lnTo>
                <a:lnTo>
                  <a:pt x="16933" y="25400"/>
                </a:lnTo>
                <a:lnTo>
                  <a:pt x="8466" y="42333"/>
                </a:lnTo>
                <a:lnTo>
                  <a:pt x="8466" y="59267"/>
                </a:lnTo>
                <a:lnTo>
                  <a:pt x="8466" y="76200"/>
                </a:lnTo>
                <a:lnTo>
                  <a:pt x="0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52400"/>
                </a:lnTo>
                <a:lnTo>
                  <a:pt x="0" y="169333"/>
                </a:lnTo>
                <a:lnTo>
                  <a:pt x="0" y="186267"/>
                </a:lnTo>
                <a:lnTo>
                  <a:pt x="8466" y="194733"/>
                </a:lnTo>
                <a:lnTo>
                  <a:pt x="16933" y="211667"/>
                </a:lnTo>
                <a:lnTo>
                  <a:pt x="16933" y="220133"/>
                </a:lnTo>
                <a:lnTo>
                  <a:pt x="33867" y="228600"/>
                </a:lnTo>
                <a:lnTo>
                  <a:pt x="42333" y="237067"/>
                </a:lnTo>
                <a:lnTo>
                  <a:pt x="59266" y="245533"/>
                </a:lnTo>
                <a:lnTo>
                  <a:pt x="76200" y="245533"/>
                </a:lnTo>
                <a:lnTo>
                  <a:pt x="93133" y="254000"/>
                </a:lnTo>
                <a:lnTo>
                  <a:pt x="110067" y="254000"/>
                </a:lnTo>
                <a:lnTo>
                  <a:pt x="127000" y="245533"/>
                </a:lnTo>
                <a:lnTo>
                  <a:pt x="143933" y="245533"/>
                </a:lnTo>
                <a:lnTo>
                  <a:pt x="152400" y="237067"/>
                </a:lnTo>
                <a:lnTo>
                  <a:pt x="169333" y="237067"/>
                </a:lnTo>
                <a:lnTo>
                  <a:pt x="169333" y="237067"/>
                </a:lnTo>
                <a:lnTo>
                  <a:pt x="169333" y="228600"/>
                </a:lnTo>
                <a:lnTo>
                  <a:pt x="169333" y="228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932333" y="1151467"/>
            <a:ext cx="160868" cy="84667"/>
          </a:xfrm>
          <a:custGeom>
            <a:avLst/>
            <a:gdLst/>
            <a:ahLst/>
            <a:cxnLst/>
            <a:rect l="0" t="0" r="0" b="0"/>
            <a:pathLst>
              <a:path w="160868" h="84667">
                <a:moveTo>
                  <a:pt x="0" y="84666"/>
                </a:move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0" y="84666"/>
                </a:lnTo>
                <a:lnTo>
                  <a:pt x="8467" y="84666"/>
                </a:lnTo>
                <a:lnTo>
                  <a:pt x="8467" y="76200"/>
                </a:lnTo>
                <a:lnTo>
                  <a:pt x="25401" y="76200"/>
                </a:lnTo>
                <a:lnTo>
                  <a:pt x="33867" y="67733"/>
                </a:lnTo>
                <a:lnTo>
                  <a:pt x="59267" y="59266"/>
                </a:lnTo>
                <a:lnTo>
                  <a:pt x="76200" y="50800"/>
                </a:lnTo>
                <a:lnTo>
                  <a:pt x="93133" y="42333"/>
                </a:lnTo>
                <a:lnTo>
                  <a:pt x="110067" y="42333"/>
                </a:lnTo>
                <a:lnTo>
                  <a:pt x="127000" y="33866"/>
                </a:lnTo>
                <a:lnTo>
                  <a:pt x="135467" y="25400"/>
                </a:lnTo>
                <a:lnTo>
                  <a:pt x="152400" y="16933"/>
                </a:lnTo>
                <a:lnTo>
                  <a:pt x="160867" y="16933"/>
                </a:lnTo>
                <a:lnTo>
                  <a:pt x="160867" y="8466"/>
                </a:lnTo>
                <a:lnTo>
                  <a:pt x="160867" y="8466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957734" y="1058333"/>
            <a:ext cx="160867" cy="25401"/>
          </a:xfrm>
          <a:custGeom>
            <a:avLst/>
            <a:gdLst/>
            <a:ahLst/>
            <a:cxnLst/>
            <a:rect l="0" t="0" r="0" b="0"/>
            <a:pathLst>
              <a:path w="160867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33866" y="25400"/>
                </a:lnTo>
                <a:lnTo>
                  <a:pt x="50799" y="16934"/>
                </a:lnTo>
                <a:lnTo>
                  <a:pt x="67732" y="16934"/>
                </a:lnTo>
                <a:lnTo>
                  <a:pt x="93133" y="8467"/>
                </a:lnTo>
                <a:lnTo>
                  <a:pt x="118533" y="8467"/>
                </a:lnTo>
                <a:lnTo>
                  <a:pt x="143932" y="0"/>
                </a:lnTo>
                <a:lnTo>
                  <a:pt x="143932" y="0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211733" y="1083733"/>
            <a:ext cx="8468" cy="254001"/>
          </a:xfrm>
          <a:custGeom>
            <a:avLst/>
            <a:gdLst/>
            <a:ahLst/>
            <a:cxnLst/>
            <a:rect l="0" t="0" r="0" b="0"/>
            <a:pathLst>
              <a:path w="8468" h="2540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37067"/>
                </a:lnTo>
                <a:lnTo>
                  <a:pt x="8467" y="245534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  <a:lnTo>
                  <a:pt x="8467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194800" y="1041400"/>
            <a:ext cx="194734" cy="67734"/>
          </a:xfrm>
          <a:custGeom>
            <a:avLst/>
            <a:gdLst/>
            <a:ahLst/>
            <a:cxnLst/>
            <a:rect l="0" t="0" r="0" b="0"/>
            <a:pathLst>
              <a:path w="194734" h="67734">
                <a:moveTo>
                  <a:pt x="0" y="67733"/>
                </a:moveTo>
                <a:lnTo>
                  <a:pt x="8467" y="67733"/>
                </a:lnTo>
                <a:lnTo>
                  <a:pt x="8467" y="67733"/>
                </a:lnTo>
                <a:lnTo>
                  <a:pt x="8467" y="67733"/>
                </a:lnTo>
                <a:lnTo>
                  <a:pt x="8467" y="59267"/>
                </a:lnTo>
                <a:lnTo>
                  <a:pt x="16933" y="50800"/>
                </a:lnTo>
                <a:lnTo>
                  <a:pt x="25400" y="50800"/>
                </a:lnTo>
                <a:lnTo>
                  <a:pt x="42333" y="42333"/>
                </a:lnTo>
                <a:lnTo>
                  <a:pt x="59266" y="33867"/>
                </a:lnTo>
                <a:lnTo>
                  <a:pt x="76200" y="25400"/>
                </a:lnTo>
                <a:lnTo>
                  <a:pt x="93133" y="25400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6" y="8467"/>
                </a:lnTo>
                <a:lnTo>
                  <a:pt x="143934" y="8467"/>
                </a:lnTo>
                <a:lnTo>
                  <a:pt x="160867" y="8467"/>
                </a:lnTo>
                <a:lnTo>
                  <a:pt x="177800" y="0"/>
                </a:lnTo>
                <a:lnTo>
                  <a:pt x="186267" y="0"/>
                </a:lnTo>
                <a:lnTo>
                  <a:pt x="186267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228667" y="1193800"/>
            <a:ext cx="169334" cy="42334"/>
          </a:xfrm>
          <a:custGeom>
            <a:avLst/>
            <a:gdLst/>
            <a:ahLst/>
            <a:cxnLst/>
            <a:rect l="0" t="0" r="0" b="0"/>
            <a:pathLst>
              <a:path w="169334" h="423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8466" y="42333"/>
                </a:lnTo>
                <a:lnTo>
                  <a:pt x="16933" y="42333"/>
                </a:lnTo>
                <a:lnTo>
                  <a:pt x="25399" y="42333"/>
                </a:lnTo>
                <a:lnTo>
                  <a:pt x="42333" y="33867"/>
                </a:lnTo>
                <a:lnTo>
                  <a:pt x="59266" y="33867"/>
                </a:lnTo>
                <a:lnTo>
                  <a:pt x="84666" y="33867"/>
                </a:lnTo>
                <a:lnTo>
                  <a:pt x="101599" y="25400"/>
                </a:lnTo>
                <a:lnTo>
                  <a:pt x="118533" y="16933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  <a:lnTo>
                  <a:pt x="169333" y="0"/>
                </a:lnTo>
                <a:lnTo>
                  <a:pt x="1693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635066" y="1049867"/>
            <a:ext cx="16935" cy="254001"/>
          </a:xfrm>
          <a:custGeom>
            <a:avLst/>
            <a:gdLst/>
            <a:ahLst/>
            <a:cxnLst/>
            <a:rect l="0" t="0" r="0" b="0"/>
            <a:pathLst>
              <a:path w="16935" h="2540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8" y="8466"/>
                </a:lnTo>
                <a:lnTo>
                  <a:pt x="8468" y="8466"/>
                </a:lnTo>
                <a:lnTo>
                  <a:pt x="8468" y="25400"/>
                </a:lnTo>
                <a:lnTo>
                  <a:pt x="8468" y="42333"/>
                </a:lnTo>
                <a:lnTo>
                  <a:pt x="8468" y="59266"/>
                </a:lnTo>
                <a:lnTo>
                  <a:pt x="8468" y="76200"/>
                </a:lnTo>
                <a:lnTo>
                  <a:pt x="8468" y="101600"/>
                </a:lnTo>
                <a:lnTo>
                  <a:pt x="8468" y="118533"/>
                </a:lnTo>
                <a:lnTo>
                  <a:pt x="8468" y="143933"/>
                </a:lnTo>
                <a:lnTo>
                  <a:pt x="8468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8468" y="220133"/>
                </a:lnTo>
                <a:lnTo>
                  <a:pt x="8468" y="228600"/>
                </a:lnTo>
                <a:lnTo>
                  <a:pt x="8468" y="237066"/>
                </a:lnTo>
                <a:lnTo>
                  <a:pt x="8468" y="245533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16934" y="254000"/>
                </a:lnTo>
                <a:lnTo>
                  <a:pt x="8468" y="245533"/>
                </a:lnTo>
                <a:lnTo>
                  <a:pt x="8468" y="245533"/>
                </a:lnTo>
                <a:lnTo>
                  <a:pt x="8468" y="245533"/>
                </a:lnTo>
                <a:lnTo>
                  <a:pt x="8468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499600" y="1202267"/>
            <a:ext cx="203201" cy="16934"/>
          </a:xfrm>
          <a:custGeom>
            <a:avLst/>
            <a:gdLst/>
            <a:ahLst/>
            <a:cxnLst/>
            <a:rect l="0" t="0" r="0" b="0"/>
            <a:pathLst>
              <a:path w="203201" h="169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0800" y="16933"/>
                </a:lnTo>
                <a:lnTo>
                  <a:pt x="67734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18533" y="16933"/>
                </a:lnTo>
                <a:lnTo>
                  <a:pt x="135466" y="8466"/>
                </a:lnTo>
                <a:lnTo>
                  <a:pt x="152400" y="8466"/>
                </a:lnTo>
                <a:lnTo>
                  <a:pt x="169333" y="8466"/>
                </a:lnTo>
                <a:lnTo>
                  <a:pt x="177800" y="8466"/>
                </a:lnTo>
                <a:lnTo>
                  <a:pt x="186267" y="8466"/>
                </a:lnTo>
                <a:lnTo>
                  <a:pt x="194733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203200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8466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  <a:lnTo>
                  <a:pt x="1947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39866" y="999067"/>
            <a:ext cx="33868" cy="262467"/>
          </a:xfrm>
          <a:custGeom>
            <a:avLst/>
            <a:gdLst/>
            <a:ahLst/>
            <a:cxnLst/>
            <a:rect l="0" t="0" r="0" b="0"/>
            <a:pathLst>
              <a:path w="33868" h="262467">
                <a:moveTo>
                  <a:pt x="0" y="0"/>
                </a:move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16934" y="16933"/>
                </a:lnTo>
                <a:lnTo>
                  <a:pt x="25400" y="25400"/>
                </a:lnTo>
                <a:lnTo>
                  <a:pt x="25400" y="33866"/>
                </a:lnTo>
                <a:lnTo>
                  <a:pt x="33867" y="50800"/>
                </a:lnTo>
                <a:lnTo>
                  <a:pt x="33867" y="76200"/>
                </a:lnTo>
                <a:lnTo>
                  <a:pt x="33867" y="101600"/>
                </a:lnTo>
                <a:lnTo>
                  <a:pt x="33867" y="118533"/>
                </a:lnTo>
                <a:lnTo>
                  <a:pt x="33867" y="152400"/>
                </a:lnTo>
                <a:lnTo>
                  <a:pt x="25400" y="177800"/>
                </a:lnTo>
                <a:lnTo>
                  <a:pt x="25400" y="194733"/>
                </a:lnTo>
                <a:lnTo>
                  <a:pt x="25400" y="220133"/>
                </a:lnTo>
                <a:lnTo>
                  <a:pt x="25400" y="237066"/>
                </a:lnTo>
                <a:lnTo>
                  <a:pt x="16934" y="245533"/>
                </a:lnTo>
                <a:lnTo>
                  <a:pt x="16934" y="254000"/>
                </a:lnTo>
                <a:lnTo>
                  <a:pt x="16934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62466"/>
                </a:lnTo>
                <a:lnTo>
                  <a:pt x="25400" y="254000"/>
                </a:lnTo>
                <a:lnTo>
                  <a:pt x="25400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965266" y="1016000"/>
            <a:ext cx="177802" cy="279401"/>
          </a:xfrm>
          <a:custGeom>
            <a:avLst/>
            <a:gdLst/>
            <a:ahLst/>
            <a:cxnLst/>
            <a:rect l="0" t="0" r="0" b="0"/>
            <a:pathLst>
              <a:path w="177802" h="279401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25401" y="0"/>
                </a:lnTo>
                <a:lnTo>
                  <a:pt x="42334" y="0"/>
                </a:lnTo>
                <a:lnTo>
                  <a:pt x="59268" y="0"/>
                </a:lnTo>
                <a:lnTo>
                  <a:pt x="76200" y="8467"/>
                </a:lnTo>
                <a:lnTo>
                  <a:pt x="93134" y="8467"/>
                </a:lnTo>
                <a:lnTo>
                  <a:pt x="110068" y="16933"/>
                </a:lnTo>
                <a:lnTo>
                  <a:pt x="127000" y="33867"/>
                </a:lnTo>
                <a:lnTo>
                  <a:pt x="135468" y="42333"/>
                </a:lnTo>
                <a:lnTo>
                  <a:pt x="160867" y="59267"/>
                </a:lnTo>
                <a:lnTo>
                  <a:pt x="169334" y="76200"/>
                </a:lnTo>
                <a:lnTo>
                  <a:pt x="177801" y="93133"/>
                </a:lnTo>
                <a:lnTo>
                  <a:pt x="177801" y="118533"/>
                </a:lnTo>
                <a:lnTo>
                  <a:pt x="177801" y="135467"/>
                </a:lnTo>
                <a:lnTo>
                  <a:pt x="177801" y="152400"/>
                </a:lnTo>
                <a:lnTo>
                  <a:pt x="177801" y="177800"/>
                </a:lnTo>
                <a:lnTo>
                  <a:pt x="169334" y="194733"/>
                </a:lnTo>
                <a:lnTo>
                  <a:pt x="160867" y="211667"/>
                </a:lnTo>
                <a:lnTo>
                  <a:pt x="143934" y="228600"/>
                </a:lnTo>
                <a:lnTo>
                  <a:pt x="135468" y="245533"/>
                </a:lnTo>
                <a:lnTo>
                  <a:pt x="118534" y="254000"/>
                </a:lnTo>
                <a:lnTo>
                  <a:pt x="110068" y="262467"/>
                </a:lnTo>
                <a:lnTo>
                  <a:pt x="93134" y="270933"/>
                </a:lnTo>
                <a:lnTo>
                  <a:pt x="76200" y="279400"/>
                </a:lnTo>
                <a:lnTo>
                  <a:pt x="59268" y="279400"/>
                </a:lnTo>
                <a:lnTo>
                  <a:pt x="50800" y="279400"/>
                </a:lnTo>
                <a:lnTo>
                  <a:pt x="33868" y="279400"/>
                </a:lnTo>
                <a:lnTo>
                  <a:pt x="16934" y="270933"/>
                </a:lnTo>
                <a:lnTo>
                  <a:pt x="8467" y="262467"/>
                </a:lnTo>
                <a:lnTo>
                  <a:pt x="8467" y="245533"/>
                </a:lnTo>
                <a:lnTo>
                  <a:pt x="8467" y="245533"/>
                </a:lnTo>
                <a:lnTo>
                  <a:pt x="0" y="237067"/>
                </a:lnTo>
                <a:lnTo>
                  <a:pt x="0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244666" y="1041400"/>
            <a:ext cx="237069" cy="279401"/>
          </a:xfrm>
          <a:custGeom>
            <a:avLst/>
            <a:gdLst/>
            <a:ahLst/>
            <a:cxnLst/>
            <a:rect l="0" t="0" r="0" b="0"/>
            <a:pathLst>
              <a:path w="237069" h="279401">
                <a:moveTo>
                  <a:pt x="127001" y="8467"/>
                </a:moveTo>
                <a:lnTo>
                  <a:pt x="127001" y="8467"/>
                </a:lnTo>
                <a:lnTo>
                  <a:pt x="127001" y="0"/>
                </a:lnTo>
                <a:lnTo>
                  <a:pt x="127001" y="0"/>
                </a:lnTo>
                <a:lnTo>
                  <a:pt x="127001" y="0"/>
                </a:lnTo>
                <a:lnTo>
                  <a:pt x="118534" y="0"/>
                </a:lnTo>
                <a:lnTo>
                  <a:pt x="118534" y="0"/>
                </a:lnTo>
                <a:lnTo>
                  <a:pt x="110067" y="0"/>
                </a:lnTo>
                <a:lnTo>
                  <a:pt x="101600" y="0"/>
                </a:lnTo>
                <a:lnTo>
                  <a:pt x="84668" y="8467"/>
                </a:lnTo>
                <a:lnTo>
                  <a:pt x="76200" y="25400"/>
                </a:lnTo>
                <a:lnTo>
                  <a:pt x="67734" y="33867"/>
                </a:lnTo>
                <a:lnTo>
                  <a:pt x="50801" y="50800"/>
                </a:lnTo>
                <a:lnTo>
                  <a:pt x="42334" y="67733"/>
                </a:lnTo>
                <a:lnTo>
                  <a:pt x="25400" y="93133"/>
                </a:lnTo>
                <a:lnTo>
                  <a:pt x="16934" y="110067"/>
                </a:lnTo>
                <a:lnTo>
                  <a:pt x="8468" y="135467"/>
                </a:lnTo>
                <a:lnTo>
                  <a:pt x="0" y="152400"/>
                </a:lnTo>
                <a:lnTo>
                  <a:pt x="0" y="177800"/>
                </a:lnTo>
                <a:lnTo>
                  <a:pt x="0" y="194733"/>
                </a:lnTo>
                <a:lnTo>
                  <a:pt x="8468" y="211667"/>
                </a:lnTo>
                <a:lnTo>
                  <a:pt x="8468" y="228600"/>
                </a:lnTo>
                <a:lnTo>
                  <a:pt x="16934" y="245533"/>
                </a:lnTo>
                <a:lnTo>
                  <a:pt x="33867" y="262467"/>
                </a:lnTo>
                <a:lnTo>
                  <a:pt x="50801" y="270933"/>
                </a:lnTo>
                <a:lnTo>
                  <a:pt x="67734" y="279400"/>
                </a:lnTo>
                <a:lnTo>
                  <a:pt x="76200" y="279400"/>
                </a:lnTo>
                <a:lnTo>
                  <a:pt x="101600" y="279400"/>
                </a:lnTo>
                <a:lnTo>
                  <a:pt x="110067" y="279400"/>
                </a:lnTo>
                <a:lnTo>
                  <a:pt x="127001" y="270933"/>
                </a:lnTo>
                <a:lnTo>
                  <a:pt x="143934" y="262467"/>
                </a:lnTo>
                <a:lnTo>
                  <a:pt x="152400" y="254000"/>
                </a:lnTo>
                <a:lnTo>
                  <a:pt x="160868" y="245533"/>
                </a:lnTo>
                <a:lnTo>
                  <a:pt x="169334" y="245533"/>
                </a:lnTo>
                <a:lnTo>
                  <a:pt x="169334" y="237067"/>
                </a:lnTo>
                <a:lnTo>
                  <a:pt x="169334" y="228600"/>
                </a:lnTo>
                <a:lnTo>
                  <a:pt x="169334" y="220133"/>
                </a:lnTo>
                <a:lnTo>
                  <a:pt x="169334" y="220133"/>
                </a:lnTo>
                <a:lnTo>
                  <a:pt x="160868" y="211667"/>
                </a:lnTo>
                <a:lnTo>
                  <a:pt x="152400" y="203200"/>
                </a:lnTo>
                <a:lnTo>
                  <a:pt x="143934" y="194733"/>
                </a:lnTo>
                <a:lnTo>
                  <a:pt x="135468" y="186267"/>
                </a:lnTo>
                <a:lnTo>
                  <a:pt x="118534" y="186267"/>
                </a:lnTo>
                <a:lnTo>
                  <a:pt x="110067" y="186267"/>
                </a:lnTo>
                <a:lnTo>
                  <a:pt x="101600" y="177800"/>
                </a:lnTo>
                <a:lnTo>
                  <a:pt x="93134" y="177800"/>
                </a:lnTo>
                <a:lnTo>
                  <a:pt x="84668" y="177800"/>
                </a:lnTo>
                <a:lnTo>
                  <a:pt x="76200" y="169333"/>
                </a:lnTo>
                <a:lnTo>
                  <a:pt x="76200" y="169333"/>
                </a:lnTo>
                <a:lnTo>
                  <a:pt x="76200" y="169333"/>
                </a:lnTo>
                <a:lnTo>
                  <a:pt x="76200" y="169333"/>
                </a:lnTo>
                <a:lnTo>
                  <a:pt x="84668" y="169333"/>
                </a:lnTo>
                <a:lnTo>
                  <a:pt x="84668" y="169333"/>
                </a:lnTo>
                <a:lnTo>
                  <a:pt x="101600" y="169333"/>
                </a:lnTo>
                <a:lnTo>
                  <a:pt x="118534" y="169333"/>
                </a:lnTo>
                <a:lnTo>
                  <a:pt x="135468" y="160867"/>
                </a:lnTo>
                <a:lnTo>
                  <a:pt x="152400" y="160867"/>
                </a:lnTo>
                <a:lnTo>
                  <a:pt x="169334" y="160867"/>
                </a:lnTo>
                <a:lnTo>
                  <a:pt x="177800" y="160867"/>
                </a:lnTo>
                <a:lnTo>
                  <a:pt x="194734" y="160867"/>
                </a:lnTo>
                <a:lnTo>
                  <a:pt x="211668" y="160867"/>
                </a:lnTo>
                <a:lnTo>
                  <a:pt x="220134" y="160867"/>
                </a:lnTo>
                <a:lnTo>
                  <a:pt x="228600" y="152400"/>
                </a:lnTo>
                <a:lnTo>
                  <a:pt x="228600" y="152400"/>
                </a:lnTo>
                <a:lnTo>
                  <a:pt x="237068" y="152400"/>
                </a:lnTo>
                <a:lnTo>
                  <a:pt x="237068" y="152400"/>
                </a:lnTo>
                <a:lnTo>
                  <a:pt x="237068" y="152400"/>
                </a:lnTo>
                <a:lnTo>
                  <a:pt x="237068" y="143933"/>
                </a:lnTo>
                <a:lnTo>
                  <a:pt x="237068" y="143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Freeform 3071"/>
          <p:cNvSpPr/>
          <p:nvPr/>
        </p:nvSpPr>
        <p:spPr>
          <a:xfrm>
            <a:off x="10507133" y="889000"/>
            <a:ext cx="127002" cy="584201"/>
          </a:xfrm>
          <a:custGeom>
            <a:avLst/>
            <a:gdLst/>
            <a:ahLst/>
            <a:cxnLst/>
            <a:rect l="0" t="0" r="0" b="0"/>
            <a:pathLst>
              <a:path w="127002" h="584201">
                <a:moveTo>
                  <a:pt x="16934" y="0"/>
                </a:moveTo>
                <a:lnTo>
                  <a:pt x="25401" y="8467"/>
                </a:lnTo>
                <a:lnTo>
                  <a:pt x="33867" y="16933"/>
                </a:lnTo>
                <a:lnTo>
                  <a:pt x="33867" y="25400"/>
                </a:lnTo>
                <a:lnTo>
                  <a:pt x="42333" y="42333"/>
                </a:lnTo>
                <a:lnTo>
                  <a:pt x="59267" y="59267"/>
                </a:lnTo>
                <a:lnTo>
                  <a:pt x="67733" y="93133"/>
                </a:lnTo>
                <a:lnTo>
                  <a:pt x="76200" y="127000"/>
                </a:lnTo>
                <a:lnTo>
                  <a:pt x="84667" y="160867"/>
                </a:lnTo>
                <a:lnTo>
                  <a:pt x="93134" y="203200"/>
                </a:lnTo>
                <a:lnTo>
                  <a:pt x="110067" y="245533"/>
                </a:lnTo>
                <a:lnTo>
                  <a:pt x="118533" y="287867"/>
                </a:lnTo>
                <a:lnTo>
                  <a:pt x="118533" y="321733"/>
                </a:lnTo>
                <a:lnTo>
                  <a:pt x="127001" y="364067"/>
                </a:lnTo>
                <a:lnTo>
                  <a:pt x="127001" y="406400"/>
                </a:lnTo>
                <a:lnTo>
                  <a:pt x="118533" y="440267"/>
                </a:lnTo>
                <a:lnTo>
                  <a:pt x="110067" y="474133"/>
                </a:lnTo>
                <a:lnTo>
                  <a:pt x="84667" y="508000"/>
                </a:lnTo>
                <a:lnTo>
                  <a:pt x="67733" y="533400"/>
                </a:lnTo>
                <a:lnTo>
                  <a:pt x="33867" y="558800"/>
                </a:lnTo>
                <a:lnTo>
                  <a:pt x="33867" y="558800"/>
                </a:lnTo>
                <a:lnTo>
                  <a:pt x="0" y="584200"/>
                </a:lnTo>
                <a:lnTo>
                  <a:pt x="0" y="584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Freeform 3072"/>
          <p:cNvSpPr/>
          <p:nvPr/>
        </p:nvSpPr>
        <p:spPr>
          <a:xfrm>
            <a:off x="6993467" y="1845733"/>
            <a:ext cx="228601" cy="364068"/>
          </a:xfrm>
          <a:custGeom>
            <a:avLst/>
            <a:gdLst/>
            <a:ahLst/>
            <a:cxnLst/>
            <a:rect l="0" t="0" r="0" b="0"/>
            <a:pathLst>
              <a:path w="228601" h="364068">
                <a:moveTo>
                  <a:pt x="0" y="76200"/>
                </a:move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76200"/>
                </a:lnTo>
                <a:lnTo>
                  <a:pt x="0" y="67734"/>
                </a:lnTo>
                <a:lnTo>
                  <a:pt x="0" y="67734"/>
                </a:lnTo>
                <a:lnTo>
                  <a:pt x="8466" y="59267"/>
                </a:lnTo>
                <a:lnTo>
                  <a:pt x="8466" y="50800"/>
                </a:lnTo>
                <a:lnTo>
                  <a:pt x="16933" y="42334"/>
                </a:lnTo>
                <a:lnTo>
                  <a:pt x="33866" y="25400"/>
                </a:lnTo>
                <a:lnTo>
                  <a:pt x="42333" y="16934"/>
                </a:lnTo>
                <a:lnTo>
                  <a:pt x="59267" y="8467"/>
                </a:lnTo>
                <a:lnTo>
                  <a:pt x="76200" y="8467"/>
                </a:lnTo>
                <a:lnTo>
                  <a:pt x="93133" y="0"/>
                </a:lnTo>
                <a:lnTo>
                  <a:pt x="101600" y="0"/>
                </a:lnTo>
                <a:lnTo>
                  <a:pt x="118533" y="0"/>
                </a:lnTo>
                <a:lnTo>
                  <a:pt x="135467" y="8467"/>
                </a:lnTo>
                <a:lnTo>
                  <a:pt x="143933" y="16934"/>
                </a:lnTo>
                <a:lnTo>
                  <a:pt x="152400" y="25400"/>
                </a:lnTo>
                <a:lnTo>
                  <a:pt x="152400" y="33867"/>
                </a:lnTo>
                <a:lnTo>
                  <a:pt x="152400" y="50800"/>
                </a:lnTo>
                <a:lnTo>
                  <a:pt x="152400" y="67734"/>
                </a:lnTo>
                <a:lnTo>
                  <a:pt x="143933" y="84667"/>
                </a:lnTo>
                <a:lnTo>
                  <a:pt x="143933" y="101600"/>
                </a:lnTo>
                <a:lnTo>
                  <a:pt x="135467" y="118534"/>
                </a:lnTo>
                <a:lnTo>
                  <a:pt x="126999" y="135467"/>
                </a:lnTo>
                <a:lnTo>
                  <a:pt x="118533" y="152400"/>
                </a:lnTo>
                <a:lnTo>
                  <a:pt x="110066" y="160867"/>
                </a:lnTo>
                <a:lnTo>
                  <a:pt x="101600" y="169334"/>
                </a:lnTo>
                <a:lnTo>
                  <a:pt x="93133" y="177800"/>
                </a:lnTo>
                <a:lnTo>
                  <a:pt x="93133" y="186267"/>
                </a:lnTo>
                <a:lnTo>
                  <a:pt x="84666" y="194734"/>
                </a:lnTo>
                <a:lnTo>
                  <a:pt x="84666" y="194734"/>
                </a:lnTo>
                <a:lnTo>
                  <a:pt x="84666" y="194734"/>
                </a:lnTo>
                <a:lnTo>
                  <a:pt x="84666" y="194734"/>
                </a:lnTo>
                <a:lnTo>
                  <a:pt x="84666" y="194734"/>
                </a:lnTo>
                <a:lnTo>
                  <a:pt x="93133" y="186267"/>
                </a:lnTo>
                <a:lnTo>
                  <a:pt x="101600" y="177800"/>
                </a:lnTo>
                <a:lnTo>
                  <a:pt x="101600" y="169334"/>
                </a:lnTo>
                <a:lnTo>
                  <a:pt x="118533" y="160867"/>
                </a:lnTo>
                <a:lnTo>
                  <a:pt x="126999" y="152400"/>
                </a:lnTo>
                <a:lnTo>
                  <a:pt x="143933" y="143934"/>
                </a:lnTo>
                <a:lnTo>
                  <a:pt x="160866" y="143934"/>
                </a:lnTo>
                <a:lnTo>
                  <a:pt x="169333" y="143934"/>
                </a:lnTo>
                <a:lnTo>
                  <a:pt x="186266" y="152400"/>
                </a:lnTo>
                <a:lnTo>
                  <a:pt x="203199" y="160867"/>
                </a:lnTo>
                <a:lnTo>
                  <a:pt x="220133" y="169334"/>
                </a:lnTo>
                <a:lnTo>
                  <a:pt x="228600" y="177800"/>
                </a:lnTo>
                <a:lnTo>
                  <a:pt x="228600" y="194734"/>
                </a:lnTo>
                <a:lnTo>
                  <a:pt x="228600" y="211667"/>
                </a:lnTo>
                <a:lnTo>
                  <a:pt x="228600" y="228600"/>
                </a:lnTo>
                <a:lnTo>
                  <a:pt x="220133" y="245534"/>
                </a:lnTo>
                <a:lnTo>
                  <a:pt x="211667" y="262467"/>
                </a:lnTo>
                <a:lnTo>
                  <a:pt x="203199" y="279400"/>
                </a:lnTo>
                <a:lnTo>
                  <a:pt x="186266" y="296334"/>
                </a:lnTo>
                <a:lnTo>
                  <a:pt x="169333" y="313267"/>
                </a:lnTo>
                <a:lnTo>
                  <a:pt x="152400" y="330200"/>
                </a:lnTo>
                <a:lnTo>
                  <a:pt x="126999" y="338667"/>
                </a:lnTo>
                <a:lnTo>
                  <a:pt x="110066" y="347134"/>
                </a:lnTo>
                <a:lnTo>
                  <a:pt x="101600" y="355600"/>
                </a:lnTo>
                <a:lnTo>
                  <a:pt x="84666" y="364067"/>
                </a:lnTo>
                <a:lnTo>
                  <a:pt x="67733" y="364067"/>
                </a:lnTo>
                <a:lnTo>
                  <a:pt x="50799" y="355600"/>
                </a:lnTo>
                <a:lnTo>
                  <a:pt x="42333" y="347134"/>
                </a:lnTo>
                <a:lnTo>
                  <a:pt x="42333" y="347134"/>
                </a:lnTo>
                <a:lnTo>
                  <a:pt x="33866" y="338667"/>
                </a:lnTo>
                <a:lnTo>
                  <a:pt x="33866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Freeform 3074"/>
          <p:cNvSpPr/>
          <p:nvPr/>
        </p:nvSpPr>
        <p:spPr>
          <a:xfrm>
            <a:off x="7315200" y="1913467"/>
            <a:ext cx="169334" cy="270934"/>
          </a:xfrm>
          <a:custGeom>
            <a:avLst/>
            <a:gdLst/>
            <a:ahLst/>
            <a:cxnLst/>
            <a:rect l="0" t="0" r="0" b="0"/>
            <a:pathLst>
              <a:path w="169334" h="270934">
                <a:moveTo>
                  <a:pt x="67733" y="0"/>
                </a:moveTo>
                <a:lnTo>
                  <a:pt x="67733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59267" y="8466"/>
                </a:lnTo>
                <a:lnTo>
                  <a:pt x="50800" y="16933"/>
                </a:lnTo>
                <a:lnTo>
                  <a:pt x="42334" y="16933"/>
                </a:lnTo>
                <a:lnTo>
                  <a:pt x="42334" y="25400"/>
                </a:lnTo>
                <a:lnTo>
                  <a:pt x="33866" y="33866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67733"/>
                </a:lnTo>
                <a:lnTo>
                  <a:pt x="8467" y="84666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8467" y="211666"/>
                </a:lnTo>
                <a:lnTo>
                  <a:pt x="16933" y="228600"/>
                </a:lnTo>
                <a:lnTo>
                  <a:pt x="25400" y="245533"/>
                </a:lnTo>
                <a:lnTo>
                  <a:pt x="33866" y="254000"/>
                </a:lnTo>
                <a:lnTo>
                  <a:pt x="50800" y="262466"/>
                </a:lnTo>
                <a:lnTo>
                  <a:pt x="67733" y="270933"/>
                </a:lnTo>
                <a:lnTo>
                  <a:pt x="84667" y="270933"/>
                </a:lnTo>
                <a:lnTo>
                  <a:pt x="101600" y="270933"/>
                </a:lnTo>
                <a:lnTo>
                  <a:pt x="118534" y="262466"/>
                </a:lnTo>
                <a:lnTo>
                  <a:pt x="127000" y="254000"/>
                </a:lnTo>
                <a:lnTo>
                  <a:pt x="143933" y="245533"/>
                </a:lnTo>
                <a:lnTo>
                  <a:pt x="152400" y="228600"/>
                </a:lnTo>
                <a:lnTo>
                  <a:pt x="160867" y="220133"/>
                </a:lnTo>
                <a:lnTo>
                  <a:pt x="169333" y="203200"/>
                </a:lnTo>
                <a:lnTo>
                  <a:pt x="169333" y="186266"/>
                </a:lnTo>
                <a:lnTo>
                  <a:pt x="169333" y="177800"/>
                </a:lnTo>
                <a:lnTo>
                  <a:pt x="169333" y="160866"/>
                </a:lnTo>
                <a:lnTo>
                  <a:pt x="160867" y="143933"/>
                </a:lnTo>
                <a:lnTo>
                  <a:pt x="152400" y="127000"/>
                </a:lnTo>
                <a:lnTo>
                  <a:pt x="143933" y="110066"/>
                </a:lnTo>
                <a:lnTo>
                  <a:pt x="127000" y="93133"/>
                </a:lnTo>
                <a:lnTo>
                  <a:pt x="118534" y="67733"/>
                </a:lnTo>
                <a:lnTo>
                  <a:pt x="101600" y="59266"/>
                </a:lnTo>
                <a:lnTo>
                  <a:pt x="93133" y="42333"/>
                </a:lnTo>
                <a:lnTo>
                  <a:pt x="76200" y="25400"/>
                </a:lnTo>
                <a:lnTo>
                  <a:pt x="67733" y="16933"/>
                </a:lnTo>
                <a:lnTo>
                  <a:pt x="59267" y="16933"/>
                </a:lnTo>
                <a:lnTo>
                  <a:pt x="59267" y="16933"/>
                </a:lnTo>
                <a:lnTo>
                  <a:pt x="59267" y="8466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84667" y="16933"/>
                </a:lnTo>
                <a:lnTo>
                  <a:pt x="101600" y="16933"/>
                </a:lnTo>
                <a:lnTo>
                  <a:pt x="1016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Freeform 3075"/>
          <p:cNvSpPr/>
          <p:nvPr/>
        </p:nvSpPr>
        <p:spPr>
          <a:xfrm>
            <a:off x="7670800" y="1964267"/>
            <a:ext cx="135467" cy="8467"/>
          </a:xfrm>
          <a:custGeom>
            <a:avLst/>
            <a:gdLst/>
            <a:ahLst/>
            <a:cxnLst/>
            <a:rect l="0" t="0" r="0" b="0"/>
            <a:pathLst>
              <a:path w="135467" h="84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67734" y="8466"/>
                </a:lnTo>
                <a:lnTo>
                  <a:pt x="84667" y="0"/>
                </a:lnTo>
                <a:lnTo>
                  <a:pt x="101600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Freeform 3076"/>
          <p:cNvSpPr/>
          <p:nvPr/>
        </p:nvSpPr>
        <p:spPr>
          <a:xfrm>
            <a:off x="7704667" y="2032000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8466" y="0"/>
                </a:moveTo>
                <a:lnTo>
                  <a:pt x="8466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6" y="8467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8467"/>
                </a:lnTo>
                <a:lnTo>
                  <a:pt x="118533" y="8467"/>
                </a:lnTo>
                <a:lnTo>
                  <a:pt x="118533" y="8467"/>
                </a:lnTo>
                <a:lnTo>
                  <a:pt x="135466" y="8467"/>
                </a:lnTo>
                <a:lnTo>
                  <a:pt x="135466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Freeform 3077"/>
          <p:cNvSpPr/>
          <p:nvPr/>
        </p:nvSpPr>
        <p:spPr>
          <a:xfrm>
            <a:off x="8322733" y="1634067"/>
            <a:ext cx="33868" cy="237067"/>
          </a:xfrm>
          <a:custGeom>
            <a:avLst/>
            <a:gdLst/>
            <a:ahLst/>
            <a:cxnLst/>
            <a:rect l="0" t="0" r="0" b="0"/>
            <a:pathLst>
              <a:path w="33868" h="2370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8467" y="42333"/>
                </a:lnTo>
                <a:lnTo>
                  <a:pt x="8467" y="59266"/>
                </a:lnTo>
                <a:lnTo>
                  <a:pt x="8467" y="84666"/>
                </a:lnTo>
                <a:lnTo>
                  <a:pt x="8467" y="110066"/>
                </a:lnTo>
                <a:lnTo>
                  <a:pt x="8467" y="135466"/>
                </a:lnTo>
                <a:lnTo>
                  <a:pt x="8467" y="160866"/>
                </a:lnTo>
                <a:lnTo>
                  <a:pt x="16933" y="177800"/>
                </a:lnTo>
                <a:lnTo>
                  <a:pt x="16933" y="203200"/>
                </a:lnTo>
                <a:lnTo>
                  <a:pt x="25401" y="220133"/>
                </a:lnTo>
                <a:lnTo>
                  <a:pt x="25401" y="228600"/>
                </a:lnTo>
                <a:lnTo>
                  <a:pt x="25401" y="228600"/>
                </a:lnTo>
                <a:lnTo>
                  <a:pt x="33867" y="237066"/>
                </a:lnTo>
                <a:lnTo>
                  <a:pt x="33867" y="237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Freeform 3078"/>
          <p:cNvSpPr/>
          <p:nvPr/>
        </p:nvSpPr>
        <p:spPr>
          <a:xfrm>
            <a:off x="8128000" y="1905000"/>
            <a:ext cx="423334" cy="25401"/>
          </a:xfrm>
          <a:custGeom>
            <a:avLst/>
            <a:gdLst/>
            <a:ahLst/>
            <a:cxnLst/>
            <a:rect l="0" t="0" r="0" b="0"/>
            <a:pathLst>
              <a:path w="4233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50800" y="25400"/>
                </a:lnTo>
                <a:lnTo>
                  <a:pt x="76200" y="16933"/>
                </a:lnTo>
                <a:lnTo>
                  <a:pt x="110067" y="16933"/>
                </a:lnTo>
                <a:lnTo>
                  <a:pt x="135466" y="8467"/>
                </a:lnTo>
                <a:lnTo>
                  <a:pt x="169333" y="8467"/>
                </a:lnTo>
                <a:lnTo>
                  <a:pt x="203200" y="8467"/>
                </a:lnTo>
                <a:lnTo>
                  <a:pt x="237067" y="0"/>
                </a:lnTo>
                <a:lnTo>
                  <a:pt x="270933" y="0"/>
                </a:lnTo>
                <a:lnTo>
                  <a:pt x="304800" y="8467"/>
                </a:lnTo>
                <a:lnTo>
                  <a:pt x="330200" y="8467"/>
                </a:lnTo>
                <a:lnTo>
                  <a:pt x="355600" y="8467"/>
                </a:lnTo>
                <a:lnTo>
                  <a:pt x="381000" y="8467"/>
                </a:lnTo>
                <a:lnTo>
                  <a:pt x="397933" y="8467"/>
                </a:lnTo>
                <a:lnTo>
                  <a:pt x="406400" y="16933"/>
                </a:lnTo>
                <a:lnTo>
                  <a:pt x="414867" y="16933"/>
                </a:lnTo>
                <a:lnTo>
                  <a:pt x="414867" y="16933"/>
                </a:lnTo>
                <a:lnTo>
                  <a:pt x="423333" y="16933"/>
                </a:lnTo>
                <a:lnTo>
                  <a:pt x="4233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Freeform 3079"/>
          <p:cNvSpPr/>
          <p:nvPr/>
        </p:nvSpPr>
        <p:spPr>
          <a:xfrm>
            <a:off x="8221133" y="2040467"/>
            <a:ext cx="279402" cy="287867"/>
          </a:xfrm>
          <a:custGeom>
            <a:avLst/>
            <a:gdLst/>
            <a:ahLst/>
            <a:cxnLst/>
            <a:rect l="0" t="0" r="0" b="0"/>
            <a:pathLst>
              <a:path w="279402" h="287867">
                <a:moveTo>
                  <a:pt x="50801" y="25400"/>
                </a:moveTo>
                <a:lnTo>
                  <a:pt x="50801" y="33866"/>
                </a:lnTo>
                <a:lnTo>
                  <a:pt x="50801" y="33866"/>
                </a:lnTo>
                <a:lnTo>
                  <a:pt x="50801" y="33866"/>
                </a:lnTo>
                <a:lnTo>
                  <a:pt x="50801" y="25400"/>
                </a:lnTo>
                <a:lnTo>
                  <a:pt x="59267" y="25400"/>
                </a:lnTo>
                <a:lnTo>
                  <a:pt x="59267" y="16933"/>
                </a:lnTo>
                <a:lnTo>
                  <a:pt x="76200" y="16933"/>
                </a:lnTo>
                <a:lnTo>
                  <a:pt x="84667" y="8466"/>
                </a:lnTo>
                <a:lnTo>
                  <a:pt x="101600" y="8466"/>
                </a:lnTo>
                <a:lnTo>
                  <a:pt x="127001" y="8466"/>
                </a:lnTo>
                <a:lnTo>
                  <a:pt x="143934" y="0"/>
                </a:lnTo>
                <a:lnTo>
                  <a:pt x="169334" y="0"/>
                </a:lnTo>
                <a:lnTo>
                  <a:pt x="186267" y="8466"/>
                </a:lnTo>
                <a:lnTo>
                  <a:pt x="203201" y="8466"/>
                </a:lnTo>
                <a:lnTo>
                  <a:pt x="220134" y="16933"/>
                </a:lnTo>
                <a:lnTo>
                  <a:pt x="228600" y="25400"/>
                </a:lnTo>
                <a:lnTo>
                  <a:pt x="237067" y="42333"/>
                </a:lnTo>
                <a:lnTo>
                  <a:pt x="245534" y="59266"/>
                </a:lnTo>
                <a:lnTo>
                  <a:pt x="245534" y="76200"/>
                </a:lnTo>
                <a:lnTo>
                  <a:pt x="237067" y="101600"/>
                </a:lnTo>
                <a:lnTo>
                  <a:pt x="237067" y="127000"/>
                </a:lnTo>
                <a:lnTo>
                  <a:pt x="228600" y="143933"/>
                </a:lnTo>
                <a:lnTo>
                  <a:pt x="211667" y="160866"/>
                </a:lnTo>
                <a:lnTo>
                  <a:pt x="194733" y="177800"/>
                </a:lnTo>
                <a:lnTo>
                  <a:pt x="177800" y="203200"/>
                </a:lnTo>
                <a:lnTo>
                  <a:pt x="152400" y="211666"/>
                </a:lnTo>
                <a:lnTo>
                  <a:pt x="127001" y="228600"/>
                </a:lnTo>
                <a:lnTo>
                  <a:pt x="110067" y="237066"/>
                </a:lnTo>
                <a:lnTo>
                  <a:pt x="93134" y="245533"/>
                </a:lnTo>
                <a:lnTo>
                  <a:pt x="67734" y="245533"/>
                </a:lnTo>
                <a:lnTo>
                  <a:pt x="59267" y="254000"/>
                </a:lnTo>
                <a:lnTo>
                  <a:pt x="42333" y="254000"/>
                </a:lnTo>
                <a:lnTo>
                  <a:pt x="25400" y="254000"/>
                </a:lnTo>
                <a:lnTo>
                  <a:pt x="16934" y="245533"/>
                </a:lnTo>
                <a:lnTo>
                  <a:pt x="8467" y="237066"/>
                </a:lnTo>
                <a:lnTo>
                  <a:pt x="0" y="228600"/>
                </a:lnTo>
                <a:lnTo>
                  <a:pt x="0" y="220133"/>
                </a:lnTo>
                <a:lnTo>
                  <a:pt x="0" y="211666"/>
                </a:lnTo>
                <a:lnTo>
                  <a:pt x="0" y="203200"/>
                </a:lnTo>
                <a:lnTo>
                  <a:pt x="0" y="186266"/>
                </a:lnTo>
                <a:lnTo>
                  <a:pt x="8467" y="177800"/>
                </a:lnTo>
                <a:lnTo>
                  <a:pt x="25400" y="169333"/>
                </a:lnTo>
                <a:lnTo>
                  <a:pt x="42333" y="160866"/>
                </a:lnTo>
                <a:lnTo>
                  <a:pt x="59267" y="160866"/>
                </a:lnTo>
                <a:lnTo>
                  <a:pt x="84667" y="160866"/>
                </a:lnTo>
                <a:lnTo>
                  <a:pt x="101600" y="169333"/>
                </a:lnTo>
                <a:lnTo>
                  <a:pt x="118533" y="169333"/>
                </a:lnTo>
                <a:lnTo>
                  <a:pt x="135467" y="177800"/>
                </a:lnTo>
                <a:lnTo>
                  <a:pt x="152400" y="186266"/>
                </a:lnTo>
                <a:lnTo>
                  <a:pt x="169334" y="194733"/>
                </a:lnTo>
                <a:lnTo>
                  <a:pt x="186267" y="203200"/>
                </a:lnTo>
                <a:lnTo>
                  <a:pt x="194733" y="220133"/>
                </a:lnTo>
                <a:lnTo>
                  <a:pt x="203201" y="228600"/>
                </a:lnTo>
                <a:lnTo>
                  <a:pt x="211667" y="237066"/>
                </a:lnTo>
                <a:lnTo>
                  <a:pt x="220134" y="254000"/>
                </a:lnTo>
                <a:lnTo>
                  <a:pt x="228600" y="262466"/>
                </a:lnTo>
                <a:lnTo>
                  <a:pt x="237067" y="270933"/>
                </a:lnTo>
                <a:lnTo>
                  <a:pt x="245534" y="279400"/>
                </a:lnTo>
                <a:lnTo>
                  <a:pt x="254000" y="287866"/>
                </a:lnTo>
                <a:lnTo>
                  <a:pt x="262467" y="287866"/>
                </a:lnTo>
                <a:lnTo>
                  <a:pt x="270933" y="287866"/>
                </a:lnTo>
                <a:lnTo>
                  <a:pt x="270933" y="287866"/>
                </a:lnTo>
                <a:lnTo>
                  <a:pt x="270933" y="287866"/>
                </a:lnTo>
                <a:lnTo>
                  <a:pt x="279401" y="287866"/>
                </a:lnTo>
                <a:lnTo>
                  <a:pt x="279401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080"/>
          <p:cNvSpPr/>
          <p:nvPr/>
        </p:nvSpPr>
        <p:spPr>
          <a:xfrm>
            <a:off x="8686800" y="1642533"/>
            <a:ext cx="143934" cy="609601"/>
          </a:xfrm>
          <a:custGeom>
            <a:avLst/>
            <a:gdLst/>
            <a:ahLst/>
            <a:cxnLst/>
            <a:rect l="0" t="0" r="0" b="0"/>
            <a:pathLst>
              <a:path w="143934" h="609601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7" y="0"/>
                </a:lnTo>
                <a:lnTo>
                  <a:pt x="135467" y="0"/>
                </a:lnTo>
                <a:lnTo>
                  <a:pt x="127000" y="0"/>
                </a:lnTo>
                <a:lnTo>
                  <a:pt x="118534" y="8467"/>
                </a:lnTo>
                <a:lnTo>
                  <a:pt x="118534" y="16934"/>
                </a:lnTo>
                <a:lnTo>
                  <a:pt x="110066" y="25400"/>
                </a:lnTo>
                <a:lnTo>
                  <a:pt x="101600" y="42334"/>
                </a:lnTo>
                <a:lnTo>
                  <a:pt x="93133" y="50800"/>
                </a:lnTo>
                <a:lnTo>
                  <a:pt x="93133" y="67734"/>
                </a:lnTo>
                <a:lnTo>
                  <a:pt x="84667" y="93134"/>
                </a:lnTo>
                <a:lnTo>
                  <a:pt x="67733" y="118534"/>
                </a:lnTo>
                <a:lnTo>
                  <a:pt x="50800" y="143934"/>
                </a:lnTo>
                <a:lnTo>
                  <a:pt x="42334" y="169334"/>
                </a:lnTo>
                <a:lnTo>
                  <a:pt x="33866" y="203200"/>
                </a:lnTo>
                <a:lnTo>
                  <a:pt x="16933" y="228600"/>
                </a:lnTo>
                <a:lnTo>
                  <a:pt x="8467" y="262467"/>
                </a:lnTo>
                <a:lnTo>
                  <a:pt x="0" y="287867"/>
                </a:lnTo>
                <a:lnTo>
                  <a:pt x="0" y="321734"/>
                </a:lnTo>
                <a:lnTo>
                  <a:pt x="0" y="355600"/>
                </a:lnTo>
                <a:lnTo>
                  <a:pt x="0" y="381000"/>
                </a:lnTo>
                <a:lnTo>
                  <a:pt x="0" y="414867"/>
                </a:lnTo>
                <a:lnTo>
                  <a:pt x="8467" y="440267"/>
                </a:lnTo>
                <a:lnTo>
                  <a:pt x="16933" y="474134"/>
                </a:lnTo>
                <a:lnTo>
                  <a:pt x="25400" y="499534"/>
                </a:lnTo>
                <a:lnTo>
                  <a:pt x="33866" y="516467"/>
                </a:lnTo>
                <a:lnTo>
                  <a:pt x="50800" y="541867"/>
                </a:lnTo>
                <a:lnTo>
                  <a:pt x="59267" y="558800"/>
                </a:lnTo>
                <a:lnTo>
                  <a:pt x="67733" y="575734"/>
                </a:lnTo>
                <a:lnTo>
                  <a:pt x="84667" y="592667"/>
                </a:lnTo>
                <a:lnTo>
                  <a:pt x="101600" y="601134"/>
                </a:lnTo>
                <a:lnTo>
                  <a:pt x="101600" y="601134"/>
                </a:lnTo>
                <a:lnTo>
                  <a:pt x="110066" y="609600"/>
                </a:lnTo>
                <a:lnTo>
                  <a:pt x="110066" y="609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8940800" y="1837267"/>
            <a:ext cx="203201" cy="338667"/>
          </a:xfrm>
          <a:custGeom>
            <a:avLst/>
            <a:gdLst/>
            <a:ahLst/>
            <a:cxnLst/>
            <a:rect l="0" t="0" r="0" b="0"/>
            <a:pathLst>
              <a:path w="203201" h="338667">
                <a:moveTo>
                  <a:pt x="76200" y="16933"/>
                </a:moveTo>
                <a:lnTo>
                  <a:pt x="76200" y="16933"/>
                </a:lnTo>
                <a:lnTo>
                  <a:pt x="76200" y="16933"/>
                </a:lnTo>
                <a:lnTo>
                  <a:pt x="67733" y="16933"/>
                </a:lnTo>
                <a:lnTo>
                  <a:pt x="67733" y="16933"/>
                </a:lnTo>
                <a:lnTo>
                  <a:pt x="67733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7" y="0"/>
                </a:lnTo>
                <a:lnTo>
                  <a:pt x="127000" y="8466"/>
                </a:lnTo>
                <a:lnTo>
                  <a:pt x="135467" y="8466"/>
                </a:lnTo>
                <a:lnTo>
                  <a:pt x="143933" y="16933"/>
                </a:lnTo>
                <a:lnTo>
                  <a:pt x="152400" y="25400"/>
                </a:lnTo>
                <a:lnTo>
                  <a:pt x="169334" y="33866"/>
                </a:lnTo>
                <a:lnTo>
                  <a:pt x="169334" y="42333"/>
                </a:lnTo>
                <a:lnTo>
                  <a:pt x="177800" y="59266"/>
                </a:lnTo>
                <a:lnTo>
                  <a:pt x="186267" y="76200"/>
                </a:lnTo>
                <a:lnTo>
                  <a:pt x="194733" y="93133"/>
                </a:lnTo>
                <a:lnTo>
                  <a:pt x="194733" y="110066"/>
                </a:lnTo>
                <a:lnTo>
                  <a:pt x="194733" y="135466"/>
                </a:lnTo>
                <a:lnTo>
                  <a:pt x="186267" y="160866"/>
                </a:lnTo>
                <a:lnTo>
                  <a:pt x="186267" y="177800"/>
                </a:lnTo>
                <a:lnTo>
                  <a:pt x="177800" y="203200"/>
                </a:lnTo>
                <a:lnTo>
                  <a:pt x="169334" y="220133"/>
                </a:lnTo>
                <a:lnTo>
                  <a:pt x="152400" y="245533"/>
                </a:lnTo>
                <a:lnTo>
                  <a:pt x="143933" y="262466"/>
                </a:lnTo>
                <a:lnTo>
                  <a:pt x="127000" y="279400"/>
                </a:lnTo>
                <a:lnTo>
                  <a:pt x="118533" y="296333"/>
                </a:lnTo>
                <a:lnTo>
                  <a:pt x="101600" y="304800"/>
                </a:lnTo>
                <a:lnTo>
                  <a:pt x="93134" y="321733"/>
                </a:lnTo>
                <a:lnTo>
                  <a:pt x="76200" y="330200"/>
                </a:lnTo>
                <a:lnTo>
                  <a:pt x="59267" y="330200"/>
                </a:lnTo>
                <a:lnTo>
                  <a:pt x="42333" y="338666"/>
                </a:lnTo>
                <a:lnTo>
                  <a:pt x="25400" y="330200"/>
                </a:lnTo>
                <a:lnTo>
                  <a:pt x="16934" y="330200"/>
                </a:lnTo>
                <a:lnTo>
                  <a:pt x="8466" y="321733"/>
                </a:lnTo>
                <a:lnTo>
                  <a:pt x="0" y="304800"/>
                </a:lnTo>
                <a:lnTo>
                  <a:pt x="0" y="296333"/>
                </a:lnTo>
                <a:lnTo>
                  <a:pt x="0" y="287866"/>
                </a:lnTo>
                <a:lnTo>
                  <a:pt x="0" y="270933"/>
                </a:lnTo>
                <a:lnTo>
                  <a:pt x="8466" y="262466"/>
                </a:lnTo>
                <a:lnTo>
                  <a:pt x="16934" y="254000"/>
                </a:lnTo>
                <a:lnTo>
                  <a:pt x="25400" y="245533"/>
                </a:lnTo>
                <a:lnTo>
                  <a:pt x="42333" y="237066"/>
                </a:lnTo>
                <a:lnTo>
                  <a:pt x="59267" y="237066"/>
                </a:lnTo>
                <a:lnTo>
                  <a:pt x="76200" y="228600"/>
                </a:lnTo>
                <a:lnTo>
                  <a:pt x="101600" y="228600"/>
                </a:lnTo>
                <a:lnTo>
                  <a:pt x="118533" y="228600"/>
                </a:lnTo>
                <a:lnTo>
                  <a:pt x="135467" y="237066"/>
                </a:lnTo>
                <a:lnTo>
                  <a:pt x="143933" y="237066"/>
                </a:lnTo>
                <a:lnTo>
                  <a:pt x="160866" y="245533"/>
                </a:lnTo>
                <a:lnTo>
                  <a:pt x="169334" y="254000"/>
                </a:lnTo>
                <a:lnTo>
                  <a:pt x="177800" y="270933"/>
                </a:lnTo>
                <a:lnTo>
                  <a:pt x="186267" y="279400"/>
                </a:lnTo>
                <a:lnTo>
                  <a:pt x="194733" y="279400"/>
                </a:lnTo>
                <a:lnTo>
                  <a:pt x="194733" y="279400"/>
                </a:lnTo>
                <a:lnTo>
                  <a:pt x="203200" y="287866"/>
                </a:lnTo>
                <a:lnTo>
                  <a:pt x="203200" y="287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3082"/>
          <p:cNvSpPr/>
          <p:nvPr/>
        </p:nvSpPr>
        <p:spPr>
          <a:xfrm>
            <a:off x="9211733" y="1862667"/>
            <a:ext cx="211668" cy="321734"/>
          </a:xfrm>
          <a:custGeom>
            <a:avLst/>
            <a:gdLst/>
            <a:ahLst/>
            <a:cxnLst/>
            <a:rect l="0" t="0" r="0" b="0"/>
            <a:pathLst>
              <a:path w="211668" h="321734">
                <a:moveTo>
                  <a:pt x="101600" y="8466"/>
                </a:moveTo>
                <a:lnTo>
                  <a:pt x="101600" y="8466"/>
                </a:lnTo>
                <a:lnTo>
                  <a:pt x="93134" y="8466"/>
                </a:lnTo>
                <a:lnTo>
                  <a:pt x="84667" y="0"/>
                </a:lnTo>
                <a:lnTo>
                  <a:pt x="84667" y="0"/>
                </a:lnTo>
                <a:lnTo>
                  <a:pt x="76200" y="8466"/>
                </a:lnTo>
                <a:lnTo>
                  <a:pt x="67734" y="16933"/>
                </a:lnTo>
                <a:lnTo>
                  <a:pt x="59267" y="25400"/>
                </a:lnTo>
                <a:lnTo>
                  <a:pt x="50801" y="33866"/>
                </a:lnTo>
                <a:lnTo>
                  <a:pt x="42333" y="50800"/>
                </a:lnTo>
                <a:lnTo>
                  <a:pt x="33867" y="67733"/>
                </a:lnTo>
                <a:lnTo>
                  <a:pt x="25400" y="93133"/>
                </a:lnTo>
                <a:lnTo>
                  <a:pt x="16934" y="110066"/>
                </a:lnTo>
                <a:lnTo>
                  <a:pt x="8467" y="135466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8467" y="237066"/>
                </a:lnTo>
                <a:lnTo>
                  <a:pt x="16934" y="254000"/>
                </a:lnTo>
                <a:lnTo>
                  <a:pt x="25400" y="270933"/>
                </a:lnTo>
                <a:lnTo>
                  <a:pt x="33867" y="287866"/>
                </a:lnTo>
                <a:lnTo>
                  <a:pt x="42333" y="296333"/>
                </a:lnTo>
                <a:lnTo>
                  <a:pt x="59267" y="304800"/>
                </a:lnTo>
                <a:lnTo>
                  <a:pt x="76200" y="313266"/>
                </a:lnTo>
                <a:lnTo>
                  <a:pt x="84667" y="313266"/>
                </a:lnTo>
                <a:lnTo>
                  <a:pt x="101600" y="321733"/>
                </a:lnTo>
                <a:lnTo>
                  <a:pt x="118533" y="321733"/>
                </a:lnTo>
                <a:lnTo>
                  <a:pt x="127001" y="321733"/>
                </a:lnTo>
                <a:lnTo>
                  <a:pt x="143934" y="313266"/>
                </a:lnTo>
                <a:lnTo>
                  <a:pt x="160867" y="304800"/>
                </a:lnTo>
                <a:lnTo>
                  <a:pt x="169334" y="296333"/>
                </a:lnTo>
                <a:lnTo>
                  <a:pt x="177800" y="287866"/>
                </a:lnTo>
                <a:lnTo>
                  <a:pt x="186267" y="270933"/>
                </a:lnTo>
                <a:lnTo>
                  <a:pt x="194733" y="254000"/>
                </a:lnTo>
                <a:lnTo>
                  <a:pt x="203201" y="237066"/>
                </a:lnTo>
                <a:lnTo>
                  <a:pt x="211667" y="211666"/>
                </a:lnTo>
                <a:lnTo>
                  <a:pt x="211667" y="194733"/>
                </a:lnTo>
                <a:lnTo>
                  <a:pt x="211667" y="169333"/>
                </a:lnTo>
                <a:lnTo>
                  <a:pt x="203201" y="152400"/>
                </a:lnTo>
                <a:lnTo>
                  <a:pt x="194733" y="135466"/>
                </a:lnTo>
                <a:lnTo>
                  <a:pt x="186267" y="118533"/>
                </a:lnTo>
                <a:lnTo>
                  <a:pt x="177800" y="101600"/>
                </a:lnTo>
                <a:lnTo>
                  <a:pt x="169334" y="84666"/>
                </a:lnTo>
                <a:lnTo>
                  <a:pt x="160867" y="67733"/>
                </a:lnTo>
                <a:lnTo>
                  <a:pt x="143934" y="59266"/>
                </a:lnTo>
                <a:lnTo>
                  <a:pt x="135467" y="50800"/>
                </a:lnTo>
                <a:lnTo>
                  <a:pt x="127001" y="42333"/>
                </a:lnTo>
                <a:lnTo>
                  <a:pt x="118533" y="33866"/>
                </a:lnTo>
                <a:lnTo>
                  <a:pt x="110067" y="25400"/>
                </a:lnTo>
                <a:lnTo>
                  <a:pt x="110067" y="25400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  <a:lnTo>
                  <a:pt x="101600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Freeform 3083"/>
          <p:cNvSpPr/>
          <p:nvPr/>
        </p:nvSpPr>
        <p:spPr>
          <a:xfrm>
            <a:off x="9719734" y="1845733"/>
            <a:ext cx="16934" cy="237068"/>
          </a:xfrm>
          <a:custGeom>
            <a:avLst/>
            <a:gdLst/>
            <a:ahLst/>
            <a:cxnLst/>
            <a:rect l="0" t="0" r="0" b="0"/>
            <a:pathLst>
              <a:path w="16934" h="2370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33867"/>
                </a:lnTo>
                <a:lnTo>
                  <a:pt x="0" y="42334"/>
                </a:lnTo>
                <a:lnTo>
                  <a:pt x="0" y="67734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4"/>
                </a:lnTo>
                <a:lnTo>
                  <a:pt x="0" y="143934"/>
                </a:lnTo>
                <a:lnTo>
                  <a:pt x="0" y="169334"/>
                </a:lnTo>
                <a:lnTo>
                  <a:pt x="0" y="177800"/>
                </a:lnTo>
                <a:lnTo>
                  <a:pt x="0" y="194734"/>
                </a:lnTo>
                <a:lnTo>
                  <a:pt x="0" y="211667"/>
                </a:lnTo>
                <a:lnTo>
                  <a:pt x="0" y="220134"/>
                </a:lnTo>
                <a:lnTo>
                  <a:pt x="8466" y="228600"/>
                </a:lnTo>
                <a:lnTo>
                  <a:pt x="8466" y="228600"/>
                </a:lnTo>
                <a:lnTo>
                  <a:pt x="8466" y="237067"/>
                </a:lnTo>
                <a:lnTo>
                  <a:pt x="16933" y="237067"/>
                </a:lnTo>
                <a:lnTo>
                  <a:pt x="16933" y="237067"/>
                </a:lnTo>
                <a:lnTo>
                  <a:pt x="16933" y="237067"/>
                </a:lnTo>
                <a:lnTo>
                  <a:pt x="16933" y="237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9601200" y="1955800"/>
            <a:ext cx="270935" cy="16934"/>
          </a:xfrm>
          <a:custGeom>
            <a:avLst/>
            <a:gdLst/>
            <a:ahLst/>
            <a:cxnLst/>
            <a:rect l="0" t="0" r="0" b="0"/>
            <a:pathLst>
              <a:path w="270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4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43933" y="16933"/>
                </a:lnTo>
                <a:lnTo>
                  <a:pt x="169334" y="16933"/>
                </a:lnTo>
                <a:lnTo>
                  <a:pt x="186266" y="16933"/>
                </a:lnTo>
                <a:lnTo>
                  <a:pt x="203200" y="8467"/>
                </a:lnTo>
                <a:lnTo>
                  <a:pt x="220133" y="8467"/>
                </a:lnTo>
                <a:lnTo>
                  <a:pt x="228600" y="8467"/>
                </a:lnTo>
                <a:lnTo>
                  <a:pt x="245534" y="0"/>
                </a:lnTo>
                <a:lnTo>
                  <a:pt x="254000" y="0"/>
                </a:lnTo>
                <a:lnTo>
                  <a:pt x="262466" y="0"/>
                </a:lnTo>
                <a:lnTo>
                  <a:pt x="262466" y="0"/>
                </a:lnTo>
                <a:lnTo>
                  <a:pt x="270934" y="0"/>
                </a:lnTo>
                <a:lnTo>
                  <a:pt x="2709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10219267" y="1769533"/>
            <a:ext cx="50800" cy="372535"/>
          </a:xfrm>
          <a:custGeom>
            <a:avLst/>
            <a:gdLst/>
            <a:ahLst/>
            <a:cxnLst/>
            <a:rect l="0" t="0" r="0" b="0"/>
            <a:pathLst>
              <a:path w="50800" h="372535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25400"/>
                </a:lnTo>
                <a:lnTo>
                  <a:pt x="0" y="42334"/>
                </a:lnTo>
                <a:lnTo>
                  <a:pt x="0" y="59267"/>
                </a:lnTo>
                <a:lnTo>
                  <a:pt x="0" y="76200"/>
                </a:lnTo>
                <a:lnTo>
                  <a:pt x="8467" y="101600"/>
                </a:lnTo>
                <a:lnTo>
                  <a:pt x="8467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25399" y="194734"/>
                </a:lnTo>
                <a:lnTo>
                  <a:pt x="25399" y="228600"/>
                </a:lnTo>
                <a:lnTo>
                  <a:pt x="25399" y="245534"/>
                </a:lnTo>
                <a:lnTo>
                  <a:pt x="25399" y="270934"/>
                </a:lnTo>
                <a:lnTo>
                  <a:pt x="25399" y="287867"/>
                </a:lnTo>
                <a:lnTo>
                  <a:pt x="33867" y="313267"/>
                </a:lnTo>
                <a:lnTo>
                  <a:pt x="33867" y="330200"/>
                </a:lnTo>
                <a:lnTo>
                  <a:pt x="33867" y="347134"/>
                </a:lnTo>
                <a:lnTo>
                  <a:pt x="42333" y="364067"/>
                </a:lnTo>
                <a:lnTo>
                  <a:pt x="42333" y="372534"/>
                </a:lnTo>
                <a:lnTo>
                  <a:pt x="50799" y="372534"/>
                </a:lnTo>
                <a:lnTo>
                  <a:pt x="50799" y="372534"/>
                </a:lnTo>
                <a:lnTo>
                  <a:pt x="50799" y="372534"/>
                </a:lnTo>
                <a:lnTo>
                  <a:pt x="50799" y="364067"/>
                </a:lnTo>
                <a:lnTo>
                  <a:pt x="50799" y="3640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 3086"/>
          <p:cNvSpPr/>
          <p:nvPr/>
        </p:nvSpPr>
        <p:spPr>
          <a:xfrm>
            <a:off x="10202333" y="1778000"/>
            <a:ext cx="228601" cy="364068"/>
          </a:xfrm>
          <a:custGeom>
            <a:avLst/>
            <a:gdLst/>
            <a:ahLst/>
            <a:cxnLst/>
            <a:rect l="0" t="0" r="0" b="0"/>
            <a:pathLst>
              <a:path w="228601" h="364068">
                <a:moveTo>
                  <a:pt x="0" y="50800"/>
                </a:moveTo>
                <a:lnTo>
                  <a:pt x="0" y="42333"/>
                </a:lnTo>
                <a:lnTo>
                  <a:pt x="0" y="33867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8467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76200" y="0"/>
                </a:lnTo>
                <a:lnTo>
                  <a:pt x="93134" y="8467"/>
                </a:lnTo>
                <a:lnTo>
                  <a:pt x="118533" y="16933"/>
                </a:lnTo>
                <a:lnTo>
                  <a:pt x="135467" y="25400"/>
                </a:lnTo>
                <a:lnTo>
                  <a:pt x="152400" y="42333"/>
                </a:lnTo>
                <a:lnTo>
                  <a:pt x="169334" y="59267"/>
                </a:lnTo>
                <a:lnTo>
                  <a:pt x="186267" y="76200"/>
                </a:lnTo>
                <a:lnTo>
                  <a:pt x="194733" y="101600"/>
                </a:lnTo>
                <a:lnTo>
                  <a:pt x="211667" y="127000"/>
                </a:lnTo>
                <a:lnTo>
                  <a:pt x="220133" y="143933"/>
                </a:lnTo>
                <a:lnTo>
                  <a:pt x="220133" y="169333"/>
                </a:lnTo>
                <a:lnTo>
                  <a:pt x="228600" y="194733"/>
                </a:lnTo>
                <a:lnTo>
                  <a:pt x="228600" y="220133"/>
                </a:lnTo>
                <a:lnTo>
                  <a:pt x="220133" y="245533"/>
                </a:lnTo>
                <a:lnTo>
                  <a:pt x="211667" y="270933"/>
                </a:lnTo>
                <a:lnTo>
                  <a:pt x="203201" y="296333"/>
                </a:lnTo>
                <a:lnTo>
                  <a:pt x="194733" y="313267"/>
                </a:lnTo>
                <a:lnTo>
                  <a:pt x="169334" y="330200"/>
                </a:lnTo>
                <a:lnTo>
                  <a:pt x="160867" y="347133"/>
                </a:lnTo>
                <a:lnTo>
                  <a:pt x="143933" y="355600"/>
                </a:lnTo>
                <a:lnTo>
                  <a:pt x="118533" y="364067"/>
                </a:lnTo>
                <a:lnTo>
                  <a:pt x="93134" y="364067"/>
                </a:lnTo>
                <a:lnTo>
                  <a:pt x="76200" y="364067"/>
                </a:lnTo>
                <a:lnTo>
                  <a:pt x="50801" y="355600"/>
                </a:lnTo>
                <a:lnTo>
                  <a:pt x="42333" y="347133"/>
                </a:lnTo>
                <a:lnTo>
                  <a:pt x="25401" y="330200"/>
                </a:lnTo>
                <a:lnTo>
                  <a:pt x="16934" y="313267"/>
                </a:lnTo>
                <a:lnTo>
                  <a:pt x="16934" y="296333"/>
                </a:lnTo>
                <a:lnTo>
                  <a:pt x="16934" y="279400"/>
                </a:lnTo>
                <a:lnTo>
                  <a:pt x="33867" y="262467"/>
                </a:lnTo>
                <a:lnTo>
                  <a:pt x="33867" y="262467"/>
                </a:lnTo>
                <a:lnTo>
                  <a:pt x="42333" y="245533"/>
                </a:lnTo>
                <a:lnTo>
                  <a:pt x="42333" y="2455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Freeform 3087"/>
          <p:cNvSpPr/>
          <p:nvPr/>
        </p:nvSpPr>
        <p:spPr>
          <a:xfrm>
            <a:off x="10515600" y="1761067"/>
            <a:ext cx="228601" cy="355601"/>
          </a:xfrm>
          <a:custGeom>
            <a:avLst/>
            <a:gdLst/>
            <a:ahLst/>
            <a:cxnLst/>
            <a:rect l="0" t="0" r="0" b="0"/>
            <a:pathLst>
              <a:path w="228601" h="355601">
                <a:moveTo>
                  <a:pt x="160867" y="16933"/>
                </a:moveTo>
                <a:lnTo>
                  <a:pt x="160867" y="16933"/>
                </a:lnTo>
                <a:lnTo>
                  <a:pt x="152400" y="8466"/>
                </a:lnTo>
                <a:lnTo>
                  <a:pt x="152400" y="8466"/>
                </a:lnTo>
                <a:lnTo>
                  <a:pt x="135466" y="8466"/>
                </a:lnTo>
                <a:lnTo>
                  <a:pt x="127000" y="0"/>
                </a:lnTo>
                <a:lnTo>
                  <a:pt x="118534" y="0"/>
                </a:lnTo>
                <a:lnTo>
                  <a:pt x="110066" y="0"/>
                </a:lnTo>
                <a:lnTo>
                  <a:pt x="93134" y="0"/>
                </a:lnTo>
                <a:lnTo>
                  <a:pt x="84667" y="8466"/>
                </a:lnTo>
                <a:lnTo>
                  <a:pt x="67733" y="16933"/>
                </a:lnTo>
                <a:lnTo>
                  <a:pt x="50800" y="25400"/>
                </a:lnTo>
                <a:lnTo>
                  <a:pt x="33866" y="33866"/>
                </a:lnTo>
                <a:lnTo>
                  <a:pt x="25400" y="50800"/>
                </a:lnTo>
                <a:lnTo>
                  <a:pt x="16934" y="67733"/>
                </a:lnTo>
                <a:lnTo>
                  <a:pt x="8467" y="93133"/>
                </a:lnTo>
                <a:lnTo>
                  <a:pt x="8467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0" y="194733"/>
                </a:lnTo>
                <a:lnTo>
                  <a:pt x="0" y="220133"/>
                </a:lnTo>
                <a:lnTo>
                  <a:pt x="0" y="254000"/>
                </a:lnTo>
                <a:lnTo>
                  <a:pt x="8467" y="270933"/>
                </a:lnTo>
                <a:lnTo>
                  <a:pt x="16934" y="296333"/>
                </a:lnTo>
                <a:lnTo>
                  <a:pt x="25400" y="313266"/>
                </a:lnTo>
                <a:lnTo>
                  <a:pt x="33866" y="330200"/>
                </a:lnTo>
                <a:lnTo>
                  <a:pt x="50800" y="338666"/>
                </a:lnTo>
                <a:lnTo>
                  <a:pt x="67733" y="347133"/>
                </a:lnTo>
                <a:lnTo>
                  <a:pt x="76200" y="355600"/>
                </a:lnTo>
                <a:lnTo>
                  <a:pt x="93134" y="355600"/>
                </a:lnTo>
                <a:lnTo>
                  <a:pt x="110066" y="355600"/>
                </a:lnTo>
                <a:lnTo>
                  <a:pt x="118534" y="355600"/>
                </a:lnTo>
                <a:lnTo>
                  <a:pt x="135466" y="347133"/>
                </a:lnTo>
                <a:lnTo>
                  <a:pt x="152400" y="338666"/>
                </a:lnTo>
                <a:lnTo>
                  <a:pt x="169334" y="330200"/>
                </a:lnTo>
                <a:lnTo>
                  <a:pt x="186266" y="313266"/>
                </a:lnTo>
                <a:lnTo>
                  <a:pt x="194734" y="304800"/>
                </a:lnTo>
                <a:lnTo>
                  <a:pt x="194734" y="296333"/>
                </a:lnTo>
                <a:lnTo>
                  <a:pt x="203200" y="279400"/>
                </a:lnTo>
                <a:lnTo>
                  <a:pt x="203200" y="270933"/>
                </a:lnTo>
                <a:lnTo>
                  <a:pt x="194734" y="262466"/>
                </a:lnTo>
                <a:lnTo>
                  <a:pt x="186266" y="262466"/>
                </a:lnTo>
                <a:lnTo>
                  <a:pt x="177800" y="254000"/>
                </a:lnTo>
                <a:lnTo>
                  <a:pt x="160867" y="254000"/>
                </a:lnTo>
                <a:lnTo>
                  <a:pt x="143933" y="245533"/>
                </a:lnTo>
                <a:lnTo>
                  <a:pt x="127000" y="245533"/>
                </a:lnTo>
                <a:lnTo>
                  <a:pt x="110066" y="254000"/>
                </a:lnTo>
                <a:lnTo>
                  <a:pt x="101600" y="254000"/>
                </a:lnTo>
                <a:lnTo>
                  <a:pt x="84667" y="254000"/>
                </a:lnTo>
                <a:lnTo>
                  <a:pt x="67733" y="254000"/>
                </a:lnTo>
                <a:lnTo>
                  <a:pt x="67733" y="254000"/>
                </a:lnTo>
                <a:lnTo>
                  <a:pt x="59266" y="254000"/>
                </a:lnTo>
                <a:lnTo>
                  <a:pt x="59266" y="254000"/>
                </a:lnTo>
                <a:lnTo>
                  <a:pt x="59266" y="254000"/>
                </a:lnTo>
                <a:lnTo>
                  <a:pt x="59266" y="245533"/>
                </a:lnTo>
                <a:lnTo>
                  <a:pt x="67733" y="245533"/>
                </a:lnTo>
                <a:lnTo>
                  <a:pt x="76200" y="237066"/>
                </a:lnTo>
                <a:lnTo>
                  <a:pt x="101600" y="228600"/>
                </a:lnTo>
                <a:lnTo>
                  <a:pt x="118534" y="228600"/>
                </a:lnTo>
                <a:lnTo>
                  <a:pt x="135466" y="220133"/>
                </a:lnTo>
                <a:lnTo>
                  <a:pt x="160867" y="211666"/>
                </a:lnTo>
                <a:lnTo>
                  <a:pt x="186266" y="203200"/>
                </a:lnTo>
                <a:lnTo>
                  <a:pt x="211666" y="203200"/>
                </a:lnTo>
                <a:lnTo>
                  <a:pt x="211666" y="203200"/>
                </a:lnTo>
                <a:lnTo>
                  <a:pt x="228600" y="194733"/>
                </a:lnTo>
                <a:lnTo>
                  <a:pt x="228600" y="1947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Freeform 3088"/>
          <p:cNvSpPr/>
          <p:nvPr/>
        </p:nvSpPr>
        <p:spPr>
          <a:xfrm>
            <a:off x="10761134" y="1608667"/>
            <a:ext cx="220134" cy="736601"/>
          </a:xfrm>
          <a:custGeom>
            <a:avLst/>
            <a:gdLst/>
            <a:ahLst/>
            <a:cxnLst/>
            <a:rect l="0" t="0" r="0" b="0"/>
            <a:pathLst>
              <a:path w="220134" h="7366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16932" y="8466"/>
                </a:lnTo>
                <a:lnTo>
                  <a:pt x="33866" y="16933"/>
                </a:lnTo>
                <a:lnTo>
                  <a:pt x="42332" y="33866"/>
                </a:lnTo>
                <a:lnTo>
                  <a:pt x="59266" y="50800"/>
                </a:lnTo>
                <a:lnTo>
                  <a:pt x="76200" y="67733"/>
                </a:lnTo>
                <a:lnTo>
                  <a:pt x="93132" y="84666"/>
                </a:lnTo>
                <a:lnTo>
                  <a:pt x="110066" y="110066"/>
                </a:lnTo>
                <a:lnTo>
                  <a:pt x="135466" y="135466"/>
                </a:lnTo>
                <a:lnTo>
                  <a:pt x="152400" y="160866"/>
                </a:lnTo>
                <a:lnTo>
                  <a:pt x="160866" y="194733"/>
                </a:lnTo>
                <a:lnTo>
                  <a:pt x="186266" y="228600"/>
                </a:lnTo>
                <a:lnTo>
                  <a:pt x="203199" y="270933"/>
                </a:lnTo>
                <a:lnTo>
                  <a:pt x="211666" y="304800"/>
                </a:lnTo>
                <a:lnTo>
                  <a:pt x="220133" y="338666"/>
                </a:lnTo>
                <a:lnTo>
                  <a:pt x="220133" y="372533"/>
                </a:lnTo>
                <a:lnTo>
                  <a:pt x="220133" y="406400"/>
                </a:lnTo>
                <a:lnTo>
                  <a:pt x="211666" y="448733"/>
                </a:lnTo>
                <a:lnTo>
                  <a:pt x="194732" y="491066"/>
                </a:lnTo>
                <a:lnTo>
                  <a:pt x="169332" y="524933"/>
                </a:lnTo>
                <a:lnTo>
                  <a:pt x="152400" y="567266"/>
                </a:lnTo>
                <a:lnTo>
                  <a:pt x="118532" y="609600"/>
                </a:lnTo>
                <a:lnTo>
                  <a:pt x="93132" y="651933"/>
                </a:lnTo>
                <a:lnTo>
                  <a:pt x="59266" y="694266"/>
                </a:lnTo>
                <a:lnTo>
                  <a:pt x="59266" y="694266"/>
                </a:lnTo>
                <a:lnTo>
                  <a:pt x="25400" y="736600"/>
                </a:lnTo>
                <a:lnTo>
                  <a:pt x="25400" y="736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Freeform 3089"/>
          <p:cNvSpPr/>
          <p:nvPr/>
        </p:nvSpPr>
        <p:spPr>
          <a:xfrm>
            <a:off x="7848600" y="1752600"/>
            <a:ext cx="135468" cy="254001"/>
          </a:xfrm>
          <a:custGeom>
            <a:avLst/>
            <a:gdLst/>
            <a:ahLst/>
            <a:cxnLst/>
            <a:rect l="0" t="0" r="0" b="0"/>
            <a:pathLst>
              <a:path w="135468" h="254001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42333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8467" y="25400"/>
                </a:lnTo>
                <a:lnTo>
                  <a:pt x="16933" y="16933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6" y="8467"/>
                </a:lnTo>
                <a:lnTo>
                  <a:pt x="50800" y="8467"/>
                </a:lnTo>
                <a:lnTo>
                  <a:pt x="59267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10066" y="25400"/>
                </a:lnTo>
                <a:lnTo>
                  <a:pt x="110066" y="25400"/>
                </a:lnTo>
                <a:lnTo>
                  <a:pt x="110066" y="42333"/>
                </a:lnTo>
                <a:lnTo>
                  <a:pt x="110066" y="50800"/>
                </a:lnTo>
                <a:lnTo>
                  <a:pt x="110066" y="59267"/>
                </a:lnTo>
                <a:lnTo>
                  <a:pt x="110066" y="67733"/>
                </a:lnTo>
                <a:lnTo>
                  <a:pt x="110066" y="76200"/>
                </a:lnTo>
                <a:lnTo>
                  <a:pt x="101600" y="93133"/>
                </a:lnTo>
                <a:lnTo>
                  <a:pt x="101600" y="101600"/>
                </a:lnTo>
                <a:lnTo>
                  <a:pt x="93133" y="118533"/>
                </a:lnTo>
                <a:lnTo>
                  <a:pt x="84667" y="127000"/>
                </a:lnTo>
                <a:lnTo>
                  <a:pt x="84667" y="135467"/>
                </a:lnTo>
                <a:lnTo>
                  <a:pt x="76200" y="152400"/>
                </a:lnTo>
                <a:lnTo>
                  <a:pt x="67733" y="160867"/>
                </a:lnTo>
                <a:lnTo>
                  <a:pt x="67733" y="177800"/>
                </a:lnTo>
                <a:lnTo>
                  <a:pt x="59267" y="186267"/>
                </a:lnTo>
                <a:lnTo>
                  <a:pt x="59267" y="194733"/>
                </a:lnTo>
                <a:lnTo>
                  <a:pt x="50800" y="211667"/>
                </a:lnTo>
                <a:lnTo>
                  <a:pt x="50800" y="220133"/>
                </a:lnTo>
                <a:lnTo>
                  <a:pt x="50800" y="228600"/>
                </a:lnTo>
                <a:lnTo>
                  <a:pt x="50800" y="228600"/>
                </a:lnTo>
                <a:lnTo>
                  <a:pt x="50800" y="237067"/>
                </a:lnTo>
                <a:lnTo>
                  <a:pt x="59267" y="245533"/>
                </a:lnTo>
                <a:lnTo>
                  <a:pt x="59267" y="245533"/>
                </a:lnTo>
                <a:lnTo>
                  <a:pt x="67733" y="254000"/>
                </a:lnTo>
                <a:lnTo>
                  <a:pt x="67733" y="254000"/>
                </a:lnTo>
                <a:lnTo>
                  <a:pt x="76200" y="254000"/>
                </a:lnTo>
                <a:lnTo>
                  <a:pt x="84667" y="254000"/>
                </a:lnTo>
                <a:lnTo>
                  <a:pt x="84667" y="254000"/>
                </a:lnTo>
                <a:lnTo>
                  <a:pt x="93133" y="254000"/>
                </a:lnTo>
                <a:lnTo>
                  <a:pt x="101600" y="254000"/>
                </a:lnTo>
                <a:lnTo>
                  <a:pt x="110066" y="254000"/>
                </a:lnTo>
                <a:lnTo>
                  <a:pt x="110066" y="254000"/>
                </a:lnTo>
                <a:lnTo>
                  <a:pt x="118534" y="254000"/>
                </a:lnTo>
                <a:lnTo>
                  <a:pt x="127000" y="254000"/>
                </a:lnTo>
                <a:lnTo>
                  <a:pt x="127000" y="254000"/>
                </a:lnTo>
                <a:lnTo>
                  <a:pt x="127000" y="254000"/>
                </a:lnTo>
                <a:lnTo>
                  <a:pt x="135467" y="245533"/>
                </a:lnTo>
                <a:lnTo>
                  <a:pt x="135467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 3090"/>
          <p:cNvSpPr/>
          <p:nvPr/>
        </p:nvSpPr>
        <p:spPr>
          <a:xfrm>
            <a:off x="8068733" y="1896533"/>
            <a:ext cx="8468" cy="8468"/>
          </a:xfrm>
          <a:custGeom>
            <a:avLst/>
            <a:gdLst/>
            <a:ahLst/>
            <a:cxnLst/>
            <a:rect l="0" t="0" r="0" b="0"/>
            <a:pathLst>
              <a:path w="8468" h="8468">
                <a:moveTo>
                  <a:pt x="0" y="8467"/>
                </a:move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 3091"/>
          <p:cNvSpPr/>
          <p:nvPr/>
        </p:nvSpPr>
        <p:spPr>
          <a:xfrm>
            <a:off x="6790267" y="1998133"/>
            <a:ext cx="25400" cy="8468"/>
          </a:xfrm>
          <a:custGeom>
            <a:avLst/>
            <a:gdLst/>
            <a:ahLst/>
            <a:cxnLst/>
            <a:rect l="0" t="0" r="0" b="0"/>
            <a:pathLst>
              <a:path w="25400" h="8468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8467"/>
                </a:lnTo>
                <a:lnTo>
                  <a:pt x="16933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  <a:lnTo>
                  <a:pt x="25399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 3092"/>
          <p:cNvSpPr/>
          <p:nvPr/>
        </p:nvSpPr>
        <p:spPr>
          <a:xfrm>
            <a:off x="6333067" y="1896533"/>
            <a:ext cx="254000" cy="279401"/>
          </a:xfrm>
          <a:custGeom>
            <a:avLst/>
            <a:gdLst/>
            <a:ahLst/>
            <a:cxnLst/>
            <a:rect l="0" t="0" r="0" b="0"/>
            <a:pathLst>
              <a:path w="254000" h="279401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6" y="42334"/>
                </a:lnTo>
                <a:lnTo>
                  <a:pt x="16933" y="33867"/>
                </a:lnTo>
                <a:lnTo>
                  <a:pt x="25400" y="25400"/>
                </a:lnTo>
                <a:lnTo>
                  <a:pt x="42333" y="16934"/>
                </a:lnTo>
                <a:lnTo>
                  <a:pt x="59266" y="8467"/>
                </a:lnTo>
                <a:lnTo>
                  <a:pt x="76200" y="8467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0"/>
                </a:lnTo>
                <a:lnTo>
                  <a:pt x="135466" y="8467"/>
                </a:lnTo>
                <a:lnTo>
                  <a:pt x="152400" y="8467"/>
                </a:lnTo>
                <a:lnTo>
                  <a:pt x="160866" y="16934"/>
                </a:lnTo>
                <a:lnTo>
                  <a:pt x="169333" y="25400"/>
                </a:lnTo>
                <a:lnTo>
                  <a:pt x="169333" y="42334"/>
                </a:lnTo>
                <a:lnTo>
                  <a:pt x="177799" y="50800"/>
                </a:lnTo>
                <a:lnTo>
                  <a:pt x="169333" y="67734"/>
                </a:lnTo>
                <a:lnTo>
                  <a:pt x="169333" y="84667"/>
                </a:lnTo>
                <a:lnTo>
                  <a:pt x="169333" y="101600"/>
                </a:lnTo>
                <a:lnTo>
                  <a:pt x="160866" y="118534"/>
                </a:lnTo>
                <a:lnTo>
                  <a:pt x="152400" y="135467"/>
                </a:lnTo>
                <a:lnTo>
                  <a:pt x="143933" y="152400"/>
                </a:lnTo>
                <a:lnTo>
                  <a:pt x="135466" y="169334"/>
                </a:lnTo>
                <a:lnTo>
                  <a:pt x="118533" y="186267"/>
                </a:lnTo>
                <a:lnTo>
                  <a:pt x="110066" y="203200"/>
                </a:lnTo>
                <a:lnTo>
                  <a:pt x="110066" y="220134"/>
                </a:lnTo>
                <a:lnTo>
                  <a:pt x="101600" y="237067"/>
                </a:lnTo>
                <a:lnTo>
                  <a:pt x="93133" y="245534"/>
                </a:lnTo>
                <a:lnTo>
                  <a:pt x="93133" y="254000"/>
                </a:lnTo>
                <a:lnTo>
                  <a:pt x="93133" y="270934"/>
                </a:lnTo>
                <a:lnTo>
                  <a:pt x="93133" y="270934"/>
                </a:lnTo>
                <a:lnTo>
                  <a:pt x="101600" y="279400"/>
                </a:lnTo>
                <a:lnTo>
                  <a:pt x="110066" y="279400"/>
                </a:lnTo>
                <a:lnTo>
                  <a:pt x="118533" y="279400"/>
                </a:lnTo>
                <a:lnTo>
                  <a:pt x="127000" y="279400"/>
                </a:lnTo>
                <a:lnTo>
                  <a:pt x="143933" y="279400"/>
                </a:lnTo>
                <a:lnTo>
                  <a:pt x="152400" y="270934"/>
                </a:lnTo>
                <a:lnTo>
                  <a:pt x="169333" y="270934"/>
                </a:lnTo>
                <a:lnTo>
                  <a:pt x="186267" y="262467"/>
                </a:lnTo>
                <a:lnTo>
                  <a:pt x="203200" y="262467"/>
                </a:lnTo>
                <a:lnTo>
                  <a:pt x="211666" y="254000"/>
                </a:lnTo>
                <a:lnTo>
                  <a:pt x="228600" y="254000"/>
                </a:lnTo>
                <a:lnTo>
                  <a:pt x="237066" y="254000"/>
                </a:lnTo>
                <a:lnTo>
                  <a:pt x="245533" y="254000"/>
                </a:lnTo>
                <a:lnTo>
                  <a:pt x="253999" y="254000"/>
                </a:lnTo>
                <a:lnTo>
                  <a:pt x="253999" y="254000"/>
                </a:lnTo>
                <a:lnTo>
                  <a:pt x="253999" y="262467"/>
                </a:lnTo>
                <a:lnTo>
                  <a:pt x="253999" y="262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Freeform 3093"/>
          <p:cNvSpPr/>
          <p:nvPr/>
        </p:nvSpPr>
        <p:spPr>
          <a:xfrm>
            <a:off x="7044266" y="2582333"/>
            <a:ext cx="169335" cy="406401"/>
          </a:xfrm>
          <a:custGeom>
            <a:avLst/>
            <a:gdLst/>
            <a:ahLst/>
            <a:cxnLst/>
            <a:rect l="0" t="0" r="0" b="0"/>
            <a:pathLst>
              <a:path w="169335" h="406401">
                <a:moveTo>
                  <a:pt x="101601" y="8467"/>
                </a:moveTo>
                <a:lnTo>
                  <a:pt x="93134" y="8467"/>
                </a:lnTo>
                <a:lnTo>
                  <a:pt x="93134" y="8467"/>
                </a:lnTo>
                <a:lnTo>
                  <a:pt x="84668" y="8467"/>
                </a:lnTo>
                <a:lnTo>
                  <a:pt x="76200" y="8467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67734" y="8467"/>
                </a:lnTo>
                <a:lnTo>
                  <a:pt x="59267" y="8467"/>
                </a:lnTo>
                <a:lnTo>
                  <a:pt x="50801" y="16934"/>
                </a:lnTo>
                <a:lnTo>
                  <a:pt x="50801" y="25400"/>
                </a:lnTo>
                <a:lnTo>
                  <a:pt x="42334" y="42334"/>
                </a:lnTo>
                <a:lnTo>
                  <a:pt x="33867" y="59267"/>
                </a:lnTo>
                <a:lnTo>
                  <a:pt x="25401" y="76200"/>
                </a:lnTo>
                <a:lnTo>
                  <a:pt x="16934" y="101600"/>
                </a:lnTo>
                <a:lnTo>
                  <a:pt x="8468" y="127000"/>
                </a:lnTo>
                <a:lnTo>
                  <a:pt x="8468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4"/>
                </a:lnTo>
                <a:lnTo>
                  <a:pt x="0" y="245534"/>
                </a:lnTo>
                <a:lnTo>
                  <a:pt x="8468" y="270934"/>
                </a:lnTo>
                <a:lnTo>
                  <a:pt x="16934" y="287867"/>
                </a:lnTo>
                <a:lnTo>
                  <a:pt x="25401" y="313267"/>
                </a:lnTo>
                <a:lnTo>
                  <a:pt x="42334" y="330200"/>
                </a:lnTo>
                <a:lnTo>
                  <a:pt x="50801" y="338667"/>
                </a:lnTo>
                <a:lnTo>
                  <a:pt x="67734" y="347134"/>
                </a:lnTo>
                <a:lnTo>
                  <a:pt x="76200" y="355600"/>
                </a:lnTo>
                <a:lnTo>
                  <a:pt x="93134" y="355600"/>
                </a:lnTo>
                <a:lnTo>
                  <a:pt x="110067" y="355600"/>
                </a:lnTo>
                <a:lnTo>
                  <a:pt x="127001" y="347134"/>
                </a:lnTo>
                <a:lnTo>
                  <a:pt x="143934" y="338667"/>
                </a:lnTo>
                <a:lnTo>
                  <a:pt x="152400" y="330200"/>
                </a:lnTo>
                <a:lnTo>
                  <a:pt x="160868" y="321734"/>
                </a:lnTo>
                <a:lnTo>
                  <a:pt x="169334" y="304800"/>
                </a:lnTo>
                <a:lnTo>
                  <a:pt x="169334" y="296334"/>
                </a:lnTo>
                <a:lnTo>
                  <a:pt x="169334" y="279400"/>
                </a:lnTo>
                <a:lnTo>
                  <a:pt x="169334" y="270934"/>
                </a:lnTo>
                <a:lnTo>
                  <a:pt x="160868" y="262467"/>
                </a:lnTo>
                <a:lnTo>
                  <a:pt x="160868" y="254000"/>
                </a:lnTo>
                <a:lnTo>
                  <a:pt x="152400" y="254000"/>
                </a:lnTo>
                <a:lnTo>
                  <a:pt x="143934" y="254000"/>
                </a:lnTo>
                <a:lnTo>
                  <a:pt x="135467" y="254000"/>
                </a:lnTo>
                <a:lnTo>
                  <a:pt x="127001" y="262467"/>
                </a:lnTo>
                <a:lnTo>
                  <a:pt x="118534" y="262467"/>
                </a:lnTo>
                <a:lnTo>
                  <a:pt x="110067" y="270934"/>
                </a:lnTo>
                <a:lnTo>
                  <a:pt x="101601" y="279400"/>
                </a:lnTo>
                <a:lnTo>
                  <a:pt x="93134" y="287867"/>
                </a:lnTo>
                <a:lnTo>
                  <a:pt x="93134" y="296334"/>
                </a:lnTo>
                <a:lnTo>
                  <a:pt x="84668" y="313267"/>
                </a:lnTo>
                <a:lnTo>
                  <a:pt x="84668" y="330200"/>
                </a:lnTo>
                <a:lnTo>
                  <a:pt x="84668" y="355600"/>
                </a:lnTo>
                <a:lnTo>
                  <a:pt x="84668" y="372534"/>
                </a:lnTo>
                <a:lnTo>
                  <a:pt x="93134" y="381000"/>
                </a:lnTo>
                <a:lnTo>
                  <a:pt x="101601" y="397934"/>
                </a:lnTo>
                <a:lnTo>
                  <a:pt x="110067" y="397934"/>
                </a:lnTo>
                <a:lnTo>
                  <a:pt x="110067" y="397934"/>
                </a:lnTo>
                <a:lnTo>
                  <a:pt x="127001" y="406400"/>
                </a:lnTo>
                <a:lnTo>
                  <a:pt x="127001" y="406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Freeform 3094"/>
          <p:cNvSpPr/>
          <p:nvPr/>
        </p:nvSpPr>
        <p:spPr>
          <a:xfrm>
            <a:off x="7306733" y="2692400"/>
            <a:ext cx="127002" cy="228601"/>
          </a:xfrm>
          <a:custGeom>
            <a:avLst/>
            <a:gdLst/>
            <a:ahLst/>
            <a:cxnLst/>
            <a:rect l="0" t="0" r="0" b="0"/>
            <a:pathLst>
              <a:path w="127002" h="228601">
                <a:moveTo>
                  <a:pt x="42333" y="33867"/>
                </a:moveTo>
                <a:lnTo>
                  <a:pt x="42333" y="42333"/>
                </a:lnTo>
                <a:lnTo>
                  <a:pt x="33867" y="42333"/>
                </a:lnTo>
                <a:lnTo>
                  <a:pt x="25400" y="59267"/>
                </a:lnTo>
                <a:lnTo>
                  <a:pt x="16934" y="59267"/>
                </a:lnTo>
                <a:lnTo>
                  <a:pt x="8467" y="76200"/>
                </a:lnTo>
                <a:lnTo>
                  <a:pt x="0" y="84667"/>
                </a:lnTo>
                <a:lnTo>
                  <a:pt x="0" y="101600"/>
                </a:lnTo>
                <a:lnTo>
                  <a:pt x="0" y="118533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7" y="186267"/>
                </a:lnTo>
                <a:lnTo>
                  <a:pt x="16934" y="203200"/>
                </a:lnTo>
                <a:lnTo>
                  <a:pt x="25400" y="211667"/>
                </a:lnTo>
                <a:lnTo>
                  <a:pt x="33867" y="220133"/>
                </a:lnTo>
                <a:lnTo>
                  <a:pt x="42333" y="228600"/>
                </a:lnTo>
                <a:lnTo>
                  <a:pt x="59267" y="228600"/>
                </a:lnTo>
                <a:lnTo>
                  <a:pt x="67734" y="228600"/>
                </a:lnTo>
                <a:lnTo>
                  <a:pt x="76200" y="228600"/>
                </a:lnTo>
                <a:lnTo>
                  <a:pt x="84667" y="220133"/>
                </a:lnTo>
                <a:lnTo>
                  <a:pt x="93134" y="211667"/>
                </a:lnTo>
                <a:lnTo>
                  <a:pt x="101600" y="203200"/>
                </a:lnTo>
                <a:lnTo>
                  <a:pt x="110067" y="186267"/>
                </a:lnTo>
                <a:lnTo>
                  <a:pt x="118533" y="169333"/>
                </a:lnTo>
                <a:lnTo>
                  <a:pt x="127001" y="152400"/>
                </a:lnTo>
                <a:lnTo>
                  <a:pt x="127001" y="135467"/>
                </a:lnTo>
                <a:lnTo>
                  <a:pt x="127001" y="118533"/>
                </a:lnTo>
                <a:lnTo>
                  <a:pt x="127001" y="101600"/>
                </a:lnTo>
                <a:lnTo>
                  <a:pt x="118533" y="84667"/>
                </a:lnTo>
                <a:lnTo>
                  <a:pt x="110067" y="67733"/>
                </a:lnTo>
                <a:lnTo>
                  <a:pt x="101600" y="59267"/>
                </a:lnTo>
                <a:lnTo>
                  <a:pt x="93134" y="50800"/>
                </a:lnTo>
                <a:lnTo>
                  <a:pt x="76200" y="42333"/>
                </a:lnTo>
                <a:lnTo>
                  <a:pt x="67734" y="33867"/>
                </a:lnTo>
                <a:lnTo>
                  <a:pt x="59267" y="33867"/>
                </a:lnTo>
                <a:lnTo>
                  <a:pt x="50801" y="25400"/>
                </a:lnTo>
                <a:lnTo>
                  <a:pt x="50801" y="25400"/>
                </a:lnTo>
                <a:lnTo>
                  <a:pt x="59267" y="16933"/>
                </a:lnTo>
                <a:lnTo>
                  <a:pt x="67734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93134" y="0"/>
                </a:lnTo>
                <a:lnTo>
                  <a:pt x="931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Freeform 3095"/>
          <p:cNvSpPr/>
          <p:nvPr/>
        </p:nvSpPr>
        <p:spPr>
          <a:xfrm>
            <a:off x="7569200" y="2700867"/>
            <a:ext cx="127001" cy="16934"/>
          </a:xfrm>
          <a:custGeom>
            <a:avLst/>
            <a:gdLst/>
            <a:ahLst/>
            <a:cxnLst/>
            <a:rect l="0" t="0" r="0" b="0"/>
            <a:pathLst>
              <a:path w="127001" h="16934">
                <a:moveTo>
                  <a:pt x="0" y="8466"/>
                </a:move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8466" y="16933"/>
                </a:lnTo>
                <a:lnTo>
                  <a:pt x="16934" y="16933"/>
                </a:lnTo>
                <a:lnTo>
                  <a:pt x="25400" y="8466"/>
                </a:lnTo>
                <a:lnTo>
                  <a:pt x="33867" y="8466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93134" y="0"/>
                </a:lnTo>
                <a:lnTo>
                  <a:pt x="101600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27000" y="0"/>
                </a:lnTo>
                <a:lnTo>
                  <a:pt x="127000" y="8466"/>
                </a:lnTo>
                <a:lnTo>
                  <a:pt x="127000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 3096"/>
          <p:cNvSpPr/>
          <p:nvPr/>
        </p:nvSpPr>
        <p:spPr>
          <a:xfrm>
            <a:off x="7594600" y="2794000"/>
            <a:ext cx="110068" cy="25401"/>
          </a:xfrm>
          <a:custGeom>
            <a:avLst/>
            <a:gdLst/>
            <a:ahLst/>
            <a:cxnLst/>
            <a:rect l="0" t="0" r="0" b="0"/>
            <a:pathLst>
              <a:path w="110068" h="25401">
                <a:moveTo>
                  <a:pt x="0" y="16933"/>
                </a:moveTo>
                <a:lnTo>
                  <a:pt x="0" y="16933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3" y="16933"/>
                </a:lnTo>
                <a:lnTo>
                  <a:pt x="50800" y="16933"/>
                </a:lnTo>
                <a:lnTo>
                  <a:pt x="59266" y="16933"/>
                </a:lnTo>
                <a:lnTo>
                  <a:pt x="76200" y="8467"/>
                </a:lnTo>
                <a:lnTo>
                  <a:pt x="93133" y="8467"/>
                </a:lnTo>
                <a:lnTo>
                  <a:pt x="101600" y="8467"/>
                </a:lnTo>
                <a:lnTo>
                  <a:pt x="101600" y="8467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Freeform 3097"/>
          <p:cNvSpPr/>
          <p:nvPr/>
        </p:nvSpPr>
        <p:spPr>
          <a:xfrm>
            <a:off x="8001000" y="2556933"/>
            <a:ext cx="194735" cy="338668"/>
          </a:xfrm>
          <a:custGeom>
            <a:avLst/>
            <a:gdLst/>
            <a:ahLst/>
            <a:cxnLst/>
            <a:rect l="0" t="0" r="0" b="0"/>
            <a:pathLst>
              <a:path w="194735" h="338668">
                <a:moveTo>
                  <a:pt x="0" y="59267"/>
                </a:moveTo>
                <a:lnTo>
                  <a:pt x="0" y="59267"/>
                </a:lnTo>
                <a:lnTo>
                  <a:pt x="0" y="59267"/>
                </a:lnTo>
                <a:lnTo>
                  <a:pt x="0" y="59267"/>
                </a:lnTo>
                <a:lnTo>
                  <a:pt x="0" y="50800"/>
                </a:lnTo>
                <a:lnTo>
                  <a:pt x="0" y="50800"/>
                </a:lnTo>
                <a:lnTo>
                  <a:pt x="8467" y="42334"/>
                </a:lnTo>
                <a:lnTo>
                  <a:pt x="16933" y="33867"/>
                </a:lnTo>
                <a:lnTo>
                  <a:pt x="33866" y="25400"/>
                </a:lnTo>
                <a:lnTo>
                  <a:pt x="50800" y="16934"/>
                </a:lnTo>
                <a:lnTo>
                  <a:pt x="67733" y="8467"/>
                </a:lnTo>
                <a:lnTo>
                  <a:pt x="84667" y="0"/>
                </a:lnTo>
                <a:lnTo>
                  <a:pt x="93133" y="0"/>
                </a:lnTo>
                <a:lnTo>
                  <a:pt x="110066" y="0"/>
                </a:lnTo>
                <a:lnTo>
                  <a:pt x="127000" y="8467"/>
                </a:lnTo>
                <a:lnTo>
                  <a:pt x="143933" y="25400"/>
                </a:lnTo>
                <a:lnTo>
                  <a:pt x="152400" y="42334"/>
                </a:lnTo>
                <a:lnTo>
                  <a:pt x="169333" y="59267"/>
                </a:lnTo>
                <a:lnTo>
                  <a:pt x="177800" y="84667"/>
                </a:lnTo>
                <a:lnTo>
                  <a:pt x="177800" y="110067"/>
                </a:lnTo>
                <a:lnTo>
                  <a:pt x="177800" y="135467"/>
                </a:lnTo>
                <a:lnTo>
                  <a:pt x="169333" y="160867"/>
                </a:lnTo>
                <a:lnTo>
                  <a:pt x="169333" y="194734"/>
                </a:lnTo>
                <a:lnTo>
                  <a:pt x="152400" y="220134"/>
                </a:lnTo>
                <a:lnTo>
                  <a:pt x="143933" y="237067"/>
                </a:lnTo>
                <a:lnTo>
                  <a:pt x="127000" y="262467"/>
                </a:lnTo>
                <a:lnTo>
                  <a:pt x="118534" y="279400"/>
                </a:lnTo>
                <a:lnTo>
                  <a:pt x="101600" y="296334"/>
                </a:lnTo>
                <a:lnTo>
                  <a:pt x="93133" y="304800"/>
                </a:lnTo>
                <a:lnTo>
                  <a:pt x="76200" y="313267"/>
                </a:lnTo>
                <a:lnTo>
                  <a:pt x="67733" y="313267"/>
                </a:lnTo>
                <a:lnTo>
                  <a:pt x="59267" y="304800"/>
                </a:lnTo>
                <a:lnTo>
                  <a:pt x="42334" y="287867"/>
                </a:lnTo>
                <a:lnTo>
                  <a:pt x="33866" y="279400"/>
                </a:lnTo>
                <a:lnTo>
                  <a:pt x="33866" y="262467"/>
                </a:lnTo>
                <a:lnTo>
                  <a:pt x="25400" y="245534"/>
                </a:lnTo>
                <a:lnTo>
                  <a:pt x="33866" y="228600"/>
                </a:lnTo>
                <a:lnTo>
                  <a:pt x="33866" y="211667"/>
                </a:lnTo>
                <a:lnTo>
                  <a:pt x="42334" y="203200"/>
                </a:lnTo>
                <a:lnTo>
                  <a:pt x="59267" y="194734"/>
                </a:lnTo>
                <a:lnTo>
                  <a:pt x="67733" y="194734"/>
                </a:lnTo>
                <a:lnTo>
                  <a:pt x="84667" y="194734"/>
                </a:lnTo>
                <a:lnTo>
                  <a:pt x="110066" y="194734"/>
                </a:lnTo>
                <a:lnTo>
                  <a:pt x="118534" y="203200"/>
                </a:lnTo>
                <a:lnTo>
                  <a:pt x="135467" y="211667"/>
                </a:lnTo>
                <a:lnTo>
                  <a:pt x="143933" y="228600"/>
                </a:lnTo>
                <a:lnTo>
                  <a:pt x="152400" y="254000"/>
                </a:lnTo>
                <a:lnTo>
                  <a:pt x="160867" y="279400"/>
                </a:lnTo>
                <a:lnTo>
                  <a:pt x="169333" y="296334"/>
                </a:lnTo>
                <a:lnTo>
                  <a:pt x="177800" y="313267"/>
                </a:lnTo>
                <a:lnTo>
                  <a:pt x="177800" y="330200"/>
                </a:lnTo>
                <a:lnTo>
                  <a:pt x="186266" y="338667"/>
                </a:lnTo>
                <a:lnTo>
                  <a:pt x="186266" y="338667"/>
                </a:lnTo>
                <a:lnTo>
                  <a:pt x="194734" y="338667"/>
                </a:lnTo>
                <a:lnTo>
                  <a:pt x="194734" y="3386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Freeform 3098"/>
          <p:cNvSpPr/>
          <p:nvPr/>
        </p:nvSpPr>
        <p:spPr>
          <a:xfrm>
            <a:off x="8280400" y="2658533"/>
            <a:ext cx="160868" cy="220135"/>
          </a:xfrm>
          <a:custGeom>
            <a:avLst/>
            <a:gdLst/>
            <a:ahLst/>
            <a:cxnLst/>
            <a:rect l="0" t="0" r="0" b="0"/>
            <a:pathLst>
              <a:path w="160868" h="220135">
                <a:moveTo>
                  <a:pt x="59266" y="0"/>
                </a:moveTo>
                <a:lnTo>
                  <a:pt x="59266" y="0"/>
                </a:lnTo>
                <a:lnTo>
                  <a:pt x="50800" y="0"/>
                </a:lnTo>
                <a:lnTo>
                  <a:pt x="33867" y="8467"/>
                </a:lnTo>
                <a:lnTo>
                  <a:pt x="33867" y="16934"/>
                </a:lnTo>
                <a:lnTo>
                  <a:pt x="25400" y="25400"/>
                </a:lnTo>
                <a:lnTo>
                  <a:pt x="16933" y="33867"/>
                </a:lnTo>
                <a:lnTo>
                  <a:pt x="8467" y="50800"/>
                </a:lnTo>
                <a:lnTo>
                  <a:pt x="8467" y="76200"/>
                </a:lnTo>
                <a:lnTo>
                  <a:pt x="0" y="93134"/>
                </a:lnTo>
                <a:lnTo>
                  <a:pt x="0" y="118534"/>
                </a:lnTo>
                <a:lnTo>
                  <a:pt x="8467" y="143934"/>
                </a:lnTo>
                <a:lnTo>
                  <a:pt x="16933" y="169334"/>
                </a:lnTo>
                <a:lnTo>
                  <a:pt x="25400" y="186267"/>
                </a:lnTo>
                <a:lnTo>
                  <a:pt x="33867" y="203200"/>
                </a:lnTo>
                <a:lnTo>
                  <a:pt x="50800" y="211667"/>
                </a:lnTo>
                <a:lnTo>
                  <a:pt x="59266" y="220134"/>
                </a:lnTo>
                <a:lnTo>
                  <a:pt x="76200" y="220134"/>
                </a:lnTo>
                <a:lnTo>
                  <a:pt x="84667" y="220134"/>
                </a:lnTo>
                <a:lnTo>
                  <a:pt x="101600" y="211667"/>
                </a:lnTo>
                <a:lnTo>
                  <a:pt x="110067" y="211667"/>
                </a:lnTo>
                <a:lnTo>
                  <a:pt x="127000" y="203200"/>
                </a:lnTo>
                <a:lnTo>
                  <a:pt x="135466" y="194734"/>
                </a:lnTo>
                <a:lnTo>
                  <a:pt x="143934" y="177800"/>
                </a:lnTo>
                <a:lnTo>
                  <a:pt x="152400" y="160867"/>
                </a:lnTo>
                <a:lnTo>
                  <a:pt x="160867" y="143934"/>
                </a:lnTo>
                <a:lnTo>
                  <a:pt x="160867" y="127000"/>
                </a:lnTo>
                <a:lnTo>
                  <a:pt x="160867" y="101600"/>
                </a:lnTo>
                <a:lnTo>
                  <a:pt x="152400" y="84667"/>
                </a:lnTo>
                <a:lnTo>
                  <a:pt x="143934" y="67734"/>
                </a:lnTo>
                <a:lnTo>
                  <a:pt x="127000" y="50800"/>
                </a:lnTo>
                <a:lnTo>
                  <a:pt x="118533" y="33867"/>
                </a:lnTo>
                <a:lnTo>
                  <a:pt x="110067" y="25400"/>
                </a:lnTo>
                <a:lnTo>
                  <a:pt x="93133" y="16934"/>
                </a:lnTo>
                <a:lnTo>
                  <a:pt x="84667" y="16934"/>
                </a:lnTo>
                <a:lnTo>
                  <a:pt x="76200" y="16934"/>
                </a:lnTo>
                <a:lnTo>
                  <a:pt x="67734" y="16934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  <a:lnTo>
                  <a:pt x="76200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Freeform 3099"/>
          <p:cNvSpPr/>
          <p:nvPr/>
        </p:nvSpPr>
        <p:spPr>
          <a:xfrm>
            <a:off x="8593667" y="2624667"/>
            <a:ext cx="16934" cy="220134"/>
          </a:xfrm>
          <a:custGeom>
            <a:avLst/>
            <a:gdLst/>
            <a:ahLst/>
            <a:cxnLst/>
            <a:rect l="0" t="0" r="0" b="0"/>
            <a:pathLst>
              <a:path w="16934" h="220134">
                <a:moveTo>
                  <a:pt x="16933" y="0"/>
                </a:moveTo>
                <a:lnTo>
                  <a:pt x="16933" y="0"/>
                </a:lnTo>
                <a:lnTo>
                  <a:pt x="8466" y="8466"/>
                </a:lnTo>
                <a:lnTo>
                  <a:pt x="8466" y="16933"/>
                </a:lnTo>
                <a:lnTo>
                  <a:pt x="8466" y="33866"/>
                </a:lnTo>
                <a:lnTo>
                  <a:pt x="0" y="50800"/>
                </a:lnTo>
                <a:lnTo>
                  <a:pt x="0" y="76200"/>
                </a:lnTo>
                <a:lnTo>
                  <a:pt x="0" y="93133"/>
                </a:lnTo>
                <a:lnTo>
                  <a:pt x="0" y="118533"/>
                </a:lnTo>
                <a:lnTo>
                  <a:pt x="8466" y="135466"/>
                </a:lnTo>
                <a:lnTo>
                  <a:pt x="8466" y="152400"/>
                </a:lnTo>
                <a:lnTo>
                  <a:pt x="8466" y="169333"/>
                </a:lnTo>
                <a:lnTo>
                  <a:pt x="8466" y="186266"/>
                </a:lnTo>
                <a:lnTo>
                  <a:pt x="16933" y="194733"/>
                </a:lnTo>
                <a:lnTo>
                  <a:pt x="16933" y="203200"/>
                </a:lnTo>
                <a:lnTo>
                  <a:pt x="16933" y="211666"/>
                </a:lnTo>
                <a:lnTo>
                  <a:pt x="16933" y="211666"/>
                </a:lnTo>
                <a:lnTo>
                  <a:pt x="16933" y="220133"/>
                </a:lnTo>
                <a:lnTo>
                  <a:pt x="16933" y="2201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Freeform 3100"/>
          <p:cNvSpPr/>
          <p:nvPr/>
        </p:nvSpPr>
        <p:spPr>
          <a:xfrm>
            <a:off x="8525933" y="2743200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0"/>
                </a:lnTo>
                <a:lnTo>
                  <a:pt x="16934" y="0"/>
                </a:lnTo>
                <a:lnTo>
                  <a:pt x="33867" y="0"/>
                </a:lnTo>
                <a:lnTo>
                  <a:pt x="42333" y="0"/>
                </a:lnTo>
                <a:lnTo>
                  <a:pt x="59267" y="0"/>
                </a:lnTo>
                <a:lnTo>
                  <a:pt x="84667" y="8467"/>
                </a:lnTo>
                <a:lnTo>
                  <a:pt x="110067" y="8467"/>
                </a:lnTo>
                <a:lnTo>
                  <a:pt x="127001" y="16933"/>
                </a:lnTo>
                <a:lnTo>
                  <a:pt x="127001" y="16933"/>
                </a:lnTo>
                <a:lnTo>
                  <a:pt x="143934" y="16933"/>
                </a:lnTo>
                <a:lnTo>
                  <a:pt x="143934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Freeform 3101"/>
          <p:cNvSpPr/>
          <p:nvPr/>
        </p:nvSpPr>
        <p:spPr>
          <a:xfrm>
            <a:off x="8856133" y="2599267"/>
            <a:ext cx="8468" cy="279401"/>
          </a:xfrm>
          <a:custGeom>
            <a:avLst/>
            <a:gdLst/>
            <a:ahLst/>
            <a:cxnLst/>
            <a:rect l="0" t="0" r="0" b="0"/>
            <a:pathLst>
              <a:path w="8468" h="279401">
                <a:moveTo>
                  <a:pt x="8467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25400"/>
                </a:lnTo>
                <a:lnTo>
                  <a:pt x="0" y="42333"/>
                </a:lnTo>
                <a:lnTo>
                  <a:pt x="0" y="67733"/>
                </a:lnTo>
                <a:lnTo>
                  <a:pt x="0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60866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28600"/>
                </a:lnTo>
                <a:lnTo>
                  <a:pt x="8467" y="245533"/>
                </a:lnTo>
                <a:lnTo>
                  <a:pt x="8467" y="254000"/>
                </a:lnTo>
                <a:lnTo>
                  <a:pt x="8467" y="262466"/>
                </a:lnTo>
                <a:lnTo>
                  <a:pt x="8467" y="270933"/>
                </a:lnTo>
                <a:lnTo>
                  <a:pt x="8467" y="270933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70933"/>
                </a:lnTo>
                <a:lnTo>
                  <a:pt x="0" y="270933"/>
                </a:lnTo>
                <a:lnTo>
                  <a:pt x="0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Freeform 3102"/>
          <p:cNvSpPr/>
          <p:nvPr/>
        </p:nvSpPr>
        <p:spPr>
          <a:xfrm>
            <a:off x="8873066" y="2573867"/>
            <a:ext cx="177802" cy="287867"/>
          </a:xfrm>
          <a:custGeom>
            <a:avLst/>
            <a:gdLst/>
            <a:ahLst/>
            <a:cxnLst/>
            <a:rect l="0" t="0" r="0" b="0"/>
            <a:pathLst>
              <a:path w="177802" h="287867">
                <a:moveTo>
                  <a:pt x="0" y="0"/>
                </a:move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16934" y="0"/>
                </a:lnTo>
                <a:lnTo>
                  <a:pt x="25401" y="8466"/>
                </a:lnTo>
                <a:lnTo>
                  <a:pt x="33867" y="8466"/>
                </a:lnTo>
                <a:lnTo>
                  <a:pt x="50801" y="16933"/>
                </a:lnTo>
                <a:lnTo>
                  <a:pt x="59267" y="25400"/>
                </a:lnTo>
                <a:lnTo>
                  <a:pt x="76200" y="42333"/>
                </a:lnTo>
                <a:lnTo>
                  <a:pt x="93134" y="59266"/>
                </a:lnTo>
                <a:lnTo>
                  <a:pt x="110067" y="76200"/>
                </a:lnTo>
                <a:lnTo>
                  <a:pt x="127001" y="93133"/>
                </a:lnTo>
                <a:lnTo>
                  <a:pt x="143934" y="110066"/>
                </a:lnTo>
                <a:lnTo>
                  <a:pt x="152400" y="127000"/>
                </a:lnTo>
                <a:lnTo>
                  <a:pt x="169334" y="152400"/>
                </a:lnTo>
                <a:lnTo>
                  <a:pt x="169334" y="169333"/>
                </a:lnTo>
                <a:lnTo>
                  <a:pt x="177801" y="186266"/>
                </a:lnTo>
                <a:lnTo>
                  <a:pt x="177801" y="203200"/>
                </a:lnTo>
                <a:lnTo>
                  <a:pt x="169334" y="220133"/>
                </a:lnTo>
                <a:lnTo>
                  <a:pt x="169334" y="228600"/>
                </a:lnTo>
                <a:lnTo>
                  <a:pt x="152400" y="245533"/>
                </a:lnTo>
                <a:lnTo>
                  <a:pt x="143934" y="262466"/>
                </a:lnTo>
                <a:lnTo>
                  <a:pt x="135467" y="270933"/>
                </a:lnTo>
                <a:lnTo>
                  <a:pt x="118534" y="279400"/>
                </a:lnTo>
                <a:lnTo>
                  <a:pt x="110067" y="287866"/>
                </a:lnTo>
                <a:lnTo>
                  <a:pt x="93134" y="287866"/>
                </a:lnTo>
                <a:lnTo>
                  <a:pt x="76200" y="287866"/>
                </a:lnTo>
                <a:lnTo>
                  <a:pt x="67734" y="279400"/>
                </a:lnTo>
                <a:lnTo>
                  <a:pt x="59267" y="279400"/>
                </a:lnTo>
                <a:lnTo>
                  <a:pt x="50801" y="270933"/>
                </a:lnTo>
                <a:lnTo>
                  <a:pt x="50801" y="262466"/>
                </a:lnTo>
                <a:lnTo>
                  <a:pt x="50801" y="262466"/>
                </a:lnTo>
                <a:lnTo>
                  <a:pt x="59267" y="254000"/>
                </a:lnTo>
                <a:lnTo>
                  <a:pt x="59267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4" name="Freeform 3103"/>
          <p:cNvSpPr/>
          <p:nvPr/>
        </p:nvSpPr>
        <p:spPr>
          <a:xfrm>
            <a:off x="9144000" y="2599267"/>
            <a:ext cx="237068" cy="262467"/>
          </a:xfrm>
          <a:custGeom>
            <a:avLst/>
            <a:gdLst/>
            <a:ahLst/>
            <a:cxnLst/>
            <a:rect l="0" t="0" r="0" b="0"/>
            <a:pathLst>
              <a:path w="237068" h="262467">
                <a:moveTo>
                  <a:pt x="127000" y="16933"/>
                </a:moveTo>
                <a:lnTo>
                  <a:pt x="127000" y="8466"/>
                </a:lnTo>
                <a:lnTo>
                  <a:pt x="127000" y="8466"/>
                </a:lnTo>
                <a:lnTo>
                  <a:pt x="118534" y="0"/>
                </a:lnTo>
                <a:lnTo>
                  <a:pt x="118534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84667" y="0"/>
                </a:lnTo>
                <a:lnTo>
                  <a:pt x="76200" y="8466"/>
                </a:lnTo>
                <a:lnTo>
                  <a:pt x="59267" y="8466"/>
                </a:lnTo>
                <a:lnTo>
                  <a:pt x="50800" y="25400"/>
                </a:lnTo>
                <a:lnTo>
                  <a:pt x="33866" y="42333"/>
                </a:lnTo>
                <a:lnTo>
                  <a:pt x="25400" y="59266"/>
                </a:lnTo>
                <a:lnTo>
                  <a:pt x="16933" y="76200"/>
                </a:lnTo>
                <a:lnTo>
                  <a:pt x="8467" y="101600"/>
                </a:lnTo>
                <a:lnTo>
                  <a:pt x="0" y="118533"/>
                </a:lnTo>
                <a:lnTo>
                  <a:pt x="0" y="143933"/>
                </a:lnTo>
                <a:lnTo>
                  <a:pt x="0" y="160866"/>
                </a:lnTo>
                <a:lnTo>
                  <a:pt x="0" y="186266"/>
                </a:lnTo>
                <a:lnTo>
                  <a:pt x="0" y="203200"/>
                </a:lnTo>
                <a:lnTo>
                  <a:pt x="8467" y="211666"/>
                </a:lnTo>
                <a:lnTo>
                  <a:pt x="16933" y="228600"/>
                </a:lnTo>
                <a:lnTo>
                  <a:pt x="33866" y="237066"/>
                </a:lnTo>
                <a:lnTo>
                  <a:pt x="42334" y="245533"/>
                </a:lnTo>
                <a:lnTo>
                  <a:pt x="50800" y="254000"/>
                </a:lnTo>
                <a:lnTo>
                  <a:pt x="67733" y="262466"/>
                </a:lnTo>
                <a:lnTo>
                  <a:pt x="84667" y="262466"/>
                </a:lnTo>
                <a:lnTo>
                  <a:pt x="93133" y="262466"/>
                </a:lnTo>
                <a:lnTo>
                  <a:pt x="110066" y="262466"/>
                </a:lnTo>
                <a:lnTo>
                  <a:pt x="118534" y="262466"/>
                </a:lnTo>
                <a:lnTo>
                  <a:pt x="127000" y="262466"/>
                </a:lnTo>
                <a:lnTo>
                  <a:pt x="135467" y="254000"/>
                </a:lnTo>
                <a:lnTo>
                  <a:pt x="143933" y="254000"/>
                </a:lnTo>
                <a:lnTo>
                  <a:pt x="143933" y="245533"/>
                </a:lnTo>
                <a:lnTo>
                  <a:pt x="143933" y="237066"/>
                </a:lnTo>
                <a:lnTo>
                  <a:pt x="143933" y="228600"/>
                </a:lnTo>
                <a:lnTo>
                  <a:pt x="135467" y="211666"/>
                </a:lnTo>
                <a:lnTo>
                  <a:pt x="135467" y="203200"/>
                </a:lnTo>
                <a:lnTo>
                  <a:pt x="127000" y="194733"/>
                </a:lnTo>
                <a:lnTo>
                  <a:pt x="118534" y="186266"/>
                </a:lnTo>
                <a:lnTo>
                  <a:pt x="110066" y="177800"/>
                </a:lnTo>
                <a:lnTo>
                  <a:pt x="93133" y="169333"/>
                </a:lnTo>
                <a:lnTo>
                  <a:pt x="84667" y="169333"/>
                </a:lnTo>
                <a:lnTo>
                  <a:pt x="76200" y="169333"/>
                </a:lnTo>
                <a:lnTo>
                  <a:pt x="76200" y="169333"/>
                </a:lnTo>
                <a:lnTo>
                  <a:pt x="67733" y="160866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67733" y="169333"/>
                </a:lnTo>
                <a:lnTo>
                  <a:pt x="76200" y="169333"/>
                </a:lnTo>
                <a:lnTo>
                  <a:pt x="76200" y="169333"/>
                </a:lnTo>
                <a:lnTo>
                  <a:pt x="84667" y="169333"/>
                </a:lnTo>
                <a:lnTo>
                  <a:pt x="101600" y="160866"/>
                </a:lnTo>
                <a:lnTo>
                  <a:pt x="118534" y="160866"/>
                </a:lnTo>
                <a:lnTo>
                  <a:pt x="135467" y="160866"/>
                </a:lnTo>
                <a:lnTo>
                  <a:pt x="152400" y="160866"/>
                </a:lnTo>
                <a:lnTo>
                  <a:pt x="169333" y="160866"/>
                </a:lnTo>
                <a:lnTo>
                  <a:pt x="186266" y="160866"/>
                </a:lnTo>
                <a:lnTo>
                  <a:pt x="203200" y="160866"/>
                </a:lnTo>
                <a:lnTo>
                  <a:pt x="220133" y="160866"/>
                </a:lnTo>
                <a:lnTo>
                  <a:pt x="228600" y="160866"/>
                </a:lnTo>
                <a:lnTo>
                  <a:pt x="228600" y="160866"/>
                </a:lnTo>
                <a:lnTo>
                  <a:pt x="237067" y="160866"/>
                </a:lnTo>
                <a:lnTo>
                  <a:pt x="237067" y="1608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Freeform 3104"/>
          <p:cNvSpPr/>
          <p:nvPr/>
        </p:nvSpPr>
        <p:spPr>
          <a:xfrm>
            <a:off x="7840133" y="3132667"/>
            <a:ext cx="143935" cy="16934"/>
          </a:xfrm>
          <a:custGeom>
            <a:avLst/>
            <a:gdLst/>
            <a:ahLst/>
            <a:cxnLst/>
            <a:rect l="0" t="0" r="0" b="0"/>
            <a:pathLst>
              <a:path w="143935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7" y="16933"/>
                </a:lnTo>
                <a:lnTo>
                  <a:pt x="16934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9267" y="0"/>
                </a:lnTo>
                <a:lnTo>
                  <a:pt x="76200" y="0"/>
                </a:lnTo>
                <a:lnTo>
                  <a:pt x="93134" y="0"/>
                </a:lnTo>
                <a:lnTo>
                  <a:pt x="110067" y="0"/>
                </a:lnTo>
                <a:lnTo>
                  <a:pt x="127001" y="8466"/>
                </a:lnTo>
                <a:lnTo>
                  <a:pt x="127001" y="8466"/>
                </a:lnTo>
                <a:lnTo>
                  <a:pt x="143934" y="8466"/>
                </a:lnTo>
                <a:lnTo>
                  <a:pt x="143934" y="84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Freeform 3105"/>
          <p:cNvSpPr/>
          <p:nvPr/>
        </p:nvSpPr>
        <p:spPr>
          <a:xfrm>
            <a:off x="8102600" y="3081867"/>
            <a:ext cx="186268" cy="270934"/>
          </a:xfrm>
          <a:custGeom>
            <a:avLst/>
            <a:gdLst/>
            <a:ahLst/>
            <a:cxnLst/>
            <a:rect l="0" t="0" r="0" b="0"/>
            <a:pathLst>
              <a:path w="186268" h="270934">
                <a:moveTo>
                  <a:pt x="33867" y="0"/>
                </a:moveTo>
                <a:lnTo>
                  <a:pt x="33867" y="8466"/>
                </a:lnTo>
                <a:lnTo>
                  <a:pt x="33867" y="8466"/>
                </a:lnTo>
                <a:lnTo>
                  <a:pt x="42333" y="8466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84666" y="16933"/>
                </a:lnTo>
                <a:lnTo>
                  <a:pt x="93134" y="25400"/>
                </a:lnTo>
                <a:lnTo>
                  <a:pt x="110067" y="42333"/>
                </a:lnTo>
                <a:lnTo>
                  <a:pt x="118533" y="59266"/>
                </a:lnTo>
                <a:lnTo>
                  <a:pt x="118533" y="84666"/>
                </a:lnTo>
                <a:lnTo>
                  <a:pt x="127000" y="110066"/>
                </a:lnTo>
                <a:lnTo>
                  <a:pt x="127000" y="127000"/>
                </a:lnTo>
                <a:lnTo>
                  <a:pt x="127000" y="152400"/>
                </a:lnTo>
                <a:lnTo>
                  <a:pt x="118533" y="177800"/>
                </a:lnTo>
                <a:lnTo>
                  <a:pt x="110067" y="186266"/>
                </a:lnTo>
                <a:lnTo>
                  <a:pt x="101600" y="203200"/>
                </a:lnTo>
                <a:lnTo>
                  <a:pt x="93134" y="220133"/>
                </a:lnTo>
                <a:lnTo>
                  <a:pt x="76200" y="237066"/>
                </a:lnTo>
                <a:lnTo>
                  <a:pt x="67733" y="245533"/>
                </a:lnTo>
                <a:lnTo>
                  <a:pt x="59267" y="254000"/>
                </a:lnTo>
                <a:lnTo>
                  <a:pt x="42333" y="254000"/>
                </a:lnTo>
                <a:lnTo>
                  <a:pt x="33867" y="254000"/>
                </a:lnTo>
                <a:lnTo>
                  <a:pt x="25400" y="254000"/>
                </a:lnTo>
                <a:lnTo>
                  <a:pt x="8466" y="245533"/>
                </a:lnTo>
                <a:lnTo>
                  <a:pt x="8466" y="228600"/>
                </a:lnTo>
                <a:lnTo>
                  <a:pt x="0" y="211666"/>
                </a:lnTo>
                <a:lnTo>
                  <a:pt x="0" y="194733"/>
                </a:lnTo>
                <a:lnTo>
                  <a:pt x="0" y="186266"/>
                </a:lnTo>
                <a:lnTo>
                  <a:pt x="8466" y="177800"/>
                </a:lnTo>
                <a:lnTo>
                  <a:pt x="16934" y="169333"/>
                </a:lnTo>
                <a:lnTo>
                  <a:pt x="25400" y="169333"/>
                </a:lnTo>
                <a:lnTo>
                  <a:pt x="42333" y="169333"/>
                </a:lnTo>
                <a:lnTo>
                  <a:pt x="59267" y="169333"/>
                </a:lnTo>
                <a:lnTo>
                  <a:pt x="76200" y="177800"/>
                </a:lnTo>
                <a:lnTo>
                  <a:pt x="93134" y="186266"/>
                </a:lnTo>
                <a:lnTo>
                  <a:pt x="110067" y="194733"/>
                </a:lnTo>
                <a:lnTo>
                  <a:pt x="127000" y="220133"/>
                </a:lnTo>
                <a:lnTo>
                  <a:pt x="135467" y="228600"/>
                </a:lnTo>
                <a:lnTo>
                  <a:pt x="152400" y="254000"/>
                </a:lnTo>
                <a:lnTo>
                  <a:pt x="160866" y="262466"/>
                </a:lnTo>
                <a:lnTo>
                  <a:pt x="169334" y="270933"/>
                </a:lnTo>
                <a:lnTo>
                  <a:pt x="186267" y="270933"/>
                </a:lnTo>
                <a:lnTo>
                  <a:pt x="186267" y="270933"/>
                </a:lnTo>
                <a:lnTo>
                  <a:pt x="186267" y="270933"/>
                </a:lnTo>
                <a:lnTo>
                  <a:pt x="186267" y="270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Freeform 3106"/>
          <p:cNvSpPr/>
          <p:nvPr/>
        </p:nvSpPr>
        <p:spPr>
          <a:xfrm>
            <a:off x="8339666" y="3141133"/>
            <a:ext cx="127002" cy="220135"/>
          </a:xfrm>
          <a:custGeom>
            <a:avLst/>
            <a:gdLst/>
            <a:ahLst/>
            <a:cxnLst/>
            <a:rect l="0" t="0" r="0" b="0"/>
            <a:pathLst>
              <a:path w="127002" h="220135">
                <a:moveTo>
                  <a:pt x="50801" y="16934"/>
                </a:moveTo>
                <a:lnTo>
                  <a:pt x="50801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50801" y="8467"/>
                </a:lnTo>
                <a:lnTo>
                  <a:pt x="50801" y="8467"/>
                </a:lnTo>
                <a:lnTo>
                  <a:pt x="50801" y="8467"/>
                </a:lnTo>
                <a:lnTo>
                  <a:pt x="42334" y="16934"/>
                </a:lnTo>
                <a:lnTo>
                  <a:pt x="33867" y="25400"/>
                </a:lnTo>
                <a:lnTo>
                  <a:pt x="25401" y="33867"/>
                </a:lnTo>
                <a:lnTo>
                  <a:pt x="16934" y="59267"/>
                </a:lnTo>
                <a:lnTo>
                  <a:pt x="8468" y="84667"/>
                </a:lnTo>
                <a:lnTo>
                  <a:pt x="8468" y="101600"/>
                </a:lnTo>
                <a:lnTo>
                  <a:pt x="0" y="135467"/>
                </a:lnTo>
                <a:lnTo>
                  <a:pt x="0" y="160867"/>
                </a:lnTo>
                <a:lnTo>
                  <a:pt x="0" y="177800"/>
                </a:lnTo>
                <a:lnTo>
                  <a:pt x="8468" y="194734"/>
                </a:lnTo>
                <a:lnTo>
                  <a:pt x="16934" y="203200"/>
                </a:lnTo>
                <a:lnTo>
                  <a:pt x="25401" y="211667"/>
                </a:lnTo>
                <a:lnTo>
                  <a:pt x="33867" y="220134"/>
                </a:lnTo>
                <a:lnTo>
                  <a:pt x="50801" y="220134"/>
                </a:lnTo>
                <a:lnTo>
                  <a:pt x="59267" y="211667"/>
                </a:lnTo>
                <a:lnTo>
                  <a:pt x="67734" y="211667"/>
                </a:lnTo>
                <a:lnTo>
                  <a:pt x="84668" y="203200"/>
                </a:lnTo>
                <a:lnTo>
                  <a:pt x="101601" y="194734"/>
                </a:lnTo>
                <a:lnTo>
                  <a:pt x="110067" y="177800"/>
                </a:lnTo>
                <a:lnTo>
                  <a:pt x="118534" y="152400"/>
                </a:lnTo>
                <a:lnTo>
                  <a:pt x="127001" y="127000"/>
                </a:lnTo>
                <a:lnTo>
                  <a:pt x="127001" y="101600"/>
                </a:lnTo>
                <a:lnTo>
                  <a:pt x="127001" y="76200"/>
                </a:lnTo>
                <a:lnTo>
                  <a:pt x="118534" y="50800"/>
                </a:lnTo>
                <a:lnTo>
                  <a:pt x="110067" y="25400"/>
                </a:lnTo>
                <a:lnTo>
                  <a:pt x="93134" y="8467"/>
                </a:lnTo>
                <a:lnTo>
                  <a:pt x="93134" y="8467"/>
                </a:lnTo>
                <a:lnTo>
                  <a:pt x="76200" y="0"/>
                </a:lnTo>
                <a:lnTo>
                  <a:pt x="762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8" name="Freeform 3107"/>
          <p:cNvSpPr/>
          <p:nvPr/>
        </p:nvSpPr>
        <p:spPr>
          <a:xfrm>
            <a:off x="6891866" y="3191933"/>
            <a:ext cx="143935" cy="16935"/>
          </a:xfrm>
          <a:custGeom>
            <a:avLst/>
            <a:gdLst/>
            <a:ahLst/>
            <a:cxnLst/>
            <a:rect l="0" t="0" r="0" b="0"/>
            <a:pathLst>
              <a:path w="143935" h="16935">
                <a:moveTo>
                  <a:pt x="8468" y="0"/>
                </a:moveTo>
                <a:lnTo>
                  <a:pt x="8468" y="0"/>
                </a:lnTo>
                <a:lnTo>
                  <a:pt x="8468" y="0"/>
                </a:lnTo>
                <a:lnTo>
                  <a:pt x="0" y="0"/>
                </a:lnTo>
                <a:lnTo>
                  <a:pt x="8468" y="0"/>
                </a:lnTo>
                <a:lnTo>
                  <a:pt x="8468" y="0"/>
                </a:lnTo>
                <a:lnTo>
                  <a:pt x="8468" y="0"/>
                </a:lnTo>
                <a:lnTo>
                  <a:pt x="25401" y="0"/>
                </a:lnTo>
                <a:lnTo>
                  <a:pt x="33867" y="8467"/>
                </a:lnTo>
                <a:lnTo>
                  <a:pt x="42334" y="8467"/>
                </a:lnTo>
                <a:lnTo>
                  <a:pt x="59267" y="8467"/>
                </a:lnTo>
                <a:lnTo>
                  <a:pt x="76200" y="8467"/>
                </a:lnTo>
                <a:lnTo>
                  <a:pt x="93134" y="8467"/>
                </a:lnTo>
                <a:lnTo>
                  <a:pt x="110067" y="16934"/>
                </a:lnTo>
                <a:lnTo>
                  <a:pt x="127001" y="16934"/>
                </a:lnTo>
                <a:lnTo>
                  <a:pt x="127001" y="16934"/>
                </a:lnTo>
                <a:lnTo>
                  <a:pt x="143934" y="16934"/>
                </a:lnTo>
                <a:lnTo>
                  <a:pt x="143934" y="169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Freeform 3108"/>
          <p:cNvSpPr/>
          <p:nvPr/>
        </p:nvSpPr>
        <p:spPr>
          <a:xfrm>
            <a:off x="7171267" y="3132667"/>
            <a:ext cx="169334" cy="254001"/>
          </a:xfrm>
          <a:custGeom>
            <a:avLst/>
            <a:gdLst/>
            <a:ahLst/>
            <a:cxnLst/>
            <a:rect l="0" t="0" r="0" b="0"/>
            <a:pathLst>
              <a:path w="169334" h="254001">
                <a:moveTo>
                  <a:pt x="50800" y="0"/>
                </a:moveTo>
                <a:lnTo>
                  <a:pt x="50800" y="0"/>
                </a:lnTo>
                <a:lnTo>
                  <a:pt x="59266" y="0"/>
                </a:lnTo>
                <a:lnTo>
                  <a:pt x="67733" y="0"/>
                </a:lnTo>
                <a:lnTo>
                  <a:pt x="76200" y="0"/>
                </a:lnTo>
                <a:lnTo>
                  <a:pt x="84666" y="0"/>
                </a:lnTo>
                <a:lnTo>
                  <a:pt x="93133" y="8466"/>
                </a:lnTo>
                <a:lnTo>
                  <a:pt x="110067" y="16933"/>
                </a:lnTo>
                <a:lnTo>
                  <a:pt x="118533" y="33866"/>
                </a:lnTo>
                <a:lnTo>
                  <a:pt x="135466" y="42333"/>
                </a:lnTo>
                <a:lnTo>
                  <a:pt x="143933" y="67733"/>
                </a:lnTo>
                <a:lnTo>
                  <a:pt x="152400" y="84666"/>
                </a:lnTo>
                <a:lnTo>
                  <a:pt x="152400" y="110066"/>
                </a:lnTo>
                <a:lnTo>
                  <a:pt x="152400" y="127000"/>
                </a:lnTo>
                <a:lnTo>
                  <a:pt x="143933" y="152400"/>
                </a:lnTo>
                <a:lnTo>
                  <a:pt x="143933" y="169333"/>
                </a:lnTo>
                <a:lnTo>
                  <a:pt x="135466" y="186266"/>
                </a:lnTo>
                <a:lnTo>
                  <a:pt x="118533" y="203200"/>
                </a:lnTo>
                <a:lnTo>
                  <a:pt x="110067" y="211666"/>
                </a:lnTo>
                <a:lnTo>
                  <a:pt x="93133" y="220133"/>
                </a:lnTo>
                <a:lnTo>
                  <a:pt x="84666" y="228600"/>
                </a:lnTo>
                <a:lnTo>
                  <a:pt x="67733" y="228600"/>
                </a:lnTo>
                <a:lnTo>
                  <a:pt x="59266" y="228600"/>
                </a:lnTo>
                <a:lnTo>
                  <a:pt x="42333" y="220133"/>
                </a:lnTo>
                <a:lnTo>
                  <a:pt x="25399" y="211666"/>
                </a:lnTo>
                <a:lnTo>
                  <a:pt x="16933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0" y="177800"/>
                </a:lnTo>
                <a:lnTo>
                  <a:pt x="8466" y="169333"/>
                </a:lnTo>
                <a:lnTo>
                  <a:pt x="16933" y="169333"/>
                </a:lnTo>
                <a:lnTo>
                  <a:pt x="33867" y="160866"/>
                </a:lnTo>
                <a:lnTo>
                  <a:pt x="42333" y="169333"/>
                </a:lnTo>
                <a:lnTo>
                  <a:pt x="59266" y="169333"/>
                </a:lnTo>
                <a:lnTo>
                  <a:pt x="76200" y="177800"/>
                </a:lnTo>
                <a:lnTo>
                  <a:pt x="93133" y="194733"/>
                </a:lnTo>
                <a:lnTo>
                  <a:pt x="101599" y="203200"/>
                </a:lnTo>
                <a:lnTo>
                  <a:pt x="118533" y="220133"/>
                </a:lnTo>
                <a:lnTo>
                  <a:pt x="135466" y="237066"/>
                </a:lnTo>
                <a:lnTo>
                  <a:pt x="143933" y="245533"/>
                </a:lnTo>
                <a:lnTo>
                  <a:pt x="152400" y="254000"/>
                </a:lnTo>
                <a:lnTo>
                  <a:pt x="152400" y="254000"/>
                </a:lnTo>
                <a:lnTo>
                  <a:pt x="169333" y="254000"/>
                </a:lnTo>
                <a:lnTo>
                  <a:pt x="169333" y="254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Freeform 3109"/>
          <p:cNvSpPr/>
          <p:nvPr/>
        </p:nvSpPr>
        <p:spPr>
          <a:xfrm>
            <a:off x="7425266" y="3175000"/>
            <a:ext cx="118535" cy="186268"/>
          </a:xfrm>
          <a:custGeom>
            <a:avLst/>
            <a:gdLst/>
            <a:ahLst/>
            <a:cxnLst/>
            <a:rect l="0" t="0" r="0" b="0"/>
            <a:pathLst>
              <a:path w="118535" h="186268">
                <a:moveTo>
                  <a:pt x="16934" y="16933"/>
                </a:moveTo>
                <a:lnTo>
                  <a:pt x="25401" y="16933"/>
                </a:lnTo>
                <a:lnTo>
                  <a:pt x="25401" y="8467"/>
                </a:lnTo>
                <a:lnTo>
                  <a:pt x="25401" y="0"/>
                </a:lnTo>
                <a:lnTo>
                  <a:pt x="33867" y="0"/>
                </a:lnTo>
                <a:lnTo>
                  <a:pt x="33867" y="0"/>
                </a:lnTo>
                <a:lnTo>
                  <a:pt x="25401" y="0"/>
                </a:lnTo>
                <a:lnTo>
                  <a:pt x="25401" y="8467"/>
                </a:lnTo>
                <a:lnTo>
                  <a:pt x="16934" y="16933"/>
                </a:lnTo>
                <a:lnTo>
                  <a:pt x="8468" y="33867"/>
                </a:lnTo>
                <a:lnTo>
                  <a:pt x="8468" y="50800"/>
                </a:lnTo>
                <a:lnTo>
                  <a:pt x="0" y="76200"/>
                </a:lnTo>
                <a:lnTo>
                  <a:pt x="0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8" y="169333"/>
                </a:lnTo>
                <a:lnTo>
                  <a:pt x="16934" y="177800"/>
                </a:lnTo>
                <a:lnTo>
                  <a:pt x="25401" y="186267"/>
                </a:lnTo>
                <a:lnTo>
                  <a:pt x="33867" y="186267"/>
                </a:lnTo>
                <a:lnTo>
                  <a:pt x="50801" y="186267"/>
                </a:lnTo>
                <a:lnTo>
                  <a:pt x="59267" y="186267"/>
                </a:lnTo>
                <a:lnTo>
                  <a:pt x="67734" y="177800"/>
                </a:lnTo>
                <a:lnTo>
                  <a:pt x="84668" y="169333"/>
                </a:lnTo>
                <a:lnTo>
                  <a:pt x="93134" y="160867"/>
                </a:lnTo>
                <a:lnTo>
                  <a:pt x="101601" y="152400"/>
                </a:lnTo>
                <a:lnTo>
                  <a:pt x="110067" y="135467"/>
                </a:lnTo>
                <a:lnTo>
                  <a:pt x="118534" y="118533"/>
                </a:lnTo>
                <a:lnTo>
                  <a:pt x="118534" y="101600"/>
                </a:lnTo>
                <a:lnTo>
                  <a:pt x="110067" y="76200"/>
                </a:lnTo>
                <a:lnTo>
                  <a:pt x="110067" y="76200"/>
                </a:lnTo>
                <a:lnTo>
                  <a:pt x="93134" y="59267"/>
                </a:lnTo>
                <a:lnTo>
                  <a:pt x="93134" y="59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1" name="Freeform 3110"/>
          <p:cNvSpPr/>
          <p:nvPr/>
        </p:nvSpPr>
        <p:spPr>
          <a:xfrm>
            <a:off x="6866467" y="3479800"/>
            <a:ext cx="2446867" cy="25401"/>
          </a:xfrm>
          <a:custGeom>
            <a:avLst/>
            <a:gdLst/>
            <a:ahLst/>
            <a:cxnLst/>
            <a:rect l="0" t="0" r="0" b="0"/>
            <a:pathLst>
              <a:path w="2446867" h="25401">
                <a:moveTo>
                  <a:pt x="0" y="16933"/>
                </a:move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8466" y="25400"/>
                </a:lnTo>
                <a:lnTo>
                  <a:pt x="25399" y="25400"/>
                </a:lnTo>
                <a:lnTo>
                  <a:pt x="42333" y="25400"/>
                </a:lnTo>
                <a:lnTo>
                  <a:pt x="59266" y="25400"/>
                </a:lnTo>
                <a:lnTo>
                  <a:pt x="76200" y="25400"/>
                </a:lnTo>
                <a:lnTo>
                  <a:pt x="101599" y="25400"/>
                </a:lnTo>
                <a:lnTo>
                  <a:pt x="118533" y="25400"/>
                </a:lnTo>
                <a:lnTo>
                  <a:pt x="143933" y="25400"/>
                </a:lnTo>
                <a:lnTo>
                  <a:pt x="177799" y="25400"/>
                </a:lnTo>
                <a:lnTo>
                  <a:pt x="203200" y="16933"/>
                </a:lnTo>
                <a:lnTo>
                  <a:pt x="228600" y="16933"/>
                </a:lnTo>
                <a:lnTo>
                  <a:pt x="253999" y="16933"/>
                </a:lnTo>
                <a:lnTo>
                  <a:pt x="287866" y="16933"/>
                </a:lnTo>
                <a:lnTo>
                  <a:pt x="321733" y="16933"/>
                </a:lnTo>
                <a:lnTo>
                  <a:pt x="355600" y="16933"/>
                </a:lnTo>
                <a:lnTo>
                  <a:pt x="389466" y="8467"/>
                </a:lnTo>
                <a:lnTo>
                  <a:pt x="431800" y="8467"/>
                </a:lnTo>
                <a:lnTo>
                  <a:pt x="465666" y="8467"/>
                </a:lnTo>
                <a:lnTo>
                  <a:pt x="508000" y="8467"/>
                </a:lnTo>
                <a:lnTo>
                  <a:pt x="541866" y="8467"/>
                </a:lnTo>
                <a:lnTo>
                  <a:pt x="584200" y="8467"/>
                </a:lnTo>
                <a:lnTo>
                  <a:pt x="626533" y="0"/>
                </a:lnTo>
                <a:lnTo>
                  <a:pt x="668866" y="0"/>
                </a:lnTo>
                <a:lnTo>
                  <a:pt x="711199" y="0"/>
                </a:lnTo>
                <a:lnTo>
                  <a:pt x="762000" y="0"/>
                </a:lnTo>
                <a:lnTo>
                  <a:pt x="795867" y="8467"/>
                </a:lnTo>
                <a:lnTo>
                  <a:pt x="846666" y="8467"/>
                </a:lnTo>
                <a:lnTo>
                  <a:pt x="889000" y="8467"/>
                </a:lnTo>
                <a:lnTo>
                  <a:pt x="931333" y="8467"/>
                </a:lnTo>
                <a:lnTo>
                  <a:pt x="973666" y="8467"/>
                </a:lnTo>
                <a:lnTo>
                  <a:pt x="1015999" y="8467"/>
                </a:lnTo>
                <a:lnTo>
                  <a:pt x="1066800" y="8467"/>
                </a:lnTo>
                <a:lnTo>
                  <a:pt x="1109133" y="8467"/>
                </a:lnTo>
                <a:lnTo>
                  <a:pt x="1151466" y="8467"/>
                </a:lnTo>
                <a:lnTo>
                  <a:pt x="1193800" y="8467"/>
                </a:lnTo>
                <a:lnTo>
                  <a:pt x="1236133" y="8467"/>
                </a:lnTo>
                <a:lnTo>
                  <a:pt x="1286933" y="8467"/>
                </a:lnTo>
                <a:lnTo>
                  <a:pt x="1329267" y="8467"/>
                </a:lnTo>
                <a:lnTo>
                  <a:pt x="1371600" y="8467"/>
                </a:lnTo>
                <a:lnTo>
                  <a:pt x="1413933" y="8467"/>
                </a:lnTo>
                <a:lnTo>
                  <a:pt x="1464733" y="8467"/>
                </a:lnTo>
                <a:lnTo>
                  <a:pt x="1507066" y="8467"/>
                </a:lnTo>
                <a:lnTo>
                  <a:pt x="1540933" y="8467"/>
                </a:lnTo>
                <a:lnTo>
                  <a:pt x="1591733" y="8467"/>
                </a:lnTo>
                <a:lnTo>
                  <a:pt x="1634067" y="8467"/>
                </a:lnTo>
                <a:lnTo>
                  <a:pt x="1667933" y="8467"/>
                </a:lnTo>
                <a:lnTo>
                  <a:pt x="1710267" y="8467"/>
                </a:lnTo>
                <a:lnTo>
                  <a:pt x="1752600" y="8467"/>
                </a:lnTo>
                <a:lnTo>
                  <a:pt x="1794933" y="8467"/>
                </a:lnTo>
                <a:lnTo>
                  <a:pt x="1828800" y="8467"/>
                </a:lnTo>
                <a:lnTo>
                  <a:pt x="1871133" y="8467"/>
                </a:lnTo>
                <a:lnTo>
                  <a:pt x="1913466" y="8467"/>
                </a:lnTo>
                <a:lnTo>
                  <a:pt x="1947333" y="8467"/>
                </a:lnTo>
                <a:lnTo>
                  <a:pt x="1981200" y="8467"/>
                </a:lnTo>
                <a:lnTo>
                  <a:pt x="2015067" y="8467"/>
                </a:lnTo>
                <a:lnTo>
                  <a:pt x="2048933" y="8467"/>
                </a:lnTo>
                <a:lnTo>
                  <a:pt x="2082799" y="8467"/>
                </a:lnTo>
                <a:lnTo>
                  <a:pt x="2116666" y="8467"/>
                </a:lnTo>
                <a:lnTo>
                  <a:pt x="2150533" y="8467"/>
                </a:lnTo>
                <a:lnTo>
                  <a:pt x="2184400" y="8467"/>
                </a:lnTo>
                <a:lnTo>
                  <a:pt x="2209800" y="8467"/>
                </a:lnTo>
                <a:lnTo>
                  <a:pt x="2235199" y="8467"/>
                </a:lnTo>
                <a:lnTo>
                  <a:pt x="2269066" y="8467"/>
                </a:lnTo>
                <a:lnTo>
                  <a:pt x="2294466" y="8467"/>
                </a:lnTo>
                <a:lnTo>
                  <a:pt x="2319867" y="8467"/>
                </a:lnTo>
                <a:lnTo>
                  <a:pt x="2353733" y="8467"/>
                </a:lnTo>
                <a:lnTo>
                  <a:pt x="2379133" y="8467"/>
                </a:lnTo>
                <a:lnTo>
                  <a:pt x="2404533" y="8467"/>
                </a:lnTo>
                <a:lnTo>
                  <a:pt x="2429933" y="8467"/>
                </a:lnTo>
                <a:lnTo>
                  <a:pt x="2429933" y="8467"/>
                </a:lnTo>
                <a:lnTo>
                  <a:pt x="2446866" y="8467"/>
                </a:lnTo>
                <a:lnTo>
                  <a:pt x="2446866" y="84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2" name="Freeform 3111"/>
          <p:cNvSpPr/>
          <p:nvPr/>
        </p:nvSpPr>
        <p:spPr>
          <a:xfrm>
            <a:off x="8263466" y="3640667"/>
            <a:ext cx="42335" cy="381001"/>
          </a:xfrm>
          <a:custGeom>
            <a:avLst/>
            <a:gdLst/>
            <a:ahLst/>
            <a:cxnLst/>
            <a:rect l="0" t="0" r="0" b="0"/>
            <a:pathLst>
              <a:path w="42335" h="381001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16934" y="16933"/>
                </a:lnTo>
                <a:lnTo>
                  <a:pt x="16934" y="25400"/>
                </a:lnTo>
                <a:lnTo>
                  <a:pt x="16934" y="42333"/>
                </a:lnTo>
                <a:lnTo>
                  <a:pt x="16934" y="67733"/>
                </a:lnTo>
                <a:lnTo>
                  <a:pt x="25401" y="93133"/>
                </a:lnTo>
                <a:lnTo>
                  <a:pt x="25401" y="127000"/>
                </a:lnTo>
                <a:lnTo>
                  <a:pt x="16934" y="160866"/>
                </a:lnTo>
                <a:lnTo>
                  <a:pt x="16934" y="203200"/>
                </a:lnTo>
                <a:lnTo>
                  <a:pt x="16934" y="237066"/>
                </a:lnTo>
                <a:lnTo>
                  <a:pt x="25401" y="279400"/>
                </a:lnTo>
                <a:lnTo>
                  <a:pt x="25401" y="313266"/>
                </a:lnTo>
                <a:lnTo>
                  <a:pt x="25401" y="338666"/>
                </a:lnTo>
                <a:lnTo>
                  <a:pt x="25401" y="364066"/>
                </a:lnTo>
                <a:lnTo>
                  <a:pt x="33867" y="372533"/>
                </a:lnTo>
                <a:lnTo>
                  <a:pt x="33867" y="381000"/>
                </a:lnTo>
                <a:lnTo>
                  <a:pt x="33867" y="381000"/>
                </a:lnTo>
                <a:lnTo>
                  <a:pt x="42334" y="381000"/>
                </a:lnTo>
                <a:lnTo>
                  <a:pt x="42334" y="372533"/>
                </a:lnTo>
                <a:lnTo>
                  <a:pt x="42334" y="372533"/>
                </a:lnTo>
                <a:lnTo>
                  <a:pt x="42334" y="364066"/>
                </a:lnTo>
                <a:lnTo>
                  <a:pt x="42334" y="364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3" name="Freeform 3112"/>
          <p:cNvSpPr/>
          <p:nvPr/>
        </p:nvSpPr>
        <p:spPr>
          <a:xfrm>
            <a:off x="8288867" y="3699933"/>
            <a:ext cx="220134" cy="321735"/>
          </a:xfrm>
          <a:custGeom>
            <a:avLst/>
            <a:gdLst/>
            <a:ahLst/>
            <a:cxnLst/>
            <a:rect l="0" t="0" r="0" b="0"/>
            <a:pathLst>
              <a:path w="220134" h="321735">
                <a:moveTo>
                  <a:pt x="8466" y="42334"/>
                </a:moveTo>
                <a:lnTo>
                  <a:pt x="8466" y="42334"/>
                </a:lnTo>
                <a:lnTo>
                  <a:pt x="8466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16934"/>
                </a:lnTo>
                <a:lnTo>
                  <a:pt x="0" y="16934"/>
                </a:lnTo>
                <a:lnTo>
                  <a:pt x="8466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42333" y="0"/>
                </a:lnTo>
                <a:lnTo>
                  <a:pt x="50799" y="0"/>
                </a:lnTo>
                <a:lnTo>
                  <a:pt x="67733" y="8467"/>
                </a:lnTo>
                <a:lnTo>
                  <a:pt x="93133" y="8467"/>
                </a:lnTo>
                <a:lnTo>
                  <a:pt x="110066" y="16934"/>
                </a:lnTo>
                <a:lnTo>
                  <a:pt x="126999" y="25400"/>
                </a:lnTo>
                <a:lnTo>
                  <a:pt x="143933" y="42334"/>
                </a:lnTo>
                <a:lnTo>
                  <a:pt x="169333" y="59267"/>
                </a:lnTo>
                <a:lnTo>
                  <a:pt x="177800" y="67734"/>
                </a:lnTo>
                <a:lnTo>
                  <a:pt x="194733" y="84667"/>
                </a:lnTo>
                <a:lnTo>
                  <a:pt x="211667" y="110067"/>
                </a:lnTo>
                <a:lnTo>
                  <a:pt x="220133" y="127000"/>
                </a:lnTo>
                <a:lnTo>
                  <a:pt x="220133" y="143934"/>
                </a:lnTo>
                <a:lnTo>
                  <a:pt x="220133" y="169334"/>
                </a:lnTo>
                <a:lnTo>
                  <a:pt x="220133" y="186267"/>
                </a:lnTo>
                <a:lnTo>
                  <a:pt x="211667" y="211667"/>
                </a:lnTo>
                <a:lnTo>
                  <a:pt x="203199" y="237067"/>
                </a:lnTo>
                <a:lnTo>
                  <a:pt x="186266" y="262467"/>
                </a:lnTo>
                <a:lnTo>
                  <a:pt x="169333" y="279400"/>
                </a:lnTo>
                <a:lnTo>
                  <a:pt x="152400" y="296334"/>
                </a:lnTo>
                <a:lnTo>
                  <a:pt x="135467" y="313267"/>
                </a:lnTo>
                <a:lnTo>
                  <a:pt x="110066" y="321734"/>
                </a:lnTo>
                <a:lnTo>
                  <a:pt x="93133" y="321734"/>
                </a:lnTo>
                <a:lnTo>
                  <a:pt x="76200" y="321734"/>
                </a:lnTo>
                <a:lnTo>
                  <a:pt x="59267" y="321734"/>
                </a:lnTo>
                <a:lnTo>
                  <a:pt x="42333" y="304800"/>
                </a:lnTo>
                <a:lnTo>
                  <a:pt x="33866" y="296334"/>
                </a:lnTo>
                <a:lnTo>
                  <a:pt x="25400" y="279400"/>
                </a:lnTo>
                <a:lnTo>
                  <a:pt x="25400" y="254000"/>
                </a:lnTo>
                <a:lnTo>
                  <a:pt x="25400" y="237067"/>
                </a:lnTo>
                <a:lnTo>
                  <a:pt x="25400" y="237067"/>
                </a:lnTo>
                <a:lnTo>
                  <a:pt x="42333" y="220134"/>
                </a:lnTo>
                <a:lnTo>
                  <a:pt x="42333" y="2201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Freeform 3113"/>
          <p:cNvSpPr/>
          <p:nvPr/>
        </p:nvSpPr>
        <p:spPr>
          <a:xfrm>
            <a:off x="8542867" y="3708400"/>
            <a:ext cx="220134" cy="287868"/>
          </a:xfrm>
          <a:custGeom>
            <a:avLst/>
            <a:gdLst/>
            <a:ahLst/>
            <a:cxnLst/>
            <a:rect l="0" t="0" r="0" b="0"/>
            <a:pathLst>
              <a:path w="220134" h="287868">
                <a:moveTo>
                  <a:pt x="127000" y="33867"/>
                </a:moveTo>
                <a:lnTo>
                  <a:pt x="127000" y="33867"/>
                </a:lnTo>
                <a:lnTo>
                  <a:pt x="127000" y="33867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42333"/>
                </a:lnTo>
                <a:lnTo>
                  <a:pt x="127000" y="33867"/>
                </a:lnTo>
                <a:lnTo>
                  <a:pt x="127000" y="33867"/>
                </a:lnTo>
                <a:lnTo>
                  <a:pt x="127000" y="33867"/>
                </a:lnTo>
                <a:lnTo>
                  <a:pt x="118533" y="25400"/>
                </a:lnTo>
                <a:lnTo>
                  <a:pt x="118533" y="25400"/>
                </a:lnTo>
                <a:lnTo>
                  <a:pt x="101599" y="16933"/>
                </a:lnTo>
                <a:lnTo>
                  <a:pt x="93133" y="8467"/>
                </a:lnTo>
                <a:lnTo>
                  <a:pt x="84666" y="8467"/>
                </a:lnTo>
                <a:lnTo>
                  <a:pt x="67733" y="8467"/>
                </a:lnTo>
                <a:lnTo>
                  <a:pt x="59266" y="0"/>
                </a:lnTo>
                <a:lnTo>
                  <a:pt x="50800" y="0"/>
                </a:lnTo>
                <a:lnTo>
                  <a:pt x="42333" y="8467"/>
                </a:lnTo>
                <a:lnTo>
                  <a:pt x="33867" y="8467"/>
                </a:lnTo>
                <a:lnTo>
                  <a:pt x="25399" y="25400"/>
                </a:lnTo>
                <a:lnTo>
                  <a:pt x="25399" y="42333"/>
                </a:lnTo>
                <a:lnTo>
                  <a:pt x="16933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0" y="135467"/>
                </a:lnTo>
                <a:lnTo>
                  <a:pt x="0" y="160867"/>
                </a:lnTo>
                <a:lnTo>
                  <a:pt x="0" y="186267"/>
                </a:lnTo>
                <a:lnTo>
                  <a:pt x="8466" y="203200"/>
                </a:lnTo>
                <a:lnTo>
                  <a:pt x="8466" y="220133"/>
                </a:lnTo>
                <a:lnTo>
                  <a:pt x="16933" y="237067"/>
                </a:lnTo>
                <a:lnTo>
                  <a:pt x="16933" y="254000"/>
                </a:lnTo>
                <a:lnTo>
                  <a:pt x="33867" y="262467"/>
                </a:lnTo>
                <a:lnTo>
                  <a:pt x="42333" y="270933"/>
                </a:lnTo>
                <a:lnTo>
                  <a:pt x="50800" y="279400"/>
                </a:lnTo>
                <a:lnTo>
                  <a:pt x="67733" y="279400"/>
                </a:lnTo>
                <a:lnTo>
                  <a:pt x="76200" y="287867"/>
                </a:lnTo>
                <a:lnTo>
                  <a:pt x="93133" y="287867"/>
                </a:lnTo>
                <a:lnTo>
                  <a:pt x="101599" y="287867"/>
                </a:lnTo>
                <a:lnTo>
                  <a:pt x="127000" y="287867"/>
                </a:lnTo>
                <a:lnTo>
                  <a:pt x="143933" y="287867"/>
                </a:lnTo>
                <a:lnTo>
                  <a:pt x="160866" y="279400"/>
                </a:lnTo>
                <a:lnTo>
                  <a:pt x="177799" y="270933"/>
                </a:lnTo>
                <a:lnTo>
                  <a:pt x="186267" y="270933"/>
                </a:lnTo>
                <a:lnTo>
                  <a:pt x="203200" y="262467"/>
                </a:lnTo>
                <a:lnTo>
                  <a:pt x="211666" y="254000"/>
                </a:lnTo>
                <a:lnTo>
                  <a:pt x="211666" y="245533"/>
                </a:lnTo>
                <a:lnTo>
                  <a:pt x="220133" y="237067"/>
                </a:lnTo>
                <a:lnTo>
                  <a:pt x="211666" y="228600"/>
                </a:lnTo>
                <a:lnTo>
                  <a:pt x="203200" y="228600"/>
                </a:lnTo>
                <a:lnTo>
                  <a:pt x="194733" y="220133"/>
                </a:lnTo>
                <a:lnTo>
                  <a:pt x="186267" y="220133"/>
                </a:lnTo>
                <a:lnTo>
                  <a:pt x="177799" y="211667"/>
                </a:lnTo>
                <a:lnTo>
                  <a:pt x="169333" y="211667"/>
                </a:lnTo>
                <a:lnTo>
                  <a:pt x="152400" y="211667"/>
                </a:lnTo>
                <a:lnTo>
                  <a:pt x="143933" y="211667"/>
                </a:lnTo>
                <a:lnTo>
                  <a:pt x="135466" y="211667"/>
                </a:lnTo>
                <a:lnTo>
                  <a:pt x="127000" y="211667"/>
                </a:lnTo>
                <a:lnTo>
                  <a:pt x="118533" y="211667"/>
                </a:lnTo>
                <a:lnTo>
                  <a:pt x="110067" y="211667"/>
                </a:lnTo>
                <a:lnTo>
                  <a:pt x="110067" y="211667"/>
                </a:lnTo>
                <a:lnTo>
                  <a:pt x="110067" y="211667"/>
                </a:lnTo>
                <a:lnTo>
                  <a:pt x="110067" y="211667"/>
                </a:lnTo>
                <a:lnTo>
                  <a:pt x="110067" y="203200"/>
                </a:lnTo>
                <a:lnTo>
                  <a:pt x="118533" y="203200"/>
                </a:lnTo>
                <a:lnTo>
                  <a:pt x="127000" y="194733"/>
                </a:lnTo>
                <a:lnTo>
                  <a:pt x="143933" y="194733"/>
                </a:lnTo>
                <a:lnTo>
                  <a:pt x="152400" y="186267"/>
                </a:lnTo>
                <a:lnTo>
                  <a:pt x="152400" y="186267"/>
                </a:lnTo>
                <a:lnTo>
                  <a:pt x="169333" y="177800"/>
                </a:lnTo>
                <a:lnTo>
                  <a:pt x="169333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5" name="Freeform 3114"/>
          <p:cNvSpPr/>
          <p:nvPr/>
        </p:nvSpPr>
        <p:spPr>
          <a:xfrm>
            <a:off x="7848600" y="3767667"/>
            <a:ext cx="186267" cy="25401"/>
          </a:xfrm>
          <a:custGeom>
            <a:avLst/>
            <a:gdLst/>
            <a:ahLst/>
            <a:cxnLst/>
            <a:rect l="0" t="0" r="0" b="0"/>
            <a:pathLst>
              <a:path w="186267" h="25401">
                <a:moveTo>
                  <a:pt x="186266" y="16933"/>
                </a:moveTo>
                <a:lnTo>
                  <a:pt x="186266" y="25400"/>
                </a:lnTo>
                <a:lnTo>
                  <a:pt x="186266" y="25400"/>
                </a:lnTo>
                <a:lnTo>
                  <a:pt x="177800" y="16933"/>
                </a:lnTo>
                <a:lnTo>
                  <a:pt x="160867" y="16933"/>
                </a:lnTo>
                <a:lnTo>
                  <a:pt x="152400" y="8466"/>
                </a:lnTo>
                <a:lnTo>
                  <a:pt x="135467" y="8466"/>
                </a:lnTo>
                <a:lnTo>
                  <a:pt x="127000" y="8466"/>
                </a:lnTo>
                <a:lnTo>
                  <a:pt x="110066" y="8466"/>
                </a:lnTo>
                <a:lnTo>
                  <a:pt x="93133" y="8466"/>
                </a:lnTo>
                <a:lnTo>
                  <a:pt x="76200" y="0"/>
                </a:lnTo>
                <a:lnTo>
                  <a:pt x="59267" y="0"/>
                </a:lnTo>
                <a:lnTo>
                  <a:pt x="33866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8466"/>
                </a:lnTo>
                <a:lnTo>
                  <a:pt x="0" y="8466"/>
                </a:lnTo>
                <a:lnTo>
                  <a:pt x="0" y="8466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6" name="Freeform 3115"/>
          <p:cNvSpPr/>
          <p:nvPr/>
        </p:nvSpPr>
        <p:spPr>
          <a:xfrm>
            <a:off x="7797800" y="3877733"/>
            <a:ext cx="169335" cy="25401"/>
          </a:xfrm>
          <a:custGeom>
            <a:avLst/>
            <a:gdLst/>
            <a:ahLst/>
            <a:cxnLst/>
            <a:rect l="0" t="0" r="0" b="0"/>
            <a:pathLst>
              <a:path w="169335" h="25401">
                <a:moveTo>
                  <a:pt x="169334" y="25400"/>
                </a:moveTo>
                <a:lnTo>
                  <a:pt x="160866" y="25400"/>
                </a:lnTo>
                <a:lnTo>
                  <a:pt x="152400" y="25400"/>
                </a:lnTo>
                <a:lnTo>
                  <a:pt x="143933" y="16934"/>
                </a:lnTo>
                <a:lnTo>
                  <a:pt x="127000" y="16934"/>
                </a:lnTo>
                <a:lnTo>
                  <a:pt x="118533" y="8467"/>
                </a:lnTo>
                <a:lnTo>
                  <a:pt x="101600" y="8467"/>
                </a:lnTo>
                <a:lnTo>
                  <a:pt x="84666" y="0"/>
                </a:lnTo>
                <a:lnTo>
                  <a:pt x="76200" y="0"/>
                </a:lnTo>
                <a:lnTo>
                  <a:pt x="59267" y="0"/>
                </a:lnTo>
                <a:lnTo>
                  <a:pt x="50800" y="0"/>
                </a:lnTo>
                <a:lnTo>
                  <a:pt x="33867" y="8467"/>
                </a:lnTo>
                <a:lnTo>
                  <a:pt x="25400" y="16934"/>
                </a:lnTo>
                <a:lnTo>
                  <a:pt x="8466" y="25400"/>
                </a:lnTo>
                <a:lnTo>
                  <a:pt x="8466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7" name="Freeform 3116"/>
          <p:cNvSpPr/>
          <p:nvPr/>
        </p:nvSpPr>
        <p:spPr>
          <a:xfrm>
            <a:off x="7188200" y="3742267"/>
            <a:ext cx="177801" cy="127001"/>
          </a:xfrm>
          <a:custGeom>
            <a:avLst/>
            <a:gdLst/>
            <a:ahLst/>
            <a:cxnLst/>
            <a:rect l="0" t="0" r="0" b="0"/>
            <a:pathLst>
              <a:path w="177801" h="127001">
                <a:moveTo>
                  <a:pt x="33867" y="0"/>
                </a:moveTo>
                <a:lnTo>
                  <a:pt x="25400" y="0"/>
                </a:lnTo>
                <a:lnTo>
                  <a:pt x="25400" y="0"/>
                </a:lnTo>
                <a:lnTo>
                  <a:pt x="25400" y="8466"/>
                </a:lnTo>
                <a:lnTo>
                  <a:pt x="25400" y="8466"/>
                </a:lnTo>
                <a:lnTo>
                  <a:pt x="25400" y="16933"/>
                </a:lnTo>
                <a:lnTo>
                  <a:pt x="16934" y="33866"/>
                </a:lnTo>
                <a:lnTo>
                  <a:pt x="16934" y="42333"/>
                </a:lnTo>
                <a:lnTo>
                  <a:pt x="16934" y="59266"/>
                </a:lnTo>
                <a:lnTo>
                  <a:pt x="8466" y="76200"/>
                </a:lnTo>
                <a:lnTo>
                  <a:pt x="8466" y="84666"/>
                </a:lnTo>
                <a:lnTo>
                  <a:pt x="0" y="101600"/>
                </a:lnTo>
                <a:lnTo>
                  <a:pt x="0" y="110066"/>
                </a:lnTo>
                <a:lnTo>
                  <a:pt x="0" y="118533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8466" y="127000"/>
                </a:lnTo>
                <a:lnTo>
                  <a:pt x="16934" y="127000"/>
                </a:lnTo>
                <a:lnTo>
                  <a:pt x="33867" y="127000"/>
                </a:lnTo>
                <a:lnTo>
                  <a:pt x="50800" y="127000"/>
                </a:lnTo>
                <a:lnTo>
                  <a:pt x="59267" y="127000"/>
                </a:lnTo>
                <a:lnTo>
                  <a:pt x="84666" y="127000"/>
                </a:lnTo>
                <a:lnTo>
                  <a:pt x="101600" y="118533"/>
                </a:lnTo>
                <a:lnTo>
                  <a:pt x="118533" y="118533"/>
                </a:lnTo>
                <a:lnTo>
                  <a:pt x="135467" y="118533"/>
                </a:lnTo>
                <a:lnTo>
                  <a:pt x="143933" y="118533"/>
                </a:lnTo>
                <a:lnTo>
                  <a:pt x="160866" y="118533"/>
                </a:lnTo>
                <a:lnTo>
                  <a:pt x="160866" y="118533"/>
                </a:lnTo>
                <a:lnTo>
                  <a:pt x="177800" y="110066"/>
                </a:lnTo>
                <a:lnTo>
                  <a:pt x="177800" y="11006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8" name="Freeform 3117"/>
          <p:cNvSpPr/>
          <p:nvPr/>
        </p:nvSpPr>
        <p:spPr>
          <a:xfrm>
            <a:off x="7332133" y="3674533"/>
            <a:ext cx="42335" cy="321735"/>
          </a:xfrm>
          <a:custGeom>
            <a:avLst/>
            <a:gdLst/>
            <a:ahLst/>
            <a:cxnLst/>
            <a:rect l="0" t="0" r="0" b="0"/>
            <a:pathLst>
              <a:path w="42335" h="321735">
                <a:moveTo>
                  <a:pt x="42334" y="0"/>
                </a:moveTo>
                <a:lnTo>
                  <a:pt x="33867" y="0"/>
                </a:lnTo>
                <a:lnTo>
                  <a:pt x="33867" y="8467"/>
                </a:lnTo>
                <a:lnTo>
                  <a:pt x="25401" y="16934"/>
                </a:lnTo>
                <a:lnTo>
                  <a:pt x="25401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8467" y="110067"/>
                </a:lnTo>
                <a:lnTo>
                  <a:pt x="8467" y="143934"/>
                </a:lnTo>
                <a:lnTo>
                  <a:pt x="8467" y="169334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0934"/>
                </a:lnTo>
                <a:lnTo>
                  <a:pt x="0" y="296334"/>
                </a:lnTo>
                <a:lnTo>
                  <a:pt x="8467" y="304800"/>
                </a:lnTo>
                <a:lnTo>
                  <a:pt x="16933" y="313267"/>
                </a:lnTo>
                <a:lnTo>
                  <a:pt x="25401" y="321734"/>
                </a:lnTo>
                <a:lnTo>
                  <a:pt x="25401" y="321734"/>
                </a:lnTo>
                <a:lnTo>
                  <a:pt x="25401" y="313267"/>
                </a:lnTo>
                <a:lnTo>
                  <a:pt x="25401" y="313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9" name="Freeform 3118"/>
          <p:cNvSpPr/>
          <p:nvPr/>
        </p:nvSpPr>
        <p:spPr>
          <a:xfrm>
            <a:off x="7442200" y="3759200"/>
            <a:ext cx="152401" cy="220134"/>
          </a:xfrm>
          <a:custGeom>
            <a:avLst/>
            <a:gdLst/>
            <a:ahLst/>
            <a:cxnLst/>
            <a:rect l="0" t="0" r="0" b="0"/>
            <a:pathLst>
              <a:path w="152401" h="220134">
                <a:moveTo>
                  <a:pt x="42333" y="25400"/>
                </a:moveTo>
                <a:lnTo>
                  <a:pt x="33867" y="33867"/>
                </a:lnTo>
                <a:lnTo>
                  <a:pt x="33867" y="50800"/>
                </a:lnTo>
                <a:lnTo>
                  <a:pt x="25400" y="59267"/>
                </a:lnTo>
                <a:lnTo>
                  <a:pt x="16933" y="76200"/>
                </a:lnTo>
                <a:lnTo>
                  <a:pt x="8467" y="101600"/>
                </a:lnTo>
                <a:lnTo>
                  <a:pt x="0" y="127000"/>
                </a:lnTo>
                <a:lnTo>
                  <a:pt x="0" y="152400"/>
                </a:lnTo>
                <a:lnTo>
                  <a:pt x="8467" y="177800"/>
                </a:lnTo>
                <a:lnTo>
                  <a:pt x="16933" y="194733"/>
                </a:lnTo>
                <a:lnTo>
                  <a:pt x="25400" y="211667"/>
                </a:lnTo>
                <a:lnTo>
                  <a:pt x="33867" y="220133"/>
                </a:lnTo>
                <a:lnTo>
                  <a:pt x="50800" y="220133"/>
                </a:lnTo>
                <a:lnTo>
                  <a:pt x="59266" y="220133"/>
                </a:lnTo>
                <a:lnTo>
                  <a:pt x="76200" y="211667"/>
                </a:lnTo>
                <a:lnTo>
                  <a:pt x="93133" y="203200"/>
                </a:lnTo>
                <a:lnTo>
                  <a:pt x="101600" y="186267"/>
                </a:lnTo>
                <a:lnTo>
                  <a:pt x="118533" y="169333"/>
                </a:lnTo>
                <a:lnTo>
                  <a:pt x="127000" y="152400"/>
                </a:lnTo>
                <a:lnTo>
                  <a:pt x="143934" y="135467"/>
                </a:lnTo>
                <a:lnTo>
                  <a:pt x="143934" y="110067"/>
                </a:lnTo>
                <a:lnTo>
                  <a:pt x="152400" y="93133"/>
                </a:lnTo>
                <a:lnTo>
                  <a:pt x="152400" y="67733"/>
                </a:lnTo>
                <a:lnTo>
                  <a:pt x="143934" y="50800"/>
                </a:lnTo>
                <a:lnTo>
                  <a:pt x="135466" y="25400"/>
                </a:lnTo>
                <a:lnTo>
                  <a:pt x="110067" y="8467"/>
                </a:lnTo>
                <a:lnTo>
                  <a:pt x="93133" y="0"/>
                </a:lnTo>
                <a:lnTo>
                  <a:pt x="76200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42333" y="16933"/>
                </a:lnTo>
                <a:lnTo>
                  <a:pt x="42333" y="1693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Freeform 3119"/>
          <p:cNvSpPr/>
          <p:nvPr/>
        </p:nvSpPr>
        <p:spPr>
          <a:xfrm>
            <a:off x="1972733" y="2887133"/>
            <a:ext cx="160868" cy="67735"/>
          </a:xfrm>
          <a:custGeom>
            <a:avLst/>
            <a:gdLst/>
            <a:ahLst/>
            <a:cxnLst/>
            <a:rect l="0" t="0" r="0" b="0"/>
            <a:pathLst>
              <a:path w="160868" h="67735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0" y="59267"/>
                </a:lnTo>
                <a:lnTo>
                  <a:pt x="0" y="59267"/>
                </a:lnTo>
                <a:lnTo>
                  <a:pt x="0" y="67734"/>
                </a:lnTo>
                <a:lnTo>
                  <a:pt x="0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8467" y="67734"/>
                </a:lnTo>
                <a:lnTo>
                  <a:pt x="16934" y="67734"/>
                </a:lnTo>
                <a:lnTo>
                  <a:pt x="25400" y="67734"/>
                </a:lnTo>
                <a:lnTo>
                  <a:pt x="33867" y="67734"/>
                </a:lnTo>
                <a:lnTo>
                  <a:pt x="50800" y="67734"/>
                </a:lnTo>
                <a:lnTo>
                  <a:pt x="59267" y="59267"/>
                </a:lnTo>
                <a:lnTo>
                  <a:pt x="67734" y="59267"/>
                </a:lnTo>
                <a:lnTo>
                  <a:pt x="76200" y="59267"/>
                </a:lnTo>
                <a:lnTo>
                  <a:pt x="93134" y="59267"/>
                </a:lnTo>
                <a:lnTo>
                  <a:pt x="101600" y="50800"/>
                </a:lnTo>
                <a:lnTo>
                  <a:pt x="118534" y="50800"/>
                </a:lnTo>
                <a:lnTo>
                  <a:pt x="127000" y="50800"/>
                </a:lnTo>
                <a:lnTo>
                  <a:pt x="135467" y="50800"/>
                </a:lnTo>
                <a:lnTo>
                  <a:pt x="143934" y="42334"/>
                </a:lnTo>
                <a:lnTo>
                  <a:pt x="152400" y="42334"/>
                </a:lnTo>
                <a:lnTo>
                  <a:pt x="152400" y="42334"/>
                </a:lnTo>
                <a:lnTo>
                  <a:pt x="152400" y="42334"/>
                </a:lnTo>
                <a:lnTo>
                  <a:pt x="160867" y="33867"/>
                </a:lnTo>
                <a:lnTo>
                  <a:pt x="160867" y="33867"/>
                </a:lnTo>
                <a:lnTo>
                  <a:pt x="152400" y="33867"/>
                </a:lnTo>
                <a:lnTo>
                  <a:pt x="152400" y="338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1" name="Freeform 3120"/>
          <p:cNvSpPr/>
          <p:nvPr/>
        </p:nvSpPr>
        <p:spPr>
          <a:xfrm>
            <a:off x="2048933" y="2836333"/>
            <a:ext cx="25401" cy="169335"/>
          </a:xfrm>
          <a:custGeom>
            <a:avLst/>
            <a:gdLst/>
            <a:ahLst/>
            <a:cxnLst/>
            <a:rect l="0" t="0" r="0" b="0"/>
            <a:pathLst>
              <a:path w="25401" h="169335">
                <a:moveTo>
                  <a:pt x="8467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0" y="16934"/>
                </a:lnTo>
                <a:lnTo>
                  <a:pt x="0" y="25400"/>
                </a:lnTo>
                <a:lnTo>
                  <a:pt x="8467" y="33867"/>
                </a:lnTo>
                <a:lnTo>
                  <a:pt x="8467" y="42334"/>
                </a:lnTo>
                <a:lnTo>
                  <a:pt x="8467" y="50800"/>
                </a:lnTo>
                <a:lnTo>
                  <a:pt x="8467" y="67734"/>
                </a:lnTo>
                <a:lnTo>
                  <a:pt x="8467" y="76200"/>
                </a:lnTo>
                <a:lnTo>
                  <a:pt x="8467" y="93134"/>
                </a:lnTo>
                <a:lnTo>
                  <a:pt x="8467" y="110067"/>
                </a:lnTo>
                <a:lnTo>
                  <a:pt x="8467" y="118534"/>
                </a:lnTo>
                <a:lnTo>
                  <a:pt x="8467" y="127000"/>
                </a:lnTo>
                <a:lnTo>
                  <a:pt x="8467" y="143934"/>
                </a:lnTo>
                <a:lnTo>
                  <a:pt x="8467" y="152400"/>
                </a:lnTo>
                <a:lnTo>
                  <a:pt x="8467" y="160867"/>
                </a:lnTo>
                <a:lnTo>
                  <a:pt x="16934" y="169334"/>
                </a:lnTo>
                <a:lnTo>
                  <a:pt x="16934" y="169334"/>
                </a:lnTo>
                <a:lnTo>
                  <a:pt x="16934" y="169334"/>
                </a:lnTo>
                <a:lnTo>
                  <a:pt x="16934" y="169334"/>
                </a:lnTo>
                <a:lnTo>
                  <a:pt x="25400" y="169334"/>
                </a:lnTo>
                <a:lnTo>
                  <a:pt x="25400" y="1693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2" name="Freeform 3121"/>
          <p:cNvSpPr/>
          <p:nvPr/>
        </p:nvSpPr>
        <p:spPr>
          <a:xfrm>
            <a:off x="2167467" y="2861733"/>
            <a:ext cx="110067" cy="160868"/>
          </a:xfrm>
          <a:custGeom>
            <a:avLst/>
            <a:gdLst/>
            <a:ahLst/>
            <a:cxnLst/>
            <a:rect l="0" t="0" r="0" b="0"/>
            <a:pathLst>
              <a:path w="110067" h="160868">
                <a:moveTo>
                  <a:pt x="42333" y="0"/>
                </a:move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42333" y="0"/>
                </a:lnTo>
                <a:lnTo>
                  <a:pt x="33866" y="0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16934"/>
                </a:lnTo>
                <a:lnTo>
                  <a:pt x="33866" y="25400"/>
                </a:lnTo>
                <a:lnTo>
                  <a:pt x="25400" y="33867"/>
                </a:lnTo>
                <a:lnTo>
                  <a:pt x="25400" y="42334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84667"/>
                </a:lnTo>
                <a:lnTo>
                  <a:pt x="16933" y="101600"/>
                </a:lnTo>
                <a:lnTo>
                  <a:pt x="16933" y="110067"/>
                </a:lnTo>
                <a:lnTo>
                  <a:pt x="16933" y="118534"/>
                </a:lnTo>
                <a:lnTo>
                  <a:pt x="16933" y="127000"/>
                </a:lnTo>
                <a:lnTo>
                  <a:pt x="25400" y="135467"/>
                </a:lnTo>
                <a:lnTo>
                  <a:pt x="33866" y="143934"/>
                </a:lnTo>
                <a:lnTo>
                  <a:pt x="33866" y="152400"/>
                </a:lnTo>
                <a:lnTo>
                  <a:pt x="42333" y="152400"/>
                </a:lnTo>
                <a:lnTo>
                  <a:pt x="50800" y="152400"/>
                </a:lnTo>
                <a:lnTo>
                  <a:pt x="67733" y="160867"/>
                </a:lnTo>
                <a:lnTo>
                  <a:pt x="76200" y="160867"/>
                </a:lnTo>
                <a:lnTo>
                  <a:pt x="84666" y="152400"/>
                </a:lnTo>
                <a:lnTo>
                  <a:pt x="93133" y="152400"/>
                </a:lnTo>
                <a:lnTo>
                  <a:pt x="93133" y="152400"/>
                </a:lnTo>
                <a:lnTo>
                  <a:pt x="101600" y="143934"/>
                </a:lnTo>
                <a:lnTo>
                  <a:pt x="101600" y="143934"/>
                </a:lnTo>
                <a:lnTo>
                  <a:pt x="110066" y="135467"/>
                </a:lnTo>
                <a:lnTo>
                  <a:pt x="110066" y="127000"/>
                </a:lnTo>
                <a:lnTo>
                  <a:pt x="110066" y="118534"/>
                </a:lnTo>
                <a:lnTo>
                  <a:pt x="110066" y="101600"/>
                </a:lnTo>
                <a:lnTo>
                  <a:pt x="101600" y="93134"/>
                </a:lnTo>
                <a:lnTo>
                  <a:pt x="101600" y="84667"/>
                </a:lnTo>
                <a:lnTo>
                  <a:pt x="93133" y="67734"/>
                </a:lnTo>
                <a:lnTo>
                  <a:pt x="84666" y="59267"/>
                </a:lnTo>
                <a:lnTo>
                  <a:pt x="76200" y="50800"/>
                </a:lnTo>
                <a:lnTo>
                  <a:pt x="67733" y="42334"/>
                </a:lnTo>
                <a:lnTo>
                  <a:pt x="50800" y="42334"/>
                </a:lnTo>
                <a:lnTo>
                  <a:pt x="42333" y="33867"/>
                </a:lnTo>
                <a:lnTo>
                  <a:pt x="33866" y="25400"/>
                </a:lnTo>
                <a:lnTo>
                  <a:pt x="25400" y="25400"/>
                </a:lnTo>
                <a:lnTo>
                  <a:pt x="16933" y="25400"/>
                </a:lnTo>
                <a:lnTo>
                  <a:pt x="8466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3" name="Freeform 3122"/>
          <p:cNvSpPr/>
          <p:nvPr/>
        </p:nvSpPr>
        <p:spPr>
          <a:xfrm>
            <a:off x="982133" y="2700867"/>
            <a:ext cx="516468" cy="93134"/>
          </a:xfrm>
          <a:custGeom>
            <a:avLst/>
            <a:gdLst/>
            <a:ahLst/>
            <a:cxnLst/>
            <a:rect l="0" t="0" r="0" b="0"/>
            <a:pathLst>
              <a:path w="516468" h="93134">
                <a:moveTo>
                  <a:pt x="516467" y="93133"/>
                </a:moveTo>
                <a:lnTo>
                  <a:pt x="516467" y="93133"/>
                </a:lnTo>
                <a:lnTo>
                  <a:pt x="516467" y="93133"/>
                </a:lnTo>
                <a:lnTo>
                  <a:pt x="516467" y="93133"/>
                </a:lnTo>
                <a:lnTo>
                  <a:pt x="516467" y="93133"/>
                </a:lnTo>
                <a:lnTo>
                  <a:pt x="516467" y="93133"/>
                </a:lnTo>
                <a:lnTo>
                  <a:pt x="508000" y="93133"/>
                </a:lnTo>
                <a:lnTo>
                  <a:pt x="499534" y="84666"/>
                </a:lnTo>
                <a:lnTo>
                  <a:pt x="491067" y="76200"/>
                </a:lnTo>
                <a:lnTo>
                  <a:pt x="482600" y="76200"/>
                </a:lnTo>
                <a:lnTo>
                  <a:pt x="465667" y="67733"/>
                </a:lnTo>
                <a:lnTo>
                  <a:pt x="457200" y="59266"/>
                </a:lnTo>
                <a:lnTo>
                  <a:pt x="440267" y="59266"/>
                </a:lnTo>
                <a:lnTo>
                  <a:pt x="414867" y="50800"/>
                </a:lnTo>
                <a:lnTo>
                  <a:pt x="397934" y="50800"/>
                </a:lnTo>
                <a:lnTo>
                  <a:pt x="372534" y="42333"/>
                </a:lnTo>
                <a:lnTo>
                  <a:pt x="347134" y="33866"/>
                </a:lnTo>
                <a:lnTo>
                  <a:pt x="321734" y="25400"/>
                </a:lnTo>
                <a:lnTo>
                  <a:pt x="287867" y="25400"/>
                </a:lnTo>
                <a:lnTo>
                  <a:pt x="262467" y="16933"/>
                </a:lnTo>
                <a:lnTo>
                  <a:pt x="228600" y="16933"/>
                </a:lnTo>
                <a:lnTo>
                  <a:pt x="203200" y="8466"/>
                </a:lnTo>
                <a:lnTo>
                  <a:pt x="169334" y="8466"/>
                </a:lnTo>
                <a:lnTo>
                  <a:pt x="135467" y="0"/>
                </a:lnTo>
                <a:lnTo>
                  <a:pt x="110067" y="8466"/>
                </a:lnTo>
                <a:lnTo>
                  <a:pt x="84667" y="8466"/>
                </a:lnTo>
                <a:lnTo>
                  <a:pt x="59267" y="8466"/>
                </a:lnTo>
                <a:lnTo>
                  <a:pt x="42334" y="16933"/>
                </a:lnTo>
                <a:lnTo>
                  <a:pt x="25400" y="16933"/>
                </a:lnTo>
                <a:lnTo>
                  <a:pt x="16934" y="25400"/>
                </a:lnTo>
                <a:lnTo>
                  <a:pt x="8467" y="25400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4" name="Freeform 3123"/>
          <p:cNvSpPr/>
          <p:nvPr/>
        </p:nvSpPr>
        <p:spPr>
          <a:xfrm>
            <a:off x="381000" y="2683933"/>
            <a:ext cx="152401" cy="220135"/>
          </a:xfrm>
          <a:custGeom>
            <a:avLst/>
            <a:gdLst/>
            <a:ahLst/>
            <a:cxnLst/>
            <a:rect l="0" t="0" r="0" b="0"/>
            <a:pathLst>
              <a:path w="152401" h="220135">
                <a:moveTo>
                  <a:pt x="0" y="33867"/>
                </a:moveTo>
                <a:lnTo>
                  <a:pt x="0" y="33867"/>
                </a:lnTo>
                <a:lnTo>
                  <a:pt x="0" y="33867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8467" y="16934"/>
                </a:lnTo>
                <a:lnTo>
                  <a:pt x="25400" y="8467"/>
                </a:lnTo>
                <a:lnTo>
                  <a:pt x="42333" y="8467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7"/>
                </a:lnTo>
                <a:lnTo>
                  <a:pt x="101600" y="8467"/>
                </a:lnTo>
                <a:lnTo>
                  <a:pt x="110067" y="8467"/>
                </a:lnTo>
                <a:lnTo>
                  <a:pt x="118533" y="16934"/>
                </a:lnTo>
                <a:lnTo>
                  <a:pt x="118533" y="25400"/>
                </a:lnTo>
                <a:lnTo>
                  <a:pt x="118533" y="33867"/>
                </a:lnTo>
                <a:lnTo>
                  <a:pt x="118533" y="42334"/>
                </a:lnTo>
                <a:lnTo>
                  <a:pt x="110067" y="50800"/>
                </a:lnTo>
                <a:lnTo>
                  <a:pt x="101600" y="59267"/>
                </a:lnTo>
                <a:lnTo>
                  <a:pt x="93133" y="67734"/>
                </a:lnTo>
                <a:lnTo>
                  <a:pt x="84667" y="76200"/>
                </a:lnTo>
                <a:lnTo>
                  <a:pt x="67733" y="76200"/>
                </a:lnTo>
                <a:lnTo>
                  <a:pt x="67733" y="84667"/>
                </a:lnTo>
                <a:lnTo>
                  <a:pt x="59267" y="84667"/>
                </a:lnTo>
                <a:lnTo>
                  <a:pt x="59267" y="93134"/>
                </a:lnTo>
                <a:lnTo>
                  <a:pt x="50800" y="93134"/>
                </a:lnTo>
                <a:lnTo>
                  <a:pt x="59267" y="93134"/>
                </a:lnTo>
                <a:lnTo>
                  <a:pt x="59267" y="93134"/>
                </a:lnTo>
                <a:lnTo>
                  <a:pt x="67733" y="93134"/>
                </a:lnTo>
                <a:lnTo>
                  <a:pt x="76200" y="84667"/>
                </a:lnTo>
                <a:lnTo>
                  <a:pt x="93133" y="84667"/>
                </a:lnTo>
                <a:lnTo>
                  <a:pt x="110067" y="84667"/>
                </a:lnTo>
                <a:lnTo>
                  <a:pt x="127000" y="93134"/>
                </a:lnTo>
                <a:lnTo>
                  <a:pt x="135467" y="93134"/>
                </a:lnTo>
                <a:lnTo>
                  <a:pt x="143933" y="101600"/>
                </a:lnTo>
                <a:lnTo>
                  <a:pt x="143933" y="118534"/>
                </a:lnTo>
                <a:lnTo>
                  <a:pt x="152400" y="127000"/>
                </a:lnTo>
                <a:lnTo>
                  <a:pt x="143933" y="143934"/>
                </a:lnTo>
                <a:lnTo>
                  <a:pt x="135467" y="160867"/>
                </a:lnTo>
                <a:lnTo>
                  <a:pt x="127000" y="169334"/>
                </a:lnTo>
                <a:lnTo>
                  <a:pt x="118533" y="186267"/>
                </a:lnTo>
                <a:lnTo>
                  <a:pt x="110067" y="194734"/>
                </a:lnTo>
                <a:lnTo>
                  <a:pt x="93133" y="203200"/>
                </a:lnTo>
                <a:lnTo>
                  <a:pt x="84667" y="211667"/>
                </a:lnTo>
                <a:lnTo>
                  <a:pt x="76200" y="211667"/>
                </a:lnTo>
                <a:lnTo>
                  <a:pt x="59267" y="220134"/>
                </a:lnTo>
                <a:lnTo>
                  <a:pt x="59267" y="220134"/>
                </a:lnTo>
                <a:lnTo>
                  <a:pt x="50800" y="211667"/>
                </a:lnTo>
                <a:lnTo>
                  <a:pt x="50800" y="211667"/>
                </a:lnTo>
                <a:lnTo>
                  <a:pt x="50800" y="203200"/>
                </a:lnTo>
                <a:lnTo>
                  <a:pt x="5080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5" name="Freeform 3124"/>
          <p:cNvSpPr/>
          <p:nvPr/>
        </p:nvSpPr>
        <p:spPr>
          <a:xfrm>
            <a:off x="567267" y="2709333"/>
            <a:ext cx="67734" cy="160868"/>
          </a:xfrm>
          <a:custGeom>
            <a:avLst/>
            <a:gdLst/>
            <a:ahLst/>
            <a:cxnLst/>
            <a:rect l="0" t="0" r="0" b="0"/>
            <a:pathLst>
              <a:path w="67734" h="160868">
                <a:moveTo>
                  <a:pt x="67733" y="0"/>
                </a:moveTo>
                <a:lnTo>
                  <a:pt x="67733" y="0"/>
                </a:lnTo>
                <a:lnTo>
                  <a:pt x="67733" y="8467"/>
                </a:lnTo>
                <a:lnTo>
                  <a:pt x="67733" y="8467"/>
                </a:lnTo>
                <a:lnTo>
                  <a:pt x="67733" y="16934"/>
                </a:lnTo>
                <a:lnTo>
                  <a:pt x="59266" y="16934"/>
                </a:lnTo>
                <a:lnTo>
                  <a:pt x="59266" y="33867"/>
                </a:lnTo>
                <a:lnTo>
                  <a:pt x="50800" y="42334"/>
                </a:lnTo>
                <a:lnTo>
                  <a:pt x="50800" y="59267"/>
                </a:lnTo>
                <a:lnTo>
                  <a:pt x="42333" y="84667"/>
                </a:lnTo>
                <a:lnTo>
                  <a:pt x="33866" y="101600"/>
                </a:lnTo>
                <a:lnTo>
                  <a:pt x="25400" y="118534"/>
                </a:lnTo>
                <a:lnTo>
                  <a:pt x="16933" y="135467"/>
                </a:lnTo>
                <a:lnTo>
                  <a:pt x="8466" y="152400"/>
                </a:lnTo>
                <a:lnTo>
                  <a:pt x="0" y="152400"/>
                </a:lnTo>
                <a:lnTo>
                  <a:pt x="0" y="152400"/>
                </a:lnTo>
                <a:lnTo>
                  <a:pt x="0" y="160867"/>
                </a:lnTo>
                <a:lnTo>
                  <a:pt x="0" y="160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6" name="Freeform 3125"/>
          <p:cNvSpPr/>
          <p:nvPr/>
        </p:nvSpPr>
        <p:spPr>
          <a:xfrm>
            <a:off x="550333" y="2726267"/>
            <a:ext cx="110068" cy="110067"/>
          </a:xfrm>
          <a:custGeom>
            <a:avLst/>
            <a:gdLst/>
            <a:ahLst/>
            <a:cxnLst/>
            <a:rect l="0" t="0" r="0" b="0"/>
            <a:pathLst>
              <a:path w="110068" h="1100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33866"/>
                </a:lnTo>
                <a:lnTo>
                  <a:pt x="16934" y="42333"/>
                </a:lnTo>
                <a:lnTo>
                  <a:pt x="25400" y="50800"/>
                </a:lnTo>
                <a:lnTo>
                  <a:pt x="33867" y="67733"/>
                </a:lnTo>
                <a:lnTo>
                  <a:pt x="50800" y="84666"/>
                </a:lnTo>
                <a:lnTo>
                  <a:pt x="59267" y="93133"/>
                </a:lnTo>
                <a:lnTo>
                  <a:pt x="67734" y="101600"/>
                </a:lnTo>
                <a:lnTo>
                  <a:pt x="84667" y="110066"/>
                </a:lnTo>
                <a:lnTo>
                  <a:pt x="101600" y="110066"/>
                </a:lnTo>
                <a:lnTo>
                  <a:pt x="101600" y="110066"/>
                </a:lnTo>
                <a:lnTo>
                  <a:pt x="110067" y="110066"/>
                </a:lnTo>
                <a:lnTo>
                  <a:pt x="110067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7" name="Freeform 3126"/>
          <p:cNvSpPr/>
          <p:nvPr/>
        </p:nvSpPr>
        <p:spPr>
          <a:xfrm>
            <a:off x="711200" y="2700867"/>
            <a:ext cx="8468" cy="135467"/>
          </a:xfrm>
          <a:custGeom>
            <a:avLst/>
            <a:gdLst/>
            <a:ahLst/>
            <a:cxnLst/>
            <a:rect l="0" t="0" r="0" b="0"/>
            <a:pathLst>
              <a:path w="8468" h="135467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42333"/>
                </a:lnTo>
                <a:lnTo>
                  <a:pt x="0" y="59266"/>
                </a:lnTo>
                <a:lnTo>
                  <a:pt x="0" y="76200"/>
                </a:lnTo>
                <a:lnTo>
                  <a:pt x="0" y="93133"/>
                </a:lnTo>
                <a:lnTo>
                  <a:pt x="0" y="110066"/>
                </a:lnTo>
                <a:lnTo>
                  <a:pt x="0" y="127000"/>
                </a:lnTo>
                <a:lnTo>
                  <a:pt x="0" y="127000"/>
                </a:lnTo>
                <a:lnTo>
                  <a:pt x="0" y="127000"/>
                </a:lnTo>
                <a:lnTo>
                  <a:pt x="0" y="135466"/>
                </a:lnTo>
                <a:lnTo>
                  <a:pt x="0" y="135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8" name="Freeform 3127"/>
          <p:cNvSpPr/>
          <p:nvPr/>
        </p:nvSpPr>
        <p:spPr>
          <a:xfrm>
            <a:off x="643467" y="2768600"/>
            <a:ext cx="76201" cy="8468"/>
          </a:xfrm>
          <a:custGeom>
            <a:avLst/>
            <a:gdLst/>
            <a:ahLst/>
            <a:cxnLst/>
            <a:rect l="0" t="0" r="0" b="0"/>
            <a:pathLst>
              <a:path w="76201" h="84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7"/>
                </a:lnTo>
                <a:lnTo>
                  <a:pt x="25400" y="8467"/>
                </a:lnTo>
                <a:lnTo>
                  <a:pt x="33866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67733" y="8467"/>
                </a:lnTo>
                <a:lnTo>
                  <a:pt x="76200" y="8467"/>
                </a:lnTo>
                <a:lnTo>
                  <a:pt x="762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9" name="Freeform 3128"/>
          <p:cNvSpPr/>
          <p:nvPr/>
        </p:nvSpPr>
        <p:spPr>
          <a:xfrm>
            <a:off x="736600" y="2658533"/>
            <a:ext cx="143934" cy="152401"/>
          </a:xfrm>
          <a:custGeom>
            <a:avLst/>
            <a:gdLst/>
            <a:ahLst/>
            <a:cxnLst/>
            <a:rect l="0" t="0" r="0" b="0"/>
            <a:pathLst>
              <a:path w="143934" h="152401">
                <a:moveTo>
                  <a:pt x="16933" y="0"/>
                </a:move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25400"/>
                </a:lnTo>
                <a:lnTo>
                  <a:pt x="25400" y="25400"/>
                </a:lnTo>
                <a:lnTo>
                  <a:pt x="33867" y="33867"/>
                </a:lnTo>
                <a:lnTo>
                  <a:pt x="50800" y="42334"/>
                </a:lnTo>
                <a:lnTo>
                  <a:pt x="67733" y="50800"/>
                </a:lnTo>
                <a:lnTo>
                  <a:pt x="93133" y="50800"/>
                </a:lnTo>
                <a:lnTo>
                  <a:pt x="101600" y="59267"/>
                </a:lnTo>
                <a:lnTo>
                  <a:pt x="118533" y="67734"/>
                </a:lnTo>
                <a:lnTo>
                  <a:pt x="127000" y="76200"/>
                </a:lnTo>
                <a:lnTo>
                  <a:pt x="135467" y="84667"/>
                </a:lnTo>
                <a:lnTo>
                  <a:pt x="143933" y="93134"/>
                </a:lnTo>
                <a:lnTo>
                  <a:pt x="143933" y="101600"/>
                </a:lnTo>
                <a:lnTo>
                  <a:pt x="143933" y="110067"/>
                </a:lnTo>
                <a:lnTo>
                  <a:pt x="135467" y="118534"/>
                </a:lnTo>
                <a:lnTo>
                  <a:pt x="127000" y="127000"/>
                </a:lnTo>
                <a:lnTo>
                  <a:pt x="118533" y="135467"/>
                </a:lnTo>
                <a:lnTo>
                  <a:pt x="101600" y="143934"/>
                </a:lnTo>
                <a:lnTo>
                  <a:pt x="93133" y="143934"/>
                </a:lnTo>
                <a:lnTo>
                  <a:pt x="76200" y="152400"/>
                </a:lnTo>
                <a:lnTo>
                  <a:pt x="67733" y="152400"/>
                </a:lnTo>
                <a:lnTo>
                  <a:pt x="59267" y="143934"/>
                </a:lnTo>
                <a:lnTo>
                  <a:pt x="59267" y="143934"/>
                </a:lnTo>
                <a:lnTo>
                  <a:pt x="42333" y="143934"/>
                </a:lnTo>
                <a:lnTo>
                  <a:pt x="42333" y="143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0" name="Freeform 3129"/>
          <p:cNvSpPr/>
          <p:nvPr/>
        </p:nvSpPr>
        <p:spPr>
          <a:xfrm>
            <a:off x="770467" y="2590800"/>
            <a:ext cx="110067" cy="67734"/>
          </a:xfrm>
          <a:custGeom>
            <a:avLst/>
            <a:gdLst/>
            <a:ahLst/>
            <a:cxnLst/>
            <a:rect l="0" t="0" r="0" b="0"/>
            <a:pathLst>
              <a:path w="110067" h="67734">
                <a:moveTo>
                  <a:pt x="0" y="67733"/>
                </a:moveTo>
                <a:lnTo>
                  <a:pt x="8466" y="67733"/>
                </a:lnTo>
                <a:lnTo>
                  <a:pt x="8466" y="50800"/>
                </a:lnTo>
                <a:lnTo>
                  <a:pt x="16933" y="42333"/>
                </a:lnTo>
                <a:lnTo>
                  <a:pt x="33866" y="33867"/>
                </a:lnTo>
                <a:lnTo>
                  <a:pt x="50800" y="16933"/>
                </a:lnTo>
                <a:lnTo>
                  <a:pt x="67733" y="8467"/>
                </a:lnTo>
                <a:lnTo>
                  <a:pt x="84666" y="0"/>
                </a:lnTo>
                <a:lnTo>
                  <a:pt x="101600" y="0"/>
                </a:lnTo>
                <a:lnTo>
                  <a:pt x="101600" y="0"/>
                </a:lnTo>
                <a:lnTo>
                  <a:pt x="110066" y="0"/>
                </a:lnTo>
                <a:lnTo>
                  <a:pt x="1100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1" name="Freeform 3130"/>
          <p:cNvSpPr/>
          <p:nvPr/>
        </p:nvSpPr>
        <p:spPr>
          <a:xfrm>
            <a:off x="1210733" y="2048933"/>
            <a:ext cx="431801" cy="194735"/>
          </a:xfrm>
          <a:custGeom>
            <a:avLst/>
            <a:gdLst/>
            <a:ahLst/>
            <a:cxnLst/>
            <a:rect l="0" t="0" r="0" b="0"/>
            <a:pathLst>
              <a:path w="431801" h="194735">
                <a:moveTo>
                  <a:pt x="431800" y="194734"/>
                </a:moveTo>
                <a:lnTo>
                  <a:pt x="431800" y="194734"/>
                </a:lnTo>
                <a:lnTo>
                  <a:pt x="423334" y="194734"/>
                </a:lnTo>
                <a:lnTo>
                  <a:pt x="423334" y="194734"/>
                </a:lnTo>
                <a:lnTo>
                  <a:pt x="423334" y="186267"/>
                </a:lnTo>
                <a:lnTo>
                  <a:pt x="423334" y="186267"/>
                </a:lnTo>
                <a:lnTo>
                  <a:pt x="423334" y="177800"/>
                </a:lnTo>
                <a:lnTo>
                  <a:pt x="423334" y="177800"/>
                </a:lnTo>
                <a:lnTo>
                  <a:pt x="414867" y="169334"/>
                </a:lnTo>
                <a:lnTo>
                  <a:pt x="406400" y="160867"/>
                </a:lnTo>
                <a:lnTo>
                  <a:pt x="397934" y="152400"/>
                </a:lnTo>
                <a:lnTo>
                  <a:pt x="389467" y="143934"/>
                </a:lnTo>
                <a:lnTo>
                  <a:pt x="372534" y="135467"/>
                </a:lnTo>
                <a:lnTo>
                  <a:pt x="347134" y="118534"/>
                </a:lnTo>
                <a:lnTo>
                  <a:pt x="330200" y="101600"/>
                </a:lnTo>
                <a:lnTo>
                  <a:pt x="304800" y="93134"/>
                </a:lnTo>
                <a:lnTo>
                  <a:pt x="279400" y="76200"/>
                </a:lnTo>
                <a:lnTo>
                  <a:pt x="254000" y="67734"/>
                </a:lnTo>
                <a:lnTo>
                  <a:pt x="220134" y="50800"/>
                </a:lnTo>
                <a:lnTo>
                  <a:pt x="194734" y="42334"/>
                </a:lnTo>
                <a:lnTo>
                  <a:pt x="169334" y="33867"/>
                </a:lnTo>
                <a:lnTo>
                  <a:pt x="135467" y="25400"/>
                </a:lnTo>
                <a:lnTo>
                  <a:pt x="110067" y="16934"/>
                </a:lnTo>
                <a:lnTo>
                  <a:pt x="84667" y="8467"/>
                </a:lnTo>
                <a:lnTo>
                  <a:pt x="67734" y="8467"/>
                </a:lnTo>
                <a:lnTo>
                  <a:pt x="42334" y="0"/>
                </a:lnTo>
                <a:lnTo>
                  <a:pt x="25400" y="0"/>
                </a:lnTo>
                <a:lnTo>
                  <a:pt x="8467" y="0"/>
                </a:lnTo>
                <a:lnTo>
                  <a:pt x="846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2" name="Freeform 3131"/>
          <p:cNvSpPr/>
          <p:nvPr/>
        </p:nvSpPr>
        <p:spPr>
          <a:xfrm>
            <a:off x="635000" y="1913467"/>
            <a:ext cx="135468" cy="186267"/>
          </a:xfrm>
          <a:custGeom>
            <a:avLst/>
            <a:gdLst/>
            <a:ahLst/>
            <a:cxnLst/>
            <a:rect l="0" t="0" r="0" b="0"/>
            <a:pathLst>
              <a:path w="135468" h="186267">
                <a:moveTo>
                  <a:pt x="67733" y="8466"/>
                </a:moveTo>
                <a:lnTo>
                  <a:pt x="59267" y="8466"/>
                </a:lnTo>
                <a:lnTo>
                  <a:pt x="59267" y="8466"/>
                </a:lnTo>
                <a:lnTo>
                  <a:pt x="59267" y="0"/>
                </a:lnTo>
                <a:lnTo>
                  <a:pt x="59267" y="0"/>
                </a:lnTo>
                <a:lnTo>
                  <a:pt x="50800" y="8466"/>
                </a:lnTo>
                <a:lnTo>
                  <a:pt x="50800" y="8466"/>
                </a:lnTo>
                <a:lnTo>
                  <a:pt x="42333" y="16933"/>
                </a:lnTo>
                <a:lnTo>
                  <a:pt x="42333" y="16933"/>
                </a:lnTo>
                <a:lnTo>
                  <a:pt x="33867" y="33866"/>
                </a:lnTo>
                <a:lnTo>
                  <a:pt x="25400" y="42333"/>
                </a:lnTo>
                <a:lnTo>
                  <a:pt x="16933" y="59266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18533"/>
                </a:lnTo>
                <a:lnTo>
                  <a:pt x="0" y="135466"/>
                </a:lnTo>
                <a:lnTo>
                  <a:pt x="0" y="152400"/>
                </a:lnTo>
                <a:lnTo>
                  <a:pt x="0" y="160866"/>
                </a:lnTo>
                <a:lnTo>
                  <a:pt x="8467" y="169333"/>
                </a:lnTo>
                <a:lnTo>
                  <a:pt x="16933" y="177800"/>
                </a:lnTo>
                <a:lnTo>
                  <a:pt x="25400" y="177800"/>
                </a:lnTo>
                <a:lnTo>
                  <a:pt x="42333" y="186266"/>
                </a:lnTo>
                <a:lnTo>
                  <a:pt x="59267" y="186266"/>
                </a:lnTo>
                <a:lnTo>
                  <a:pt x="76200" y="177800"/>
                </a:lnTo>
                <a:lnTo>
                  <a:pt x="93133" y="177800"/>
                </a:lnTo>
                <a:lnTo>
                  <a:pt x="101600" y="169333"/>
                </a:lnTo>
                <a:lnTo>
                  <a:pt x="118533" y="160866"/>
                </a:lnTo>
                <a:lnTo>
                  <a:pt x="127000" y="152400"/>
                </a:lnTo>
                <a:lnTo>
                  <a:pt x="135467" y="143933"/>
                </a:lnTo>
                <a:lnTo>
                  <a:pt x="135467" y="127000"/>
                </a:lnTo>
                <a:lnTo>
                  <a:pt x="135467" y="118533"/>
                </a:lnTo>
                <a:lnTo>
                  <a:pt x="127000" y="118533"/>
                </a:lnTo>
                <a:lnTo>
                  <a:pt x="127000" y="110066"/>
                </a:lnTo>
                <a:lnTo>
                  <a:pt x="118533" y="110066"/>
                </a:lnTo>
                <a:lnTo>
                  <a:pt x="110067" y="110066"/>
                </a:lnTo>
                <a:lnTo>
                  <a:pt x="101600" y="110066"/>
                </a:lnTo>
                <a:lnTo>
                  <a:pt x="93133" y="118533"/>
                </a:lnTo>
                <a:lnTo>
                  <a:pt x="84667" y="127000"/>
                </a:lnTo>
                <a:lnTo>
                  <a:pt x="76200" y="143933"/>
                </a:lnTo>
                <a:lnTo>
                  <a:pt x="67733" y="152400"/>
                </a:lnTo>
                <a:lnTo>
                  <a:pt x="59267" y="160866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  <a:lnTo>
                  <a:pt x="59267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3" name="Freeform 3132"/>
          <p:cNvSpPr/>
          <p:nvPr/>
        </p:nvSpPr>
        <p:spPr>
          <a:xfrm>
            <a:off x="812800" y="1938867"/>
            <a:ext cx="93134" cy="143934"/>
          </a:xfrm>
          <a:custGeom>
            <a:avLst/>
            <a:gdLst/>
            <a:ahLst/>
            <a:cxnLst/>
            <a:rect l="0" t="0" r="0" b="0"/>
            <a:pathLst>
              <a:path w="93134" h="143934">
                <a:moveTo>
                  <a:pt x="93133" y="0"/>
                </a:moveTo>
                <a:lnTo>
                  <a:pt x="93133" y="0"/>
                </a:lnTo>
                <a:lnTo>
                  <a:pt x="84667" y="0"/>
                </a:lnTo>
                <a:lnTo>
                  <a:pt x="84667" y="8466"/>
                </a:lnTo>
                <a:lnTo>
                  <a:pt x="84667" y="8466"/>
                </a:lnTo>
                <a:lnTo>
                  <a:pt x="84667" y="16933"/>
                </a:lnTo>
                <a:lnTo>
                  <a:pt x="76200" y="33866"/>
                </a:lnTo>
                <a:lnTo>
                  <a:pt x="67733" y="50800"/>
                </a:lnTo>
                <a:lnTo>
                  <a:pt x="59267" y="67733"/>
                </a:lnTo>
                <a:lnTo>
                  <a:pt x="42333" y="84666"/>
                </a:lnTo>
                <a:lnTo>
                  <a:pt x="33867" y="101600"/>
                </a:lnTo>
                <a:lnTo>
                  <a:pt x="25400" y="118533"/>
                </a:lnTo>
                <a:lnTo>
                  <a:pt x="16933" y="135466"/>
                </a:lnTo>
                <a:lnTo>
                  <a:pt x="8467" y="135466"/>
                </a:lnTo>
                <a:lnTo>
                  <a:pt x="8467" y="135466"/>
                </a:lnTo>
                <a:lnTo>
                  <a:pt x="0" y="143933"/>
                </a:lnTo>
                <a:lnTo>
                  <a:pt x="0" y="143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4" name="Freeform 3133"/>
          <p:cNvSpPr/>
          <p:nvPr/>
        </p:nvSpPr>
        <p:spPr>
          <a:xfrm>
            <a:off x="804333" y="1955800"/>
            <a:ext cx="93135" cy="84668"/>
          </a:xfrm>
          <a:custGeom>
            <a:avLst/>
            <a:gdLst/>
            <a:ahLst/>
            <a:cxnLst/>
            <a:rect l="0" t="0" r="0" b="0"/>
            <a:pathLst>
              <a:path w="93135" h="84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16934" y="25400"/>
                </a:lnTo>
                <a:lnTo>
                  <a:pt x="16934" y="33867"/>
                </a:lnTo>
                <a:lnTo>
                  <a:pt x="25400" y="42333"/>
                </a:lnTo>
                <a:lnTo>
                  <a:pt x="33867" y="50800"/>
                </a:lnTo>
                <a:lnTo>
                  <a:pt x="42334" y="59267"/>
                </a:lnTo>
                <a:lnTo>
                  <a:pt x="50800" y="67733"/>
                </a:lnTo>
                <a:lnTo>
                  <a:pt x="59267" y="67733"/>
                </a:lnTo>
                <a:lnTo>
                  <a:pt x="67734" y="76200"/>
                </a:lnTo>
                <a:lnTo>
                  <a:pt x="76200" y="84667"/>
                </a:lnTo>
                <a:lnTo>
                  <a:pt x="84667" y="84667"/>
                </a:lnTo>
                <a:lnTo>
                  <a:pt x="93134" y="84667"/>
                </a:lnTo>
                <a:lnTo>
                  <a:pt x="93134" y="84667"/>
                </a:lnTo>
                <a:lnTo>
                  <a:pt x="93134" y="84667"/>
                </a:lnTo>
                <a:lnTo>
                  <a:pt x="93134" y="84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5" name="Freeform 3134"/>
          <p:cNvSpPr/>
          <p:nvPr/>
        </p:nvSpPr>
        <p:spPr>
          <a:xfrm>
            <a:off x="931333" y="1998133"/>
            <a:ext cx="67735" cy="16935"/>
          </a:xfrm>
          <a:custGeom>
            <a:avLst/>
            <a:gdLst/>
            <a:ahLst/>
            <a:cxnLst/>
            <a:rect l="0" t="0" r="0" b="0"/>
            <a:pathLst>
              <a:path w="67735" h="16935">
                <a:moveTo>
                  <a:pt x="0" y="16934"/>
                </a:moveTo>
                <a:lnTo>
                  <a:pt x="0" y="16934"/>
                </a:lnTo>
                <a:lnTo>
                  <a:pt x="0" y="16934"/>
                </a:lnTo>
                <a:lnTo>
                  <a:pt x="8467" y="16934"/>
                </a:lnTo>
                <a:lnTo>
                  <a:pt x="8467" y="16934"/>
                </a:lnTo>
                <a:lnTo>
                  <a:pt x="16934" y="16934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59267" y="8467"/>
                </a:lnTo>
                <a:lnTo>
                  <a:pt x="59267" y="8467"/>
                </a:lnTo>
                <a:lnTo>
                  <a:pt x="67734" y="0"/>
                </a:lnTo>
                <a:lnTo>
                  <a:pt x="67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6" name="Freeform 3135"/>
          <p:cNvSpPr/>
          <p:nvPr/>
        </p:nvSpPr>
        <p:spPr>
          <a:xfrm>
            <a:off x="1041400" y="1905000"/>
            <a:ext cx="101601" cy="135468"/>
          </a:xfrm>
          <a:custGeom>
            <a:avLst/>
            <a:gdLst/>
            <a:ahLst/>
            <a:cxnLst/>
            <a:rect l="0" t="0" r="0" b="0"/>
            <a:pathLst>
              <a:path w="101601" h="135468">
                <a:moveTo>
                  <a:pt x="25400" y="0"/>
                </a:moveTo>
                <a:lnTo>
                  <a:pt x="25400" y="0"/>
                </a:lnTo>
                <a:lnTo>
                  <a:pt x="25400" y="0"/>
                </a:lnTo>
                <a:lnTo>
                  <a:pt x="16933" y="0"/>
                </a:lnTo>
                <a:lnTo>
                  <a:pt x="16933" y="0"/>
                </a:lnTo>
                <a:lnTo>
                  <a:pt x="16933" y="0"/>
                </a:lnTo>
                <a:lnTo>
                  <a:pt x="8467" y="0"/>
                </a:lnTo>
                <a:lnTo>
                  <a:pt x="8467" y="8467"/>
                </a:lnTo>
                <a:lnTo>
                  <a:pt x="8467" y="16933"/>
                </a:lnTo>
                <a:lnTo>
                  <a:pt x="0" y="25400"/>
                </a:lnTo>
                <a:lnTo>
                  <a:pt x="0" y="33867"/>
                </a:lnTo>
                <a:lnTo>
                  <a:pt x="8467" y="33867"/>
                </a:lnTo>
                <a:lnTo>
                  <a:pt x="8467" y="42333"/>
                </a:lnTo>
                <a:lnTo>
                  <a:pt x="16933" y="42333"/>
                </a:lnTo>
                <a:lnTo>
                  <a:pt x="25400" y="42333"/>
                </a:lnTo>
                <a:lnTo>
                  <a:pt x="42333" y="50800"/>
                </a:lnTo>
                <a:lnTo>
                  <a:pt x="50800" y="50800"/>
                </a:lnTo>
                <a:lnTo>
                  <a:pt x="59267" y="59267"/>
                </a:lnTo>
                <a:lnTo>
                  <a:pt x="76200" y="59267"/>
                </a:lnTo>
                <a:lnTo>
                  <a:pt x="84667" y="67733"/>
                </a:lnTo>
                <a:lnTo>
                  <a:pt x="93133" y="76200"/>
                </a:lnTo>
                <a:lnTo>
                  <a:pt x="101600" y="76200"/>
                </a:lnTo>
                <a:lnTo>
                  <a:pt x="101600" y="84667"/>
                </a:lnTo>
                <a:lnTo>
                  <a:pt x="101600" y="93133"/>
                </a:lnTo>
                <a:lnTo>
                  <a:pt x="101600" y="110067"/>
                </a:lnTo>
                <a:lnTo>
                  <a:pt x="101600" y="110067"/>
                </a:lnTo>
                <a:lnTo>
                  <a:pt x="93133" y="118533"/>
                </a:lnTo>
                <a:lnTo>
                  <a:pt x="76200" y="127000"/>
                </a:lnTo>
                <a:lnTo>
                  <a:pt x="67733" y="135467"/>
                </a:lnTo>
                <a:lnTo>
                  <a:pt x="59267" y="135467"/>
                </a:lnTo>
                <a:lnTo>
                  <a:pt x="42333" y="135467"/>
                </a:lnTo>
                <a:lnTo>
                  <a:pt x="25400" y="135467"/>
                </a:lnTo>
                <a:lnTo>
                  <a:pt x="25400" y="135467"/>
                </a:lnTo>
                <a:lnTo>
                  <a:pt x="16933" y="135467"/>
                </a:lnTo>
                <a:lnTo>
                  <a:pt x="16933" y="135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7" name="Freeform 3136"/>
          <p:cNvSpPr/>
          <p:nvPr/>
        </p:nvSpPr>
        <p:spPr>
          <a:xfrm>
            <a:off x="1041400" y="1871133"/>
            <a:ext cx="110068" cy="50801"/>
          </a:xfrm>
          <a:custGeom>
            <a:avLst/>
            <a:gdLst/>
            <a:ahLst/>
            <a:cxnLst/>
            <a:rect l="0" t="0" r="0" b="0"/>
            <a:pathLst>
              <a:path w="110068" h="50801">
                <a:moveTo>
                  <a:pt x="0" y="50800"/>
                </a:moveTo>
                <a:lnTo>
                  <a:pt x="0" y="50800"/>
                </a:lnTo>
                <a:lnTo>
                  <a:pt x="0" y="42334"/>
                </a:lnTo>
                <a:lnTo>
                  <a:pt x="8467" y="33867"/>
                </a:lnTo>
                <a:lnTo>
                  <a:pt x="25400" y="25400"/>
                </a:lnTo>
                <a:lnTo>
                  <a:pt x="42333" y="16934"/>
                </a:lnTo>
                <a:lnTo>
                  <a:pt x="67733" y="8467"/>
                </a:lnTo>
                <a:lnTo>
                  <a:pt x="84667" y="0"/>
                </a:lnTo>
                <a:lnTo>
                  <a:pt x="84667" y="0"/>
                </a:lnTo>
                <a:lnTo>
                  <a:pt x="110067" y="0"/>
                </a:lnTo>
                <a:lnTo>
                  <a:pt x="1100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8" name="Freeform 3137"/>
          <p:cNvSpPr/>
          <p:nvPr/>
        </p:nvSpPr>
        <p:spPr>
          <a:xfrm>
            <a:off x="787400" y="5190067"/>
            <a:ext cx="203201" cy="296334"/>
          </a:xfrm>
          <a:custGeom>
            <a:avLst/>
            <a:gdLst/>
            <a:ahLst/>
            <a:cxnLst/>
            <a:rect l="0" t="0" r="0" b="0"/>
            <a:pathLst>
              <a:path w="203201" h="296334">
                <a:moveTo>
                  <a:pt x="8467" y="42333"/>
                </a:moveTo>
                <a:lnTo>
                  <a:pt x="8467" y="42333"/>
                </a:lnTo>
                <a:lnTo>
                  <a:pt x="8467" y="42333"/>
                </a:lnTo>
                <a:lnTo>
                  <a:pt x="0" y="33866"/>
                </a:lnTo>
                <a:lnTo>
                  <a:pt x="0" y="33866"/>
                </a:lnTo>
                <a:lnTo>
                  <a:pt x="0" y="33866"/>
                </a:lnTo>
                <a:lnTo>
                  <a:pt x="0" y="25400"/>
                </a:lnTo>
                <a:lnTo>
                  <a:pt x="0" y="16933"/>
                </a:lnTo>
                <a:lnTo>
                  <a:pt x="0" y="16933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0"/>
                </a:lnTo>
                <a:lnTo>
                  <a:pt x="25400" y="0"/>
                </a:lnTo>
                <a:lnTo>
                  <a:pt x="33867" y="0"/>
                </a:lnTo>
                <a:lnTo>
                  <a:pt x="50800" y="0"/>
                </a:lnTo>
                <a:lnTo>
                  <a:pt x="59267" y="0"/>
                </a:lnTo>
                <a:lnTo>
                  <a:pt x="67733" y="0"/>
                </a:lnTo>
                <a:lnTo>
                  <a:pt x="76200" y="8466"/>
                </a:lnTo>
                <a:lnTo>
                  <a:pt x="93133" y="8466"/>
                </a:lnTo>
                <a:lnTo>
                  <a:pt x="101600" y="16933"/>
                </a:lnTo>
                <a:lnTo>
                  <a:pt x="110067" y="25400"/>
                </a:lnTo>
                <a:lnTo>
                  <a:pt x="110067" y="33866"/>
                </a:lnTo>
                <a:lnTo>
                  <a:pt x="118533" y="42333"/>
                </a:lnTo>
                <a:lnTo>
                  <a:pt x="118533" y="50800"/>
                </a:lnTo>
                <a:lnTo>
                  <a:pt x="127000" y="59266"/>
                </a:lnTo>
                <a:lnTo>
                  <a:pt x="127000" y="67733"/>
                </a:lnTo>
                <a:lnTo>
                  <a:pt x="118533" y="84666"/>
                </a:lnTo>
                <a:lnTo>
                  <a:pt x="118533" y="93133"/>
                </a:lnTo>
                <a:lnTo>
                  <a:pt x="110067" y="101600"/>
                </a:lnTo>
                <a:lnTo>
                  <a:pt x="93133" y="110066"/>
                </a:lnTo>
                <a:lnTo>
                  <a:pt x="84667" y="110066"/>
                </a:lnTo>
                <a:lnTo>
                  <a:pt x="67733" y="118533"/>
                </a:lnTo>
                <a:lnTo>
                  <a:pt x="50800" y="127000"/>
                </a:lnTo>
                <a:lnTo>
                  <a:pt x="42333" y="127000"/>
                </a:lnTo>
                <a:lnTo>
                  <a:pt x="33867" y="135466"/>
                </a:lnTo>
                <a:lnTo>
                  <a:pt x="25400" y="135466"/>
                </a:lnTo>
                <a:lnTo>
                  <a:pt x="16933" y="143933"/>
                </a:lnTo>
                <a:lnTo>
                  <a:pt x="16933" y="143933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7" y="143933"/>
                </a:lnTo>
                <a:lnTo>
                  <a:pt x="50800" y="143933"/>
                </a:lnTo>
                <a:lnTo>
                  <a:pt x="59267" y="143933"/>
                </a:lnTo>
                <a:lnTo>
                  <a:pt x="84667" y="152400"/>
                </a:lnTo>
                <a:lnTo>
                  <a:pt x="101600" y="152400"/>
                </a:lnTo>
                <a:lnTo>
                  <a:pt x="118533" y="160866"/>
                </a:lnTo>
                <a:lnTo>
                  <a:pt x="135467" y="169333"/>
                </a:lnTo>
                <a:lnTo>
                  <a:pt x="152400" y="177800"/>
                </a:lnTo>
                <a:lnTo>
                  <a:pt x="169333" y="186266"/>
                </a:lnTo>
                <a:lnTo>
                  <a:pt x="186267" y="194733"/>
                </a:lnTo>
                <a:lnTo>
                  <a:pt x="194733" y="211666"/>
                </a:lnTo>
                <a:lnTo>
                  <a:pt x="203200" y="220133"/>
                </a:lnTo>
                <a:lnTo>
                  <a:pt x="203200" y="228600"/>
                </a:lnTo>
                <a:lnTo>
                  <a:pt x="203200" y="245533"/>
                </a:lnTo>
                <a:lnTo>
                  <a:pt x="194733" y="254000"/>
                </a:lnTo>
                <a:lnTo>
                  <a:pt x="177800" y="262466"/>
                </a:lnTo>
                <a:lnTo>
                  <a:pt x="169333" y="270933"/>
                </a:lnTo>
                <a:lnTo>
                  <a:pt x="143933" y="279400"/>
                </a:lnTo>
                <a:lnTo>
                  <a:pt x="118533" y="279400"/>
                </a:lnTo>
                <a:lnTo>
                  <a:pt x="101600" y="287866"/>
                </a:lnTo>
                <a:lnTo>
                  <a:pt x="76200" y="287866"/>
                </a:lnTo>
                <a:lnTo>
                  <a:pt x="50800" y="296333"/>
                </a:lnTo>
                <a:lnTo>
                  <a:pt x="33867" y="296333"/>
                </a:lnTo>
                <a:lnTo>
                  <a:pt x="16933" y="287866"/>
                </a:lnTo>
                <a:lnTo>
                  <a:pt x="8467" y="287866"/>
                </a:lnTo>
                <a:lnTo>
                  <a:pt x="8467" y="279400"/>
                </a:lnTo>
                <a:lnTo>
                  <a:pt x="8467" y="270933"/>
                </a:lnTo>
                <a:lnTo>
                  <a:pt x="8467" y="254000"/>
                </a:lnTo>
                <a:lnTo>
                  <a:pt x="8467" y="254000"/>
                </a:lnTo>
                <a:lnTo>
                  <a:pt x="16933" y="245533"/>
                </a:lnTo>
                <a:lnTo>
                  <a:pt x="16933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9" name="Freeform 3138"/>
          <p:cNvSpPr/>
          <p:nvPr/>
        </p:nvSpPr>
        <p:spPr>
          <a:xfrm>
            <a:off x="1058333" y="5274733"/>
            <a:ext cx="110068" cy="220135"/>
          </a:xfrm>
          <a:custGeom>
            <a:avLst/>
            <a:gdLst/>
            <a:ahLst/>
            <a:cxnLst/>
            <a:rect l="0" t="0" r="0" b="0"/>
            <a:pathLst>
              <a:path w="110068" h="220135">
                <a:moveTo>
                  <a:pt x="110067" y="0"/>
                </a:moveTo>
                <a:lnTo>
                  <a:pt x="110067" y="0"/>
                </a:lnTo>
                <a:lnTo>
                  <a:pt x="110067" y="8467"/>
                </a:lnTo>
                <a:lnTo>
                  <a:pt x="110067" y="8467"/>
                </a:lnTo>
                <a:lnTo>
                  <a:pt x="110067" y="16934"/>
                </a:lnTo>
                <a:lnTo>
                  <a:pt x="110067" y="25400"/>
                </a:lnTo>
                <a:lnTo>
                  <a:pt x="101600" y="33867"/>
                </a:lnTo>
                <a:lnTo>
                  <a:pt x="101600" y="42334"/>
                </a:lnTo>
                <a:lnTo>
                  <a:pt x="93134" y="59267"/>
                </a:lnTo>
                <a:lnTo>
                  <a:pt x="84667" y="76200"/>
                </a:lnTo>
                <a:lnTo>
                  <a:pt x="76200" y="84667"/>
                </a:lnTo>
                <a:lnTo>
                  <a:pt x="59267" y="101600"/>
                </a:lnTo>
                <a:lnTo>
                  <a:pt x="50800" y="118534"/>
                </a:lnTo>
                <a:lnTo>
                  <a:pt x="42334" y="135467"/>
                </a:lnTo>
                <a:lnTo>
                  <a:pt x="25400" y="152400"/>
                </a:lnTo>
                <a:lnTo>
                  <a:pt x="16934" y="169334"/>
                </a:lnTo>
                <a:lnTo>
                  <a:pt x="8467" y="186267"/>
                </a:lnTo>
                <a:lnTo>
                  <a:pt x="0" y="203200"/>
                </a:lnTo>
                <a:lnTo>
                  <a:pt x="0" y="211667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  <a:lnTo>
                  <a:pt x="0" y="2201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0" name="Freeform 3139"/>
          <p:cNvSpPr/>
          <p:nvPr/>
        </p:nvSpPr>
        <p:spPr>
          <a:xfrm>
            <a:off x="1066800" y="5266267"/>
            <a:ext cx="169334" cy="211667"/>
          </a:xfrm>
          <a:custGeom>
            <a:avLst/>
            <a:gdLst/>
            <a:ahLst/>
            <a:cxnLst/>
            <a:rect l="0" t="0" r="0" b="0"/>
            <a:pathLst>
              <a:path w="169334" h="211667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3" y="16933"/>
                </a:lnTo>
                <a:lnTo>
                  <a:pt x="25400" y="25400"/>
                </a:lnTo>
                <a:lnTo>
                  <a:pt x="33867" y="33866"/>
                </a:lnTo>
                <a:lnTo>
                  <a:pt x="42333" y="50800"/>
                </a:lnTo>
                <a:lnTo>
                  <a:pt x="50800" y="67733"/>
                </a:lnTo>
                <a:lnTo>
                  <a:pt x="67733" y="84666"/>
                </a:lnTo>
                <a:lnTo>
                  <a:pt x="76200" y="101600"/>
                </a:lnTo>
                <a:lnTo>
                  <a:pt x="93133" y="118533"/>
                </a:lnTo>
                <a:lnTo>
                  <a:pt x="101600" y="143933"/>
                </a:lnTo>
                <a:lnTo>
                  <a:pt x="118533" y="152400"/>
                </a:lnTo>
                <a:lnTo>
                  <a:pt x="135467" y="169333"/>
                </a:lnTo>
                <a:lnTo>
                  <a:pt x="143933" y="186266"/>
                </a:lnTo>
                <a:lnTo>
                  <a:pt x="152400" y="203200"/>
                </a:lnTo>
                <a:lnTo>
                  <a:pt x="160867" y="203200"/>
                </a:lnTo>
                <a:lnTo>
                  <a:pt x="160867" y="203200"/>
                </a:lnTo>
                <a:lnTo>
                  <a:pt x="169333" y="211666"/>
                </a:lnTo>
                <a:lnTo>
                  <a:pt x="1693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1" name="Freeform 3140"/>
          <p:cNvSpPr/>
          <p:nvPr/>
        </p:nvSpPr>
        <p:spPr>
          <a:xfrm>
            <a:off x="1380067" y="5283200"/>
            <a:ext cx="59267" cy="186268"/>
          </a:xfrm>
          <a:custGeom>
            <a:avLst/>
            <a:gdLst/>
            <a:ahLst/>
            <a:cxnLst/>
            <a:rect l="0" t="0" r="0" b="0"/>
            <a:pathLst>
              <a:path w="59267" h="186268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16933"/>
                </a:lnTo>
                <a:lnTo>
                  <a:pt x="25400" y="33867"/>
                </a:lnTo>
                <a:lnTo>
                  <a:pt x="33866" y="42333"/>
                </a:lnTo>
                <a:lnTo>
                  <a:pt x="33866" y="50800"/>
                </a:lnTo>
                <a:lnTo>
                  <a:pt x="42333" y="67733"/>
                </a:lnTo>
                <a:lnTo>
                  <a:pt x="42333" y="84667"/>
                </a:lnTo>
                <a:lnTo>
                  <a:pt x="50800" y="101600"/>
                </a:lnTo>
                <a:lnTo>
                  <a:pt x="50800" y="118533"/>
                </a:lnTo>
                <a:lnTo>
                  <a:pt x="50800" y="135467"/>
                </a:lnTo>
                <a:lnTo>
                  <a:pt x="59266" y="152400"/>
                </a:lnTo>
                <a:lnTo>
                  <a:pt x="59266" y="169333"/>
                </a:lnTo>
                <a:lnTo>
                  <a:pt x="59266" y="177800"/>
                </a:lnTo>
                <a:lnTo>
                  <a:pt x="59266" y="186267"/>
                </a:lnTo>
                <a:lnTo>
                  <a:pt x="59266" y="186267"/>
                </a:lnTo>
                <a:lnTo>
                  <a:pt x="59266" y="186267"/>
                </a:lnTo>
                <a:lnTo>
                  <a:pt x="59266" y="186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2" name="Freeform 3141"/>
          <p:cNvSpPr/>
          <p:nvPr/>
        </p:nvSpPr>
        <p:spPr>
          <a:xfrm>
            <a:off x="1337733" y="5359400"/>
            <a:ext cx="194735" cy="25401"/>
          </a:xfrm>
          <a:custGeom>
            <a:avLst/>
            <a:gdLst/>
            <a:ahLst/>
            <a:cxnLst/>
            <a:rect l="0" t="0" r="0" b="0"/>
            <a:pathLst>
              <a:path w="194735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8467" y="25400"/>
                </a:lnTo>
                <a:lnTo>
                  <a:pt x="16934" y="25400"/>
                </a:lnTo>
                <a:lnTo>
                  <a:pt x="33867" y="25400"/>
                </a:lnTo>
                <a:lnTo>
                  <a:pt x="50800" y="16933"/>
                </a:lnTo>
                <a:lnTo>
                  <a:pt x="67734" y="16933"/>
                </a:lnTo>
                <a:lnTo>
                  <a:pt x="93134" y="16933"/>
                </a:lnTo>
                <a:lnTo>
                  <a:pt x="110067" y="16933"/>
                </a:lnTo>
                <a:lnTo>
                  <a:pt x="135467" y="16933"/>
                </a:lnTo>
                <a:lnTo>
                  <a:pt x="160867" y="16933"/>
                </a:lnTo>
                <a:lnTo>
                  <a:pt x="177800" y="8467"/>
                </a:lnTo>
                <a:lnTo>
                  <a:pt x="177800" y="8467"/>
                </a:lnTo>
                <a:lnTo>
                  <a:pt x="194734" y="0"/>
                </a:lnTo>
                <a:lnTo>
                  <a:pt x="19473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3" name="Freeform 3142"/>
          <p:cNvSpPr/>
          <p:nvPr/>
        </p:nvSpPr>
        <p:spPr>
          <a:xfrm>
            <a:off x="1591733" y="5232400"/>
            <a:ext cx="262468" cy="262468"/>
          </a:xfrm>
          <a:custGeom>
            <a:avLst/>
            <a:gdLst/>
            <a:ahLst/>
            <a:cxnLst/>
            <a:rect l="0" t="0" r="0" b="0"/>
            <a:pathLst>
              <a:path w="262468" h="262468">
                <a:moveTo>
                  <a:pt x="169334" y="8467"/>
                </a:moveTo>
                <a:lnTo>
                  <a:pt x="169334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69334" y="8467"/>
                </a:lnTo>
                <a:lnTo>
                  <a:pt x="160867" y="8467"/>
                </a:lnTo>
                <a:lnTo>
                  <a:pt x="160867" y="0"/>
                </a:lnTo>
                <a:lnTo>
                  <a:pt x="152400" y="0"/>
                </a:lnTo>
                <a:lnTo>
                  <a:pt x="135467" y="0"/>
                </a:lnTo>
                <a:lnTo>
                  <a:pt x="127000" y="0"/>
                </a:lnTo>
                <a:lnTo>
                  <a:pt x="110067" y="8467"/>
                </a:lnTo>
                <a:lnTo>
                  <a:pt x="93134" y="8467"/>
                </a:lnTo>
                <a:lnTo>
                  <a:pt x="76200" y="8467"/>
                </a:lnTo>
                <a:lnTo>
                  <a:pt x="59267" y="16933"/>
                </a:lnTo>
                <a:lnTo>
                  <a:pt x="42334" y="16933"/>
                </a:lnTo>
                <a:lnTo>
                  <a:pt x="25400" y="25400"/>
                </a:lnTo>
                <a:lnTo>
                  <a:pt x="16934" y="33867"/>
                </a:lnTo>
                <a:lnTo>
                  <a:pt x="8467" y="33867"/>
                </a:lnTo>
                <a:lnTo>
                  <a:pt x="0" y="33867"/>
                </a:lnTo>
                <a:lnTo>
                  <a:pt x="0" y="42333"/>
                </a:lnTo>
                <a:lnTo>
                  <a:pt x="0" y="42333"/>
                </a:lnTo>
                <a:lnTo>
                  <a:pt x="0" y="50800"/>
                </a:lnTo>
                <a:lnTo>
                  <a:pt x="8467" y="50800"/>
                </a:lnTo>
                <a:lnTo>
                  <a:pt x="16934" y="59267"/>
                </a:lnTo>
                <a:lnTo>
                  <a:pt x="25400" y="59267"/>
                </a:lnTo>
                <a:lnTo>
                  <a:pt x="33867" y="59267"/>
                </a:lnTo>
                <a:lnTo>
                  <a:pt x="50800" y="67733"/>
                </a:lnTo>
                <a:lnTo>
                  <a:pt x="67734" y="67733"/>
                </a:lnTo>
                <a:lnTo>
                  <a:pt x="84667" y="67733"/>
                </a:lnTo>
                <a:lnTo>
                  <a:pt x="93134" y="67733"/>
                </a:lnTo>
                <a:lnTo>
                  <a:pt x="110067" y="76200"/>
                </a:lnTo>
                <a:lnTo>
                  <a:pt x="135467" y="84667"/>
                </a:lnTo>
                <a:lnTo>
                  <a:pt x="152400" y="93133"/>
                </a:lnTo>
                <a:lnTo>
                  <a:pt x="169334" y="101600"/>
                </a:lnTo>
                <a:lnTo>
                  <a:pt x="186267" y="110067"/>
                </a:lnTo>
                <a:lnTo>
                  <a:pt x="203200" y="118533"/>
                </a:lnTo>
                <a:lnTo>
                  <a:pt x="220134" y="135467"/>
                </a:lnTo>
                <a:lnTo>
                  <a:pt x="228600" y="152400"/>
                </a:lnTo>
                <a:lnTo>
                  <a:pt x="245534" y="160867"/>
                </a:lnTo>
                <a:lnTo>
                  <a:pt x="254000" y="177800"/>
                </a:lnTo>
                <a:lnTo>
                  <a:pt x="262467" y="194733"/>
                </a:lnTo>
                <a:lnTo>
                  <a:pt x="262467" y="211667"/>
                </a:lnTo>
                <a:lnTo>
                  <a:pt x="262467" y="220133"/>
                </a:lnTo>
                <a:lnTo>
                  <a:pt x="262467" y="237067"/>
                </a:lnTo>
                <a:lnTo>
                  <a:pt x="254000" y="245533"/>
                </a:lnTo>
                <a:lnTo>
                  <a:pt x="245534" y="254000"/>
                </a:lnTo>
                <a:lnTo>
                  <a:pt x="228600" y="254000"/>
                </a:lnTo>
                <a:lnTo>
                  <a:pt x="220134" y="262467"/>
                </a:lnTo>
                <a:lnTo>
                  <a:pt x="203200" y="262467"/>
                </a:lnTo>
                <a:lnTo>
                  <a:pt x="186267" y="262467"/>
                </a:lnTo>
                <a:lnTo>
                  <a:pt x="169334" y="254000"/>
                </a:lnTo>
                <a:lnTo>
                  <a:pt x="152400" y="254000"/>
                </a:lnTo>
                <a:lnTo>
                  <a:pt x="135467" y="245533"/>
                </a:lnTo>
                <a:lnTo>
                  <a:pt x="118534" y="237067"/>
                </a:lnTo>
                <a:lnTo>
                  <a:pt x="101600" y="237067"/>
                </a:lnTo>
                <a:lnTo>
                  <a:pt x="93134" y="228600"/>
                </a:lnTo>
                <a:lnTo>
                  <a:pt x="76200" y="228600"/>
                </a:lnTo>
                <a:lnTo>
                  <a:pt x="76200" y="220133"/>
                </a:lnTo>
                <a:lnTo>
                  <a:pt x="67734" y="220133"/>
                </a:lnTo>
                <a:lnTo>
                  <a:pt x="67734" y="220133"/>
                </a:lnTo>
                <a:lnTo>
                  <a:pt x="76200" y="211667"/>
                </a:lnTo>
                <a:lnTo>
                  <a:pt x="76200" y="211667"/>
                </a:lnTo>
                <a:lnTo>
                  <a:pt x="76200" y="211667"/>
                </a:lnTo>
                <a:lnTo>
                  <a:pt x="76200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4" name="Freeform 3143"/>
          <p:cNvSpPr/>
          <p:nvPr/>
        </p:nvSpPr>
        <p:spPr>
          <a:xfrm>
            <a:off x="2065867" y="5266267"/>
            <a:ext cx="33867" cy="245534"/>
          </a:xfrm>
          <a:custGeom>
            <a:avLst/>
            <a:gdLst/>
            <a:ahLst/>
            <a:cxnLst/>
            <a:rect l="0" t="0" r="0" b="0"/>
            <a:pathLst>
              <a:path w="33867" h="245534">
                <a:moveTo>
                  <a:pt x="8466" y="0"/>
                </a:moveTo>
                <a:lnTo>
                  <a:pt x="8466" y="0"/>
                </a:lnTo>
                <a:lnTo>
                  <a:pt x="8466" y="8466"/>
                </a:lnTo>
                <a:lnTo>
                  <a:pt x="0" y="8466"/>
                </a:lnTo>
                <a:lnTo>
                  <a:pt x="0" y="16933"/>
                </a:lnTo>
                <a:lnTo>
                  <a:pt x="8466" y="25400"/>
                </a:lnTo>
                <a:lnTo>
                  <a:pt x="8466" y="33866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6"/>
                </a:lnTo>
                <a:lnTo>
                  <a:pt x="8466" y="101600"/>
                </a:lnTo>
                <a:lnTo>
                  <a:pt x="8466" y="118533"/>
                </a:lnTo>
                <a:lnTo>
                  <a:pt x="16933" y="135466"/>
                </a:lnTo>
                <a:lnTo>
                  <a:pt x="16933" y="152400"/>
                </a:lnTo>
                <a:lnTo>
                  <a:pt x="16933" y="169333"/>
                </a:lnTo>
                <a:lnTo>
                  <a:pt x="25400" y="194733"/>
                </a:lnTo>
                <a:lnTo>
                  <a:pt x="25400" y="211666"/>
                </a:lnTo>
                <a:lnTo>
                  <a:pt x="33866" y="220133"/>
                </a:lnTo>
                <a:lnTo>
                  <a:pt x="33866" y="228600"/>
                </a:lnTo>
                <a:lnTo>
                  <a:pt x="33866" y="237066"/>
                </a:lnTo>
                <a:lnTo>
                  <a:pt x="33866" y="237066"/>
                </a:lnTo>
                <a:lnTo>
                  <a:pt x="33866" y="245533"/>
                </a:lnTo>
                <a:lnTo>
                  <a:pt x="33866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5" name="Freeform 3144"/>
          <p:cNvSpPr/>
          <p:nvPr/>
        </p:nvSpPr>
        <p:spPr>
          <a:xfrm>
            <a:off x="1989667" y="5359400"/>
            <a:ext cx="220134" cy="8468"/>
          </a:xfrm>
          <a:custGeom>
            <a:avLst/>
            <a:gdLst/>
            <a:ahLst/>
            <a:cxnLst/>
            <a:rect l="0" t="0" r="0" b="0"/>
            <a:pathLst>
              <a:path w="220134" h="8468">
                <a:moveTo>
                  <a:pt x="0" y="8467"/>
                </a:moveTo>
                <a:lnTo>
                  <a:pt x="8466" y="8467"/>
                </a:lnTo>
                <a:lnTo>
                  <a:pt x="8466" y="8467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93133" y="0"/>
                </a:lnTo>
                <a:lnTo>
                  <a:pt x="110066" y="0"/>
                </a:lnTo>
                <a:lnTo>
                  <a:pt x="135466" y="0"/>
                </a:lnTo>
                <a:lnTo>
                  <a:pt x="160866" y="8467"/>
                </a:lnTo>
                <a:lnTo>
                  <a:pt x="177800" y="8467"/>
                </a:lnTo>
                <a:lnTo>
                  <a:pt x="194733" y="8467"/>
                </a:lnTo>
                <a:lnTo>
                  <a:pt x="211666" y="8467"/>
                </a:lnTo>
                <a:lnTo>
                  <a:pt x="211666" y="8467"/>
                </a:lnTo>
                <a:lnTo>
                  <a:pt x="220133" y="8467"/>
                </a:lnTo>
                <a:lnTo>
                  <a:pt x="2201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6" name="Freeform 3145"/>
          <p:cNvSpPr/>
          <p:nvPr/>
        </p:nvSpPr>
        <p:spPr>
          <a:xfrm>
            <a:off x="2446867" y="5283200"/>
            <a:ext cx="152401" cy="279401"/>
          </a:xfrm>
          <a:custGeom>
            <a:avLst/>
            <a:gdLst/>
            <a:ahLst/>
            <a:cxnLst/>
            <a:rect l="0" t="0" r="0" b="0"/>
            <a:pathLst>
              <a:path w="152401" h="279401">
                <a:moveTo>
                  <a:pt x="76200" y="16933"/>
                </a:moveTo>
                <a:lnTo>
                  <a:pt x="76200" y="16933"/>
                </a:lnTo>
                <a:lnTo>
                  <a:pt x="84666" y="16933"/>
                </a:lnTo>
                <a:lnTo>
                  <a:pt x="84666" y="8467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0"/>
                </a:lnTo>
                <a:lnTo>
                  <a:pt x="84666" y="8467"/>
                </a:lnTo>
                <a:lnTo>
                  <a:pt x="76200" y="16933"/>
                </a:lnTo>
                <a:lnTo>
                  <a:pt x="67733" y="25400"/>
                </a:lnTo>
                <a:lnTo>
                  <a:pt x="59266" y="42333"/>
                </a:lnTo>
                <a:lnTo>
                  <a:pt x="42333" y="50800"/>
                </a:lnTo>
                <a:lnTo>
                  <a:pt x="33866" y="67733"/>
                </a:lnTo>
                <a:lnTo>
                  <a:pt x="25400" y="76200"/>
                </a:lnTo>
                <a:lnTo>
                  <a:pt x="16933" y="93133"/>
                </a:lnTo>
                <a:lnTo>
                  <a:pt x="8466" y="110067"/>
                </a:lnTo>
                <a:lnTo>
                  <a:pt x="8466" y="127000"/>
                </a:lnTo>
                <a:lnTo>
                  <a:pt x="0" y="152400"/>
                </a:lnTo>
                <a:lnTo>
                  <a:pt x="8466" y="169333"/>
                </a:lnTo>
                <a:lnTo>
                  <a:pt x="8466" y="186267"/>
                </a:lnTo>
                <a:lnTo>
                  <a:pt x="16933" y="203200"/>
                </a:lnTo>
                <a:lnTo>
                  <a:pt x="25400" y="211667"/>
                </a:lnTo>
                <a:lnTo>
                  <a:pt x="42333" y="228600"/>
                </a:lnTo>
                <a:lnTo>
                  <a:pt x="59266" y="245533"/>
                </a:lnTo>
                <a:lnTo>
                  <a:pt x="76200" y="254000"/>
                </a:lnTo>
                <a:lnTo>
                  <a:pt x="93133" y="262467"/>
                </a:lnTo>
                <a:lnTo>
                  <a:pt x="110066" y="279400"/>
                </a:lnTo>
                <a:lnTo>
                  <a:pt x="127000" y="279400"/>
                </a:lnTo>
                <a:lnTo>
                  <a:pt x="135466" y="279400"/>
                </a:lnTo>
                <a:lnTo>
                  <a:pt x="143933" y="279400"/>
                </a:lnTo>
                <a:lnTo>
                  <a:pt x="143933" y="279400"/>
                </a:lnTo>
                <a:lnTo>
                  <a:pt x="152400" y="270933"/>
                </a:lnTo>
                <a:lnTo>
                  <a:pt x="152400" y="254000"/>
                </a:lnTo>
                <a:lnTo>
                  <a:pt x="152400" y="245533"/>
                </a:lnTo>
                <a:lnTo>
                  <a:pt x="152400" y="228600"/>
                </a:lnTo>
                <a:lnTo>
                  <a:pt x="143933" y="220133"/>
                </a:lnTo>
                <a:lnTo>
                  <a:pt x="135466" y="203200"/>
                </a:lnTo>
                <a:lnTo>
                  <a:pt x="127000" y="186267"/>
                </a:lnTo>
                <a:lnTo>
                  <a:pt x="118533" y="177800"/>
                </a:lnTo>
                <a:lnTo>
                  <a:pt x="110066" y="169333"/>
                </a:lnTo>
                <a:lnTo>
                  <a:pt x="101600" y="160867"/>
                </a:lnTo>
                <a:lnTo>
                  <a:pt x="93133" y="152400"/>
                </a:lnTo>
                <a:lnTo>
                  <a:pt x="76200" y="152400"/>
                </a:lnTo>
                <a:lnTo>
                  <a:pt x="67733" y="152400"/>
                </a:lnTo>
                <a:lnTo>
                  <a:pt x="59266" y="152400"/>
                </a:lnTo>
                <a:lnTo>
                  <a:pt x="50800" y="160867"/>
                </a:lnTo>
                <a:lnTo>
                  <a:pt x="42333" y="177800"/>
                </a:lnTo>
                <a:lnTo>
                  <a:pt x="33866" y="186267"/>
                </a:lnTo>
                <a:lnTo>
                  <a:pt x="25400" y="203200"/>
                </a:lnTo>
                <a:lnTo>
                  <a:pt x="25400" y="211667"/>
                </a:lnTo>
                <a:lnTo>
                  <a:pt x="16933" y="228600"/>
                </a:lnTo>
                <a:lnTo>
                  <a:pt x="25400" y="237067"/>
                </a:lnTo>
                <a:lnTo>
                  <a:pt x="25400" y="245533"/>
                </a:lnTo>
                <a:lnTo>
                  <a:pt x="33866" y="245533"/>
                </a:lnTo>
                <a:lnTo>
                  <a:pt x="33866" y="245533"/>
                </a:lnTo>
                <a:lnTo>
                  <a:pt x="42333" y="245533"/>
                </a:lnTo>
                <a:lnTo>
                  <a:pt x="42333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7" name="Freeform 3146"/>
          <p:cNvSpPr/>
          <p:nvPr/>
        </p:nvSpPr>
        <p:spPr>
          <a:xfrm>
            <a:off x="2692400" y="5317067"/>
            <a:ext cx="118534" cy="245534"/>
          </a:xfrm>
          <a:custGeom>
            <a:avLst/>
            <a:gdLst/>
            <a:ahLst/>
            <a:cxnLst/>
            <a:rect l="0" t="0" r="0" b="0"/>
            <a:pathLst>
              <a:path w="118534" h="245534">
                <a:moveTo>
                  <a:pt x="118533" y="0"/>
                </a:move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16933"/>
                </a:lnTo>
                <a:lnTo>
                  <a:pt x="110067" y="25400"/>
                </a:lnTo>
                <a:lnTo>
                  <a:pt x="110067" y="42333"/>
                </a:lnTo>
                <a:lnTo>
                  <a:pt x="101600" y="59266"/>
                </a:lnTo>
                <a:lnTo>
                  <a:pt x="84667" y="76200"/>
                </a:lnTo>
                <a:lnTo>
                  <a:pt x="76200" y="93133"/>
                </a:lnTo>
                <a:lnTo>
                  <a:pt x="59267" y="118533"/>
                </a:lnTo>
                <a:lnTo>
                  <a:pt x="50800" y="135466"/>
                </a:lnTo>
                <a:lnTo>
                  <a:pt x="42333" y="152400"/>
                </a:lnTo>
                <a:lnTo>
                  <a:pt x="33867" y="177800"/>
                </a:lnTo>
                <a:lnTo>
                  <a:pt x="16933" y="194733"/>
                </a:lnTo>
                <a:lnTo>
                  <a:pt x="8467" y="211666"/>
                </a:lnTo>
                <a:lnTo>
                  <a:pt x="8467" y="228600"/>
                </a:lnTo>
                <a:lnTo>
                  <a:pt x="0" y="237066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  <a:lnTo>
                  <a:pt x="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8" name="Freeform 3147"/>
          <p:cNvSpPr/>
          <p:nvPr/>
        </p:nvSpPr>
        <p:spPr>
          <a:xfrm>
            <a:off x="2675467" y="5308600"/>
            <a:ext cx="169334" cy="211668"/>
          </a:xfrm>
          <a:custGeom>
            <a:avLst/>
            <a:gdLst/>
            <a:ahLst/>
            <a:cxnLst/>
            <a:rect l="0" t="0" r="0" b="0"/>
            <a:pathLst>
              <a:path w="169334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8467"/>
                </a:lnTo>
                <a:lnTo>
                  <a:pt x="8466" y="25400"/>
                </a:lnTo>
                <a:lnTo>
                  <a:pt x="16933" y="33867"/>
                </a:lnTo>
                <a:lnTo>
                  <a:pt x="25400" y="50800"/>
                </a:lnTo>
                <a:lnTo>
                  <a:pt x="42333" y="76200"/>
                </a:lnTo>
                <a:lnTo>
                  <a:pt x="59266" y="93133"/>
                </a:lnTo>
                <a:lnTo>
                  <a:pt x="67733" y="118533"/>
                </a:lnTo>
                <a:lnTo>
                  <a:pt x="76200" y="135467"/>
                </a:lnTo>
                <a:lnTo>
                  <a:pt x="93133" y="160867"/>
                </a:lnTo>
                <a:lnTo>
                  <a:pt x="110066" y="177800"/>
                </a:lnTo>
                <a:lnTo>
                  <a:pt x="118533" y="186267"/>
                </a:lnTo>
                <a:lnTo>
                  <a:pt x="127000" y="203200"/>
                </a:lnTo>
                <a:lnTo>
                  <a:pt x="143933" y="211667"/>
                </a:lnTo>
                <a:lnTo>
                  <a:pt x="152400" y="211667"/>
                </a:lnTo>
                <a:lnTo>
                  <a:pt x="160866" y="211667"/>
                </a:lnTo>
                <a:lnTo>
                  <a:pt x="160866" y="211667"/>
                </a:lnTo>
                <a:lnTo>
                  <a:pt x="169333" y="211667"/>
                </a:lnTo>
                <a:lnTo>
                  <a:pt x="169333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9" name="Freeform 3148"/>
          <p:cNvSpPr/>
          <p:nvPr/>
        </p:nvSpPr>
        <p:spPr>
          <a:xfrm>
            <a:off x="2870200" y="5427133"/>
            <a:ext cx="143934" cy="8468"/>
          </a:xfrm>
          <a:custGeom>
            <a:avLst/>
            <a:gdLst/>
            <a:ahLst/>
            <a:cxnLst/>
            <a:rect l="0" t="0" r="0" b="0"/>
            <a:pathLst>
              <a:path w="143934" h="8468">
                <a:moveTo>
                  <a:pt x="0" y="8467"/>
                </a:move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50800" y="8467"/>
                </a:lnTo>
                <a:lnTo>
                  <a:pt x="67733" y="8467"/>
                </a:lnTo>
                <a:lnTo>
                  <a:pt x="84667" y="8467"/>
                </a:lnTo>
                <a:lnTo>
                  <a:pt x="101600" y="8467"/>
                </a:lnTo>
                <a:lnTo>
                  <a:pt x="118533" y="8467"/>
                </a:lnTo>
                <a:lnTo>
                  <a:pt x="135467" y="0"/>
                </a:lnTo>
                <a:lnTo>
                  <a:pt x="135467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0" name="Freeform 3149"/>
          <p:cNvSpPr/>
          <p:nvPr/>
        </p:nvSpPr>
        <p:spPr>
          <a:xfrm>
            <a:off x="3056467" y="5274733"/>
            <a:ext cx="228601" cy="330201"/>
          </a:xfrm>
          <a:custGeom>
            <a:avLst/>
            <a:gdLst/>
            <a:ahLst/>
            <a:cxnLst/>
            <a:rect l="0" t="0" r="0" b="0"/>
            <a:pathLst>
              <a:path w="228601" h="330201">
                <a:moveTo>
                  <a:pt x="25400" y="0"/>
                </a:moveTo>
                <a:lnTo>
                  <a:pt x="16933" y="0"/>
                </a:lnTo>
                <a:lnTo>
                  <a:pt x="16933" y="0"/>
                </a:lnTo>
                <a:lnTo>
                  <a:pt x="16933" y="8467"/>
                </a:lnTo>
                <a:lnTo>
                  <a:pt x="8466" y="8467"/>
                </a:lnTo>
                <a:lnTo>
                  <a:pt x="8466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59267"/>
                </a:lnTo>
                <a:lnTo>
                  <a:pt x="0" y="67734"/>
                </a:lnTo>
                <a:lnTo>
                  <a:pt x="0" y="76200"/>
                </a:lnTo>
                <a:lnTo>
                  <a:pt x="8466" y="84667"/>
                </a:lnTo>
                <a:lnTo>
                  <a:pt x="8466" y="93134"/>
                </a:lnTo>
                <a:lnTo>
                  <a:pt x="8466" y="101600"/>
                </a:lnTo>
                <a:lnTo>
                  <a:pt x="16933" y="110067"/>
                </a:lnTo>
                <a:lnTo>
                  <a:pt x="25400" y="118534"/>
                </a:lnTo>
                <a:lnTo>
                  <a:pt x="33866" y="118534"/>
                </a:lnTo>
                <a:lnTo>
                  <a:pt x="42333" y="118534"/>
                </a:lnTo>
                <a:lnTo>
                  <a:pt x="50800" y="127000"/>
                </a:lnTo>
                <a:lnTo>
                  <a:pt x="67733" y="127000"/>
                </a:lnTo>
                <a:lnTo>
                  <a:pt x="76200" y="127000"/>
                </a:lnTo>
                <a:lnTo>
                  <a:pt x="93133" y="127000"/>
                </a:lnTo>
                <a:lnTo>
                  <a:pt x="110066" y="135467"/>
                </a:lnTo>
                <a:lnTo>
                  <a:pt x="127000" y="135467"/>
                </a:lnTo>
                <a:lnTo>
                  <a:pt x="135466" y="143934"/>
                </a:lnTo>
                <a:lnTo>
                  <a:pt x="152400" y="143934"/>
                </a:lnTo>
                <a:lnTo>
                  <a:pt x="169333" y="160867"/>
                </a:lnTo>
                <a:lnTo>
                  <a:pt x="186266" y="169334"/>
                </a:lnTo>
                <a:lnTo>
                  <a:pt x="194733" y="186267"/>
                </a:lnTo>
                <a:lnTo>
                  <a:pt x="211666" y="203200"/>
                </a:lnTo>
                <a:lnTo>
                  <a:pt x="220133" y="220134"/>
                </a:lnTo>
                <a:lnTo>
                  <a:pt x="228600" y="237067"/>
                </a:lnTo>
                <a:lnTo>
                  <a:pt x="228600" y="254000"/>
                </a:lnTo>
                <a:lnTo>
                  <a:pt x="228600" y="270934"/>
                </a:lnTo>
                <a:lnTo>
                  <a:pt x="228600" y="287867"/>
                </a:lnTo>
                <a:lnTo>
                  <a:pt x="228600" y="304800"/>
                </a:lnTo>
                <a:lnTo>
                  <a:pt x="220133" y="313267"/>
                </a:lnTo>
                <a:lnTo>
                  <a:pt x="211666" y="321734"/>
                </a:lnTo>
                <a:lnTo>
                  <a:pt x="194733" y="330200"/>
                </a:lnTo>
                <a:lnTo>
                  <a:pt x="186266" y="330200"/>
                </a:lnTo>
                <a:lnTo>
                  <a:pt x="169333" y="330200"/>
                </a:lnTo>
                <a:lnTo>
                  <a:pt x="152400" y="330200"/>
                </a:lnTo>
                <a:lnTo>
                  <a:pt x="135466" y="321734"/>
                </a:lnTo>
                <a:lnTo>
                  <a:pt x="118533" y="313267"/>
                </a:lnTo>
                <a:lnTo>
                  <a:pt x="118533" y="313267"/>
                </a:lnTo>
                <a:lnTo>
                  <a:pt x="101600" y="304800"/>
                </a:lnTo>
                <a:lnTo>
                  <a:pt x="101600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1" name="Freeform 3150"/>
          <p:cNvSpPr/>
          <p:nvPr/>
        </p:nvSpPr>
        <p:spPr>
          <a:xfrm>
            <a:off x="3064933" y="5257800"/>
            <a:ext cx="160868" cy="16934"/>
          </a:xfrm>
          <a:custGeom>
            <a:avLst/>
            <a:gdLst/>
            <a:ahLst/>
            <a:cxnLst/>
            <a:rect l="0" t="0" r="0" b="0"/>
            <a:pathLst>
              <a:path w="160868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0"/>
                </a:lnTo>
                <a:lnTo>
                  <a:pt x="42334" y="0"/>
                </a:lnTo>
                <a:lnTo>
                  <a:pt x="67734" y="0"/>
                </a:lnTo>
                <a:lnTo>
                  <a:pt x="93134" y="0"/>
                </a:lnTo>
                <a:lnTo>
                  <a:pt x="118534" y="0"/>
                </a:lnTo>
                <a:lnTo>
                  <a:pt x="135467" y="0"/>
                </a:lnTo>
                <a:lnTo>
                  <a:pt x="135467" y="0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2" name="Freeform 3151"/>
          <p:cNvSpPr/>
          <p:nvPr/>
        </p:nvSpPr>
        <p:spPr>
          <a:xfrm>
            <a:off x="3403600" y="5350933"/>
            <a:ext cx="152401" cy="8468"/>
          </a:xfrm>
          <a:custGeom>
            <a:avLst/>
            <a:gdLst/>
            <a:ahLst/>
            <a:cxnLst/>
            <a:rect l="0" t="0" r="0" b="0"/>
            <a:pathLst>
              <a:path w="152401" h="8468">
                <a:moveTo>
                  <a:pt x="0" y="0"/>
                </a:moveTo>
                <a:lnTo>
                  <a:pt x="0" y="0"/>
                </a:lnTo>
                <a:lnTo>
                  <a:pt x="8467" y="0"/>
                </a:lnTo>
                <a:lnTo>
                  <a:pt x="8467" y="0"/>
                </a:lnTo>
                <a:lnTo>
                  <a:pt x="16933" y="0"/>
                </a:lnTo>
                <a:lnTo>
                  <a:pt x="25400" y="0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8533" y="8467"/>
                </a:lnTo>
                <a:lnTo>
                  <a:pt x="135467" y="8467"/>
                </a:lnTo>
                <a:lnTo>
                  <a:pt x="143933" y="8467"/>
                </a:lnTo>
                <a:lnTo>
                  <a:pt x="143933" y="8467"/>
                </a:lnTo>
                <a:lnTo>
                  <a:pt x="152400" y="8467"/>
                </a:lnTo>
                <a:lnTo>
                  <a:pt x="1524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3" name="Freeform 3152"/>
          <p:cNvSpPr/>
          <p:nvPr/>
        </p:nvSpPr>
        <p:spPr>
          <a:xfrm>
            <a:off x="3403600" y="5435600"/>
            <a:ext cx="135468" cy="16934"/>
          </a:xfrm>
          <a:custGeom>
            <a:avLst/>
            <a:gdLst/>
            <a:ahLst/>
            <a:cxnLst/>
            <a:rect l="0" t="0" r="0" b="0"/>
            <a:pathLst>
              <a:path w="135468" h="16934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16933"/>
                </a:lnTo>
                <a:lnTo>
                  <a:pt x="93133" y="16933"/>
                </a:lnTo>
                <a:lnTo>
                  <a:pt x="110067" y="16933"/>
                </a:lnTo>
                <a:lnTo>
                  <a:pt x="110067" y="16933"/>
                </a:lnTo>
                <a:lnTo>
                  <a:pt x="135467" y="16933"/>
                </a:lnTo>
                <a:lnTo>
                  <a:pt x="135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4" name="Freeform 3153"/>
          <p:cNvSpPr/>
          <p:nvPr/>
        </p:nvSpPr>
        <p:spPr>
          <a:xfrm>
            <a:off x="3742267" y="5283200"/>
            <a:ext cx="42334" cy="254001"/>
          </a:xfrm>
          <a:custGeom>
            <a:avLst/>
            <a:gdLst/>
            <a:ahLst/>
            <a:cxnLst/>
            <a:rect l="0" t="0" r="0" b="0"/>
            <a:pathLst>
              <a:path w="42334" h="254001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6" y="59267"/>
                </a:lnTo>
                <a:lnTo>
                  <a:pt x="8466" y="84667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43933"/>
                </a:lnTo>
                <a:lnTo>
                  <a:pt x="16933" y="169333"/>
                </a:lnTo>
                <a:lnTo>
                  <a:pt x="25400" y="186267"/>
                </a:lnTo>
                <a:lnTo>
                  <a:pt x="25400" y="211667"/>
                </a:lnTo>
                <a:lnTo>
                  <a:pt x="25400" y="228600"/>
                </a:lnTo>
                <a:lnTo>
                  <a:pt x="25400" y="237067"/>
                </a:lnTo>
                <a:lnTo>
                  <a:pt x="33866" y="245533"/>
                </a:lnTo>
                <a:lnTo>
                  <a:pt x="33866" y="254000"/>
                </a:lnTo>
                <a:lnTo>
                  <a:pt x="33866" y="254000"/>
                </a:lnTo>
                <a:lnTo>
                  <a:pt x="42333" y="254000"/>
                </a:lnTo>
                <a:lnTo>
                  <a:pt x="423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5" name="Freeform 3154"/>
          <p:cNvSpPr/>
          <p:nvPr/>
        </p:nvSpPr>
        <p:spPr>
          <a:xfrm>
            <a:off x="3818467" y="5257800"/>
            <a:ext cx="228601" cy="313268"/>
          </a:xfrm>
          <a:custGeom>
            <a:avLst/>
            <a:gdLst/>
            <a:ahLst/>
            <a:cxnLst/>
            <a:rect l="0" t="0" r="0" b="0"/>
            <a:pathLst>
              <a:path w="228601" h="313268">
                <a:moveTo>
                  <a:pt x="194733" y="76200"/>
                </a:moveTo>
                <a:lnTo>
                  <a:pt x="203200" y="76200"/>
                </a:lnTo>
                <a:lnTo>
                  <a:pt x="203200" y="67733"/>
                </a:lnTo>
                <a:lnTo>
                  <a:pt x="203200" y="59267"/>
                </a:lnTo>
                <a:lnTo>
                  <a:pt x="203200" y="50800"/>
                </a:lnTo>
                <a:lnTo>
                  <a:pt x="203200" y="42333"/>
                </a:lnTo>
                <a:lnTo>
                  <a:pt x="194733" y="33867"/>
                </a:lnTo>
                <a:lnTo>
                  <a:pt x="186266" y="25400"/>
                </a:lnTo>
                <a:lnTo>
                  <a:pt x="177800" y="25400"/>
                </a:lnTo>
                <a:lnTo>
                  <a:pt x="160866" y="16933"/>
                </a:lnTo>
                <a:lnTo>
                  <a:pt x="143933" y="8467"/>
                </a:lnTo>
                <a:lnTo>
                  <a:pt x="127000" y="8467"/>
                </a:lnTo>
                <a:lnTo>
                  <a:pt x="110066" y="8467"/>
                </a:lnTo>
                <a:lnTo>
                  <a:pt x="84666" y="0"/>
                </a:lnTo>
                <a:lnTo>
                  <a:pt x="59266" y="0"/>
                </a:lnTo>
                <a:lnTo>
                  <a:pt x="42333" y="8467"/>
                </a:lnTo>
                <a:lnTo>
                  <a:pt x="25400" y="8467"/>
                </a:lnTo>
                <a:lnTo>
                  <a:pt x="8466" y="16933"/>
                </a:lnTo>
                <a:lnTo>
                  <a:pt x="8466" y="25400"/>
                </a:lnTo>
                <a:lnTo>
                  <a:pt x="0" y="33867"/>
                </a:lnTo>
                <a:lnTo>
                  <a:pt x="8466" y="50800"/>
                </a:lnTo>
                <a:lnTo>
                  <a:pt x="16933" y="59267"/>
                </a:lnTo>
                <a:lnTo>
                  <a:pt x="33866" y="76200"/>
                </a:lnTo>
                <a:lnTo>
                  <a:pt x="59266" y="101600"/>
                </a:lnTo>
                <a:lnTo>
                  <a:pt x="84666" y="127000"/>
                </a:lnTo>
                <a:lnTo>
                  <a:pt x="110066" y="143933"/>
                </a:lnTo>
                <a:lnTo>
                  <a:pt x="135466" y="177800"/>
                </a:lnTo>
                <a:lnTo>
                  <a:pt x="169333" y="203200"/>
                </a:lnTo>
                <a:lnTo>
                  <a:pt x="186266" y="228600"/>
                </a:lnTo>
                <a:lnTo>
                  <a:pt x="203200" y="254000"/>
                </a:lnTo>
                <a:lnTo>
                  <a:pt x="211666" y="270933"/>
                </a:lnTo>
                <a:lnTo>
                  <a:pt x="220133" y="287867"/>
                </a:lnTo>
                <a:lnTo>
                  <a:pt x="211666" y="296333"/>
                </a:lnTo>
                <a:lnTo>
                  <a:pt x="203200" y="304800"/>
                </a:lnTo>
                <a:lnTo>
                  <a:pt x="194733" y="313267"/>
                </a:lnTo>
                <a:lnTo>
                  <a:pt x="177800" y="313267"/>
                </a:lnTo>
                <a:lnTo>
                  <a:pt x="160866" y="304800"/>
                </a:lnTo>
                <a:lnTo>
                  <a:pt x="143933" y="304800"/>
                </a:lnTo>
                <a:lnTo>
                  <a:pt x="127000" y="287867"/>
                </a:lnTo>
                <a:lnTo>
                  <a:pt x="118533" y="279400"/>
                </a:lnTo>
                <a:lnTo>
                  <a:pt x="101600" y="270933"/>
                </a:lnTo>
                <a:lnTo>
                  <a:pt x="93133" y="254000"/>
                </a:lnTo>
                <a:lnTo>
                  <a:pt x="93133" y="237067"/>
                </a:lnTo>
                <a:lnTo>
                  <a:pt x="93133" y="220133"/>
                </a:lnTo>
                <a:lnTo>
                  <a:pt x="93133" y="211667"/>
                </a:lnTo>
                <a:lnTo>
                  <a:pt x="101600" y="194733"/>
                </a:lnTo>
                <a:lnTo>
                  <a:pt x="118533" y="177800"/>
                </a:lnTo>
                <a:lnTo>
                  <a:pt x="127000" y="160867"/>
                </a:lnTo>
                <a:lnTo>
                  <a:pt x="143933" y="152400"/>
                </a:lnTo>
                <a:lnTo>
                  <a:pt x="160866" y="143933"/>
                </a:lnTo>
                <a:lnTo>
                  <a:pt x="177800" y="135467"/>
                </a:lnTo>
                <a:lnTo>
                  <a:pt x="194733" y="118533"/>
                </a:lnTo>
                <a:lnTo>
                  <a:pt x="211666" y="118533"/>
                </a:lnTo>
                <a:lnTo>
                  <a:pt x="220133" y="101600"/>
                </a:lnTo>
                <a:lnTo>
                  <a:pt x="220133" y="101600"/>
                </a:lnTo>
                <a:lnTo>
                  <a:pt x="228600" y="93133"/>
                </a:lnTo>
                <a:lnTo>
                  <a:pt x="228600" y="93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6" name="Freeform 3155"/>
          <p:cNvSpPr/>
          <p:nvPr/>
        </p:nvSpPr>
        <p:spPr>
          <a:xfrm>
            <a:off x="4106333" y="5308600"/>
            <a:ext cx="228601" cy="270934"/>
          </a:xfrm>
          <a:custGeom>
            <a:avLst/>
            <a:gdLst/>
            <a:ahLst/>
            <a:cxnLst/>
            <a:rect l="0" t="0" r="0" b="0"/>
            <a:pathLst>
              <a:path w="228601" h="270934">
                <a:moveTo>
                  <a:pt x="59267" y="16933"/>
                </a:moveTo>
                <a:lnTo>
                  <a:pt x="59267" y="25400"/>
                </a:lnTo>
                <a:lnTo>
                  <a:pt x="50800" y="25400"/>
                </a:lnTo>
                <a:lnTo>
                  <a:pt x="50800" y="33867"/>
                </a:lnTo>
                <a:lnTo>
                  <a:pt x="42334" y="33867"/>
                </a:lnTo>
                <a:lnTo>
                  <a:pt x="33867" y="50800"/>
                </a:lnTo>
                <a:lnTo>
                  <a:pt x="25400" y="50800"/>
                </a:lnTo>
                <a:lnTo>
                  <a:pt x="16934" y="67733"/>
                </a:lnTo>
                <a:lnTo>
                  <a:pt x="8467" y="76200"/>
                </a:lnTo>
                <a:lnTo>
                  <a:pt x="8467" y="93133"/>
                </a:lnTo>
                <a:lnTo>
                  <a:pt x="0" y="110067"/>
                </a:lnTo>
                <a:lnTo>
                  <a:pt x="0" y="127000"/>
                </a:lnTo>
                <a:lnTo>
                  <a:pt x="0" y="143933"/>
                </a:lnTo>
                <a:lnTo>
                  <a:pt x="8467" y="160867"/>
                </a:lnTo>
                <a:lnTo>
                  <a:pt x="8467" y="177800"/>
                </a:lnTo>
                <a:lnTo>
                  <a:pt x="25400" y="194733"/>
                </a:lnTo>
                <a:lnTo>
                  <a:pt x="42334" y="211667"/>
                </a:lnTo>
                <a:lnTo>
                  <a:pt x="59267" y="228600"/>
                </a:lnTo>
                <a:lnTo>
                  <a:pt x="76200" y="237067"/>
                </a:lnTo>
                <a:lnTo>
                  <a:pt x="93134" y="254000"/>
                </a:lnTo>
                <a:lnTo>
                  <a:pt x="110067" y="262467"/>
                </a:lnTo>
                <a:lnTo>
                  <a:pt x="135467" y="262467"/>
                </a:lnTo>
                <a:lnTo>
                  <a:pt x="152400" y="270933"/>
                </a:lnTo>
                <a:lnTo>
                  <a:pt x="169334" y="262467"/>
                </a:lnTo>
                <a:lnTo>
                  <a:pt x="177800" y="262467"/>
                </a:lnTo>
                <a:lnTo>
                  <a:pt x="203200" y="254000"/>
                </a:lnTo>
                <a:lnTo>
                  <a:pt x="211667" y="237067"/>
                </a:lnTo>
                <a:lnTo>
                  <a:pt x="220134" y="220133"/>
                </a:lnTo>
                <a:lnTo>
                  <a:pt x="220134" y="203200"/>
                </a:lnTo>
                <a:lnTo>
                  <a:pt x="228600" y="186267"/>
                </a:lnTo>
                <a:lnTo>
                  <a:pt x="228600" y="160867"/>
                </a:lnTo>
                <a:lnTo>
                  <a:pt x="220134" y="135467"/>
                </a:lnTo>
                <a:lnTo>
                  <a:pt x="211667" y="110067"/>
                </a:lnTo>
                <a:lnTo>
                  <a:pt x="203200" y="84667"/>
                </a:lnTo>
                <a:lnTo>
                  <a:pt x="186267" y="67733"/>
                </a:lnTo>
                <a:lnTo>
                  <a:pt x="160867" y="42333"/>
                </a:lnTo>
                <a:lnTo>
                  <a:pt x="143934" y="25400"/>
                </a:lnTo>
                <a:lnTo>
                  <a:pt x="110067" y="8467"/>
                </a:lnTo>
                <a:lnTo>
                  <a:pt x="84667" y="8467"/>
                </a:lnTo>
                <a:lnTo>
                  <a:pt x="59267" y="0"/>
                </a:lnTo>
                <a:lnTo>
                  <a:pt x="59267" y="0"/>
                </a:lnTo>
                <a:lnTo>
                  <a:pt x="33867" y="0"/>
                </a:lnTo>
                <a:lnTo>
                  <a:pt x="33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7" name="Freeform 3156"/>
          <p:cNvSpPr/>
          <p:nvPr/>
        </p:nvSpPr>
        <p:spPr>
          <a:xfrm>
            <a:off x="1811867" y="5748867"/>
            <a:ext cx="177801" cy="245534"/>
          </a:xfrm>
          <a:custGeom>
            <a:avLst/>
            <a:gdLst/>
            <a:ahLst/>
            <a:cxnLst/>
            <a:rect l="0" t="0" r="0" b="0"/>
            <a:pathLst>
              <a:path w="177801" h="245534">
                <a:moveTo>
                  <a:pt x="152400" y="76200"/>
                </a:moveTo>
                <a:lnTo>
                  <a:pt x="152400" y="76200"/>
                </a:lnTo>
                <a:lnTo>
                  <a:pt x="152400" y="76200"/>
                </a:lnTo>
                <a:lnTo>
                  <a:pt x="152400" y="67733"/>
                </a:lnTo>
                <a:lnTo>
                  <a:pt x="152400" y="67733"/>
                </a:lnTo>
                <a:lnTo>
                  <a:pt x="152400" y="59266"/>
                </a:lnTo>
                <a:lnTo>
                  <a:pt x="152400" y="50800"/>
                </a:lnTo>
                <a:lnTo>
                  <a:pt x="152400" y="42333"/>
                </a:lnTo>
                <a:lnTo>
                  <a:pt x="152400" y="42333"/>
                </a:lnTo>
                <a:lnTo>
                  <a:pt x="143933" y="33866"/>
                </a:lnTo>
                <a:lnTo>
                  <a:pt x="135466" y="25400"/>
                </a:lnTo>
                <a:lnTo>
                  <a:pt x="127000" y="25400"/>
                </a:lnTo>
                <a:lnTo>
                  <a:pt x="118533" y="16933"/>
                </a:lnTo>
                <a:lnTo>
                  <a:pt x="110066" y="8466"/>
                </a:lnTo>
                <a:lnTo>
                  <a:pt x="101600" y="8466"/>
                </a:lnTo>
                <a:lnTo>
                  <a:pt x="93133" y="8466"/>
                </a:lnTo>
                <a:lnTo>
                  <a:pt x="76200" y="0"/>
                </a:lnTo>
                <a:lnTo>
                  <a:pt x="67733" y="0"/>
                </a:lnTo>
                <a:lnTo>
                  <a:pt x="50800" y="0"/>
                </a:lnTo>
                <a:lnTo>
                  <a:pt x="42333" y="8466"/>
                </a:lnTo>
                <a:lnTo>
                  <a:pt x="25400" y="8466"/>
                </a:lnTo>
                <a:lnTo>
                  <a:pt x="16933" y="16933"/>
                </a:lnTo>
                <a:lnTo>
                  <a:pt x="16933" y="25400"/>
                </a:lnTo>
                <a:lnTo>
                  <a:pt x="8466" y="33866"/>
                </a:lnTo>
                <a:lnTo>
                  <a:pt x="8466" y="42333"/>
                </a:lnTo>
                <a:lnTo>
                  <a:pt x="0" y="50800"/>
                </a:lnTo>
                <a:lnTo>
                  <a:pt x="8466" y="59266"/>
                </a:lnTo>
                <a:lnTo>
                  <a:pt x="8466" y="67733"/>
                </a:lnTo>
                <a:lnTo>
                  <a:pt x="16933" y="76200"/>
                </a:lnTo>
                <a:lnTo>
                  <a:pt x="25400" y="84666"/>
                </a:lnTo>
                <a:lnTo>
                  <a:pt x="33866" y="84666"/>
                </a:lnTo>
                <a:lnTo>
                  <a:pt x="42333" y="84666"/>
                </a:lnTo>
                <a:lnTo>
                  <a:pt x="50800" y="93133"/>
                </a:lnTo>
                <a:lnTo>
                  <a:pt x="59266" y="93133"/>
                </a:lnTo>
                <a:lnTo>
                  <a:pt x="67733" y="93133"/>
                </a:lnTo>
                <a:lnTo>
                  <a:pt x="76200" y="84666"/>
                </a:lnTo>
                <a:lnTo>
                  <a:pt x="93133" y="84666"/>
                </a:lnTo>
                <a:lnTo>
                  <a:pt x="93133" y="76200"/>
                </a:lnTo>
                <a:lnTo>
                  <a:pt x="101600" y="76200"/>
                </a:lnTo>
                <a:lnTo>
                  <a:pt x="110066" y="67733"/>
                </a:lnTo>
                <a:lnTo>
                  <a:pt x="118533" y="59266"/>
                </a:lnTo>
                <a:lnTo>
                  <a:pt x="118533" y="50800"/>
                </a:lnTo>
                <a:lnTo>
                  <a:pt x="127000" y="42333"/>
                </a:lnTo>
                <a:lnTo>
                  <a:pt x="135466" y="42333"/>
                </a:lnTo>
                <a:lnTo>
                  <a:pt x="135466" y="33866"/>
                </a:lnTo>
                <a:lnTo>
                  <a:pt x="135466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43933" y="33866"/>
                </a:lnTo>
                <a:lnTo>
                  <a:pt x="135466" y="42333"/>
                </a:lnTo>
                <a:lnTo>
                  <a:pt x="135466" y="50800"/>
                </a:lnTo>
                <a:lnTo>
                  <a:pt x="135466" y="67733"/>
                </a:lnTo>
                <a:lnTo>
                  <a:pt x="135466" y="76200"/>
                </a:lnTo>
                <a:lnTo>
                  <a:pt x="127000" y="84666"/>
                </a:lnTo>
                <a:lnTo>
                  <a:pt x="127000" y="101600"/>
                </a:lnTo>
                <a:lnTo>
                  <a:pt x="135466" y="118533"/>
                </a:lnTo>
                <a:lnTo>
                  <a:pt x="135466" y="135466"/>
                </a:lnTo>
                <a:lnTo>
                  <a:pt x="135466" y="160866"/>
                </a:lnTo>
                <a:lnTo>
                  <a:pt x="135466" y="177800"/>
                </a:lnTo>
                <a:lnTo>
                  <a:pt x="135466" y="186266"/>
                </a:lnTo>
                <a:lnTo>
                  <a:pt x="143933" y="203200"/>
                </a:lnTo>
                <a:lnTo>
                  <a:pt x="152400" y="220133"/>
                </a:lnTo>
                <a:lnTo>
                  <a:pt x="152400" y="228600"/>
                </a:lnTo>
                <a:lnTo>
                  <a:pt x="160866" y="237066"/>
                </a:lnTo>
                <a:lnTo>
                  <a:pt x="169333" y="245533"/>
                </a:lnTo>
                <a:lnTo>
                  <a:pt x="169333" y="245533"/>
                </a:lnTo>
                <a:lnTo>
                  <a:pt x="169333" y="245533"/>
                </a:lnTo>
                <a:lnTo>
                  <a:pt x="177800" y="245533"/>
                </a:lnTo>
                <a:lnTo>
                  <a:pt x="177800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8" name="Freeform 3157"/>
          <p:cNvSpPr/>
          <p:nvPr/>
        </p:nvSpPr>
        <p:spPr>
          <a:xfrm>
            <a:off x="2082800" y="5791200"/>
            <a:ext cx="101601" cy="220134"/>
          </a:xfrm>
          <a:custGeom>
            <a:avLst/>
            <a:gdLst/>
            <a:ahLst/>
            <a:cxnLst/>
            <a:rect l="0" t="0" r="0" b="0"/>
            <a:pathLst>
              <a:path w="101601" h="220134">
                <a:moveTo>
                  <a:pt x="101600" y="0"/>
                </a:move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8467"/>
                </a:lnTo>
                <a:lnTo>
                  <a:pt x="101600" y="8467"/>
                </a:lnTo>
                <a:lnTo>
                  <a:pt x="101600" y="16933"/>
                </a:lnTo>
                <a:lnTo>
                  <a:pt x="101600" y="25400"/>
                </a:lnTo>
                <a:lnTo>
                  <a:pt x="93133" y="33867"/>
                </a:lnTo>
                <a:lnTo>
                  <a:pt x="84667" y="42333"/>
                </a:lnTo>
                <a:lnTo>
                  <a:pt x="76200" y="59267"/>
                </a:lnTo>
                <a:lnTo>
                  <a:pt x="67733" y="76200"/>
                </a:lnTo>
                <a:lnTo>
                  <a:pt x="59267" y="93133"/>
                </a:lnTo>
                <a:lnTo>
                  <a:pt x="50800" y="110067"/>
                </a:lnTo>
                <a:lnTo>
                  <a:pt x="42333" y="127000"/>
                </a:lnTo>
                <a:lnTo>
                  <a:pt x="33867" y="143933"/>
                </a:lnTo>
                <a:lnTo>
                  <a:pt x="25400" y="160867"/>
                </a:lnTo>
                <a:lnTo>
                  <a:pt x="16933" y="177800"/>
                </a:lnTo>
                <a:lnTo>
                  <a:pt x="16933" y="186267"/>
                </a:lnTo>
                <a:lnTo>
                  <a:pt x="8467" y="203200"/>
                </a:lnTo>
                <a:lnTo>
                  <a:pt x="8467" y="211667"/>
                </a:lnTo>
                <a:lnTo>
                  <a:pt x="8467" y="211667"/>
                </a:lnTo>
                <a:lnTo>
                  <a:pt x="0" y="220133"/>
                </a:lnTo>
                <a:lnTo>
                  <a:pt x="0" y="220133"/>
                </a:lnTo>
                <a:lnTo>
                  <a:pt x="0" y="211667"/>
                </a:lnTo>
                <a:lnTo>
                  <a:pt x="0" y="211667"/>
                </a:lnTo>
                <a:lnTo>
                  <a:pt x="0" y="211667"/>
                </a:lnTo>
                <a:lnTo>
                  <a:pt x="0" y="203200"/>
                </a:lnTo>
                <a:lnTo>
                  <a:pt x="0" y="203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9" name="Freeform 3158"/>
          <p:cNvSpPr/>
          <p:nvPr/>
        </p:nvSpPr>
        <p:spPr>
          <a:xfrm>
            <a:off x="2074333" y="5791200"/>
            <a:ext cx="160868" cy="194734"/>
          </a:xfrm>
          <a:custGeom>
            <a:avLst/>
            <a:gdLst/>
            <a:ahLst/>
            <a:cxnLst/>
            <a:rect l="0" t="0" r="0" b="0"/>
            <a:pathLst>
              <a:path w="160868" h="1947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8467" y="16933"/>
                </a:lnTo>
                <a:lnTo>
                  <a:pt x="8467" y="25400"/>
                </a:lnTo>
                <a:lnTo>
                  <a:pt x="16934" y="42333"/>
                </a:lnTo>
                <a:lnTo>
                  <a:pt x="25400" y="59267"/>
                </a:lnTo>
                <a:lnTo>
                  <a:pt x="33867" y="67733"/>
                </a:lnTo>
                <a:lnTo>
                  <a:pt x="42334" y="84667"/>
                </a:lnTo>
                <a:lnTo>
                  <a:pt x="50800" y="101600"/>
                </a:lnTo>
                <a:lnTo>
                  <a:pt x="67734" y="118533"/>
                </a:lnTo>
                <a:lnTo>
                  <a:pt x="76200" y="135467"/>
                </a:lnTo>
                <a:lnTo>
                  <a:pt x="84667" y="152400"/>
                </a:lnTo>
                <a:lnTo>
                  <a:pt x="101600" y="160867"/>
                </a:lnTo>
                <a:lnTo>
                  <a:pt x="110067" y="177800"/>
                </a:lnTo>
                <a:lnTo>
                  <a:pt x="127000" y="186267"/>
                </a:lnTo>
                <a:lnTo>
                  <a:pt x="135467" y="194733"/>
                </a:lnTo>
                <a:lnTo>
                  <a:pt x="143934" y="194733"/>
                </a:lnTo>
                <a:lnTo>
                  <a:pt x="152400" y="194733"/>
                </a:lnTo>
                <a:lnTo>
                  <a:pt x="152400" y="194733"/>
                </a:lnTo>
                <a:lnTo>
                  <a:pt x="160867" y="194733"/>
                </a:lnTo>
                <a:lnTo>
                  <a:pt x="160867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0" name="Freeform 3159"/>
          <p:cNvSpPr/>
          <p:nvPr/>
        </p:nvSpPr>
        <p:spPr>
          <a:xfrm>
            <a:off x="2328333" y="5892800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8467"/>
                </a:moveTo>
                <a:lnTo>
                  <a:pt x="0" y="8467"/>
                </a:lnTo>
                <a:lnTo>
                  <a:pt x="8467" y="8467"/>
                </a:lnTo>
                <a:lnTo>
                  <a:pt x="8467" y="0"/>
                </a:lnTo>
                <a:lnTo>
                  <a:pt x="16934" y="0"/>
                </a:lnTo>
                <a:lnTo>
                  <a:pt x="25400" y="0"/>
                </a:lnTo>
                <a:lnTo>
                  <a:pt x="33867" y="0"/>
                </a:lnTo>
                <a:lnTo>
                  <a:pt x="42334" y="0"/>
                </a:lnTo>
                <a:lnTo>
                  <a:pt x="59267" y="0"/>
                </a:lnTo>
                <a:lnTo>
                  <a:pt x="67734" y="8467"/>
                </a:lnTo>
                <a:lnTo>
                  <a:pt x="84667" y="8467"/>
                </a:lnTo>
                <a:lnTo>
                  <a:pt x="93134" y="8467"/>
                </a:lnTo>
                <a:lnTo>
                  <a:pt x="93134" y="8467"/>
                </a:lnTo>
                <a:lnTo>
                  <a:pt x="101600" y="8467"/>
                </a:lnTo>
                <a:lnTo>
                  <a:pt x="101600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1" name="Freeform 3160"/>
          <p:cNvSpPr/>
          <p:nvPr/>
        </p:nvSpPr>
        <p:spPr>
          <a:xfrm>
            <a:off x="2345267" y="5977467"/>
            <a:ext cx="127001" cy="25401"/>
          </a:xfrm>
          <a:custGeom>
            <a:avLst/>
            <a:gdLst/>
            <a:ahLst/>
            <a:cxnLst/>
            <a:rect l="0" t="0" r="0" b="0"/>
            <a:pathLst>
              <a:path w="127001" h="254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8466"/>
                </a:lnTo>
                <a:lnTo>
                  <a:pt x="16933" y="16933"/>
                </a:lnTo>
                <a:lnTo>
                  <a:pt x="25400" y="16933"/>
                </a:lnTo>
                <a:lnTo>
                  <a:pt x="42333" y="16933"/>
                </a:lnTo>
                <a:lnTo>
                  <a:pt x="59266" y="25400"/>
                </a:lnTo>
                <a:lnTo>
                  <a:pt x="76200" y="25400"/>
                </a:lnTo>
                <a:lnTo>
                  <a:pt x="93133" y="25400"/>
                </a:lnTo>
                <a:lnTo>
                  <a:pt x="110066" y="16933"/>
                </a:lnTo>
                <a:lnTo>
                  <a:pt x="110066" y="16933"/>
                </a:lnTo>
                <a:lnTo>
                  <a:pt x="127000" y="16933"/>
                </a:lnTo>
                <a:lnTo>
                  <a:pt x="127000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2" name="Freeform 3161"/>
          <p:cNvSpPr/>
          <p:nvPr/>
        </p:nvSpPr>
        <p:spPr>
          <a:xfrm>
            <a:off x="2624667" y="5774267"/>
            <a:ext cx="50801" cy="211667"/>
          </a:xfrm>
          <a:custGeom>
            <a:avLst/>
            <a:gdLst/>
            <a:ahLst/>
            <a:cxnLst/>
            <a:rect l="0" t="0" r="0" b="0"/>
            <a:pathLst>
              <a:path w="50801" h="2116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0" y="42333"/>
                </a:lnTo>
                <a:lnTo>
                  <a:pt x="8466" y="50800"/>
                </a:lnTo>
                <a:lnTo>
                  <a:pt x="8466" y="67733"/>
                </a:lnTo>
                <a:lnTo>
                  <a:pt x="8466" y="84666"/>
                </a:lnTo>
                <a:lnTo>
                  <a:pt x="8466" y="110066"/>
                </a:lnTo>
                <a:lnTo>
                  <a:pt x="8466" y="127000"/>
                </a:lnTo>
                <a:lnTo>
                  <a:pt x="16933" y="143933"/>
                </a:lnTo>
                <a:lnTo>
                  <a:pt x="16933" y="160866"/>
                </a:lnTo>
                <a:lnTo>
                  <a:pt x="25400" y="177800"/>
                </a:lnTo>
                <a:lnTo>
                  <a:pt x="25400" y="186266"/>
                </a:lnTo>
                <a:lnTo>
                  <a:pt x="33866" y="203200"/>
                </a:lnTo>
                <a:lnTo>
                  <a:pt x="42333" y="211666"/>
                </a:lnTo>
                <a:lnTo>
                  <a:pt x="42333" y="211666"/>
                </a:lnTo>
                <a:lnTo>
                  <a:pt x="42333" y="211666"/>
                </a:lnTo>
                <a:lnTo>
                  <a:pt x="50800" y="211666"/>
                </a:lnTo>
                <a:lnTo>
                  <a:pt x="50800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3" name="Freeform 3162"/>
          <p:cNvSpPr/>
          <p:nvPr/>
        </p:nvSpPr>
        <p:spPr>
          <a:xfrm>
            <a:off x="2734733" y="5757333"/>
            <a:ext cx="143935" cy="279401"/>
          </a:xfrm>
          <a:custGeom>
            <a:avLst/>
            <a:gdLst/>
            <a:ahLst/>
            <a:cxnLst/>
            <a:rect l="0" t="0" r="0" b="0"/>
            <a:pathLst>
              <a:path w="143935" h="279401">
                <a:moveTo>
                  <a:pt x="101600" y="42334"/>
                </a:moveTo>
                <a:lnTo>
                  <a:pt x="101600" y="42334"/>
                </a:lnTo>
                <a:lnTo>
                  <a:pt x="101600" y="42334"/>
                </a:lnTo>
                <a:lnTo>
                  <a:pt x="101600" y="42334"/>
                </a:lnTo>
                <a:lnTo>
                  <a:pt x="93134" y="33867"/>
                </a:lnTo>
                <a:lnTo>
                  <a:pt x="84667" y="25400"/>
                </a:lnTo>
                <a:lnTo>
                  <a:pt x="84667" y="16934"/>
                </a:lnTo>
                <a:lnTo>
                  <a:pt x="76200" y="16934"/>
                </a:lnTo>
                <a:lnTo>
                  <a:pt x="67734" y="16934"/>
                </a:lnTo>
                <a:lnTo>
                  <a:pt x="59267" y="8467"/>
                </a:lnTo>
                <a:lnTo>
                  <a:pt x="50800" y="8467"/>
                </a:lnTo>
                <a:lnTo>
                  <a:pt x="42334" y="0"/>
                </a:lnTo>
                <a:lnTo>
                  <a:pt x="33867" y="0"/>
                </a:lnTo>
                <a:lnTo>
                  <a:pt x="16934" y="0"/>
                </a:lnTo>
                <a:lnTo>
                  <a:pt x="8467" y="8467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8467" y="59267"/>
                </a:lnTo>
                <a:lnTo>
                  <a:pt x="16934" y="76200"/>
                </a:lnTo>
                <a:lnTo>
                  <a:pt x="25400" y="84667"/>
                </a:lnTo>
                <a:lnTo>
                  <a:pt x="33867" y="101600"/>
                </a:lnTo>
                <a:lnTo>
                  <a:pt x="50800" y="118534"/>
                </a:lnTo>
                <a:lnTo>
                  <a:pt x="67734" y="143934"/>
                </a:lnTo>
                <a:lnTo>
                  <a:pt x="84667" y="160867"/>
                </a:lnTo>
                <a:lnTo>
                  <a:pt x="101600" y="177800"/>
                </a:lnTo>
                <a:lnTo>
                  <a:pt x="118534" y="203200"/>
                </a:lnTo>
                <a:lnTo>
                  <a:pt x="127000" y="220134"/>
                </a:lnTo>
                <a:lnTo>
                  <a:pt x="135467" y="237067"/>
                </a:lnTo>
                <a:lnTo>
                  <a:pt x="135467" y="245534"/>
                </a:lnTo>
                <a:lnTo>
                  <a:pt x="143934" y="262467"/>
                </a:lnTo>
                <a:lnTo>
                  <a:pt x="135467" y="262467"/>
                </a:lnTo>
                <a:lnTo>
                  <a:pt x="135467" y="270934"/>
                </a:lnTo>
                <a:lnTo>
                  <a:pt x="127000" y="279400"/>
                </a:lnTo>
                <a:lnTo>
                  <a:pt x="118534" y="279400"/>
                </a:lnTo>
                <a:lnTo>
                  <a:pt x="110067" y="270934"/>
                </a:lnTo>
                <a:lnTo>
                  <a:pt x="101600" y="262467"/>
                </a:lnTo>
                <a:lnTo>
                  <a:pt x="93134" y="262467"/>
                </a:lnTo>
                <a:lnTo>
                  <a:pt x="84667" y="245534"/>
                </a:lnTo>
                <a:lnTo>
                  <a:pt x="76200" y="237067"/>
                </a:lnTo>
                <a:lnTo>
                  <a:pt x="76200" y="220134"/>
                </a:lnTo>
                <a:lnTo>
                  <a:pt x="67734" y="203200"/>
                </a:lnTo>
                <a:lnTo>
                  <a:pt x="67734" y="186267"/>
                </a:lnTo>
                <a:lnTo>
                  <a:pt x="67734" y="177800"/>
                </a:lnTo>
                <a:lnTo>
                  <a:pt x="67734" y="160867"/>
                </a:lnTo>
                <a:lnTo>
                  <a:pt x="67734" y="143934"/>
                </a:lnTo>
                <a:lnTo>
                  <a:pt x="76200" y="135467"/>
                </a:lnTo>
                <a:lnTo>
                  <a:pt x="76200" y="118534"/>
                </a:lnTo>
                <a:lnTo>
                  <a:pt x="84667" y="110067"/>
                </a:lnTo>
                <a:lnTo>
                  <a:pt x="93134" y="101600"/>
                </a:lnTo>
                <a:lnTo>
                  <a:pt x="101600" y="93134"/>
                </a:lnTo>
                <a:lnTo>
                  <a:pt x="110067" y="76200"/>
                </a:lnTo>
                <a:lnTo>
                  <a:pt x="118534" y="76200"/>
                </a:lnTo>
                <a:lnTo>
                  <a:pt x="127000" y="67734"/>
                </a:lnTo>
                <a:lnTo>
                  <a:pt x="135467" y="59267"/>
                </a:lnTo>
                <a:lnTo>
                  <a:pt x="135467" y="59267"/>
                </a:lnTo>
                <a:lnTo>
                  <a:pt x="143934" y="50800"/>
                </a:lnTo>
                <a:lnTo>
                  <a:pt x="143934" y="50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4" name="Freeform 3163"/>
          <p:cNvSpPr/>
          <p:nvPr/>
        </p:nvSpPr>
        <p:spPr>
          <a:xfrm>
            <a:off x="2963333" y="5808133"/>
            <a:ext cx="127001" cy="194735"/>
          </a:xfrm>
          <a:custGeom>
            <a:avLst/>
            <a:gdLst/>
            <a:ahLst/>
            <a:cxnLst/>
            <a:rect l="0" t="0" r="0" b="0"/>
            <a:pathLst>
              <a:path w="127001" h="194735">
                <a:moveTo>
                  <a:pt x="33867" y="0"/>
                </a:moveTo>
                <a:lnTo>
                  <a:pt x="33867" y="8467"/>
                </a:lnTo>
                <a:lnTo>
                  <a:pt x="33867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4" y="25400"/>
                </a:lnTo>
                <a:lnTo>
                  <a:pt x="8467" y="33867"/>
                </a:lnTo>
                <a:lnTo>
                  <a:pt x="8467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67734"/>
                </a:lnTo>
                <a:lnTo>
                  <a:pt x="0" y="76200"/>
                </a:lnTo>
                <a:lnTo>
                  <a:pt x="0" y="93134"/>
                </a:lnTo>
                <a:lnTo>
                  <a:pt x="0" y="101600"/>
                </a:lnTo>
                <a:lnTo>
                  <a:pt x="0" y="118534"/>
                </a:lnTo>
                <a:lnTo>
                  <a:pt x="8467" y="135467"/>
                </a:lnTo>
                <a:lnTo>
                  <a:pt x="16934" y="143934"/>
                </a:lnTo>
                <a:lnTo>
                  <a:pt x="25400" y="152400"/>
                </a:lnTo>
                <a:lnTo>
                  <a:pt x="42334" y="169334"/>
                </a:lnTo>
                <a:lnTo>
                  <a:pt x="50800" y="177800"/>
                </a:lnTo>
                <a:lnTo>
                  <a:pt x="67734" y="186267"/>
                </a:lnTo>
                <a:lnTo>
                  <a:pt x="84667" y="186267"/>
                </a:lnTo>
                <a:lnTo>
                  <a:pt x="93134" y="194734"/>
                </a:lnTo>
                <a:lnTo>
                  <a:pt x="101600" y="194734"/>
                </a:lnTo>
                <a:lnTo>
                  <a:pt x="110067" y="186267"/>
                </a:lnTo>
                <a:lnTo>
                  <a:pt x="118534" y="177800"/>
                </a:lnTo>
                <a:lnTo>
                  <a:pt x="127000" y="169334"/>
                </a:lnTo>
                <a:lnTo>
                  <a:pt x="127000" y="160867"/>
                </a:lnTo>
                <a:lnTo>
                  <a:pt x="127000" y="143934"/>
                </a:lnTo>
                <a:lnTo>
                  <a:pt x="127000" y="127000"/>
                </a:lnTo>
                <a:lnTo>
                  <a:pt x="127000" y="101600"/>
                </a:lnTo>
                <a:lnTo>
                  <a:pt x="118534" y="84667"/>
                </a:lnTo>
                <a:lnTo>
                  <a:pt x="110067" y="67734"/>
                </a:lnTo>
                <a:lnTo>
                  <a:pt x="101600" y="50800"/>
                </a:lnTo>
                <a:lnTo>
                  <a:pt x="84667" y="33867"/>
                </a:lnTo>
                <a:lnTo>
                  <a:pt x="67734" y="16934"/>
                </a:lnTo>
                <a:lnTo>
                  <a:pt x="50800" y="8467"/>
                </a:lnTo>
                <a:lnTo>
                  <a:pt x="33867" y="0"/>
                </a:lnTo>
                <a:lnTo>
                  <a:pt x="16934" y="0"/>
                </a:lnTo>
                <a:lnTo>
                  <a:pt x="1693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5" name="Freeform 3164"/>
          <p:cNvSpPr/>
          <p:nvPr/>
        </p:nvSpPr>
        <p:spPr>
          <a:xfrm>
            <a:off x="2243667" y="6231467"/>
            <a:ext cx="152401" cy="203201"/>
          </a:xfrm>
          <a:custGeom>
            <a:avLst/>
            <a:gdLst/>
            <a:ahLst/>
            <a:cxnLst/>
            <a:rect l="0" t="0" r="0" b="0"/>
            <a:pathLst>
              <a:path w="152401" h="203201">
                <a:moveTo>
                  <a:pt x="152400" y="0"/>
                </a:moveTo>
                <a:lnTo>
                  <a:pt x="152400" y="0"/>
                </a:lnTo>
                <a:lnTo>
                  <a:pt x="143933" y="8466"/>
                </a:lnTo>
                <a:lnTo>
                  <a:pt x="143933" y="8466"/>
                </a:lnTo>
                <a:lnTo>
                  <a:pt x="135466" y="8466"/>
                </a:lnTo>
                <a:lnTo>
                  <a:pt x="135466" y="8466"/>
                </a:lnTo>
                <a:lnTo>
                  <a:pt x="127000" y="16933"/>
                </a:lnTo>
                <a:lnTo>
                  <a:pt x="118533" y="25400"/>
                </a:lnTo>
                <a:lnTo>
                  <a:pt x="118533" y="33866"/>
                </a:lnTo>
                <a:lnTo>
                  <a:pt x="101600" y="50800"/>
                </a:lnTo>
                <a:lnTo>
                  <a:pt x="93133" y="67733"/>
                </a:lnTo>
                <a:lnTo>
                  <a:pt x="76200" y="93133"/>
                </a:lnTo>
                <a:lnTo>
                  <a:pt x="67733" y="110066"/>
                </a:lnTo>
                <a:lnTo>
                  <a:pt x="50800" y="127000"/>
                </a:lnTo>
                <a:lnTo>
                  <a:pt x="42333" y="152400"/>
                </a:lnTo>
                <a:lnTo>
                  <a:pt x="25400" y="169333"/>
                </a:lnTo>
                <a:lnTo>
                  <a:pt x="16933" y="186266"/>
                </a:lnTo>
                <a:lnTo>
                  <a:pt x="8466" y="194733"/>
                </a:lnTo>
                <a:lnTo>
                  <a:pt x="8466" y="203200"/>
                </a:lnTo>
                <a:lnTo>
                  <a:pt x="0" y="203200"/>
                </a:lnTo>
                <a:lnTo>
                  <a:pt x="0" y="194733"/>
                </a:lnTo>
                <a:lnTo>
                  <a:pt x="0" y="186266"/>
                </a:lnTo>
                <a:lnTo>
                  <a:pt x="0" y="186266"/>
                </a:lnTo>
                <a:lnTo>
                  <a:pt x="8466" y="177800"/>
                </a:lnTo>
                <a:lnTo>
                  <a:pt x="8466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6" name="Freeform 3165"/>
          <p:cNvSpPr/>
          <p:nvPr/>
        </p:nvSpPr>
        <p:spPr>
          <a:xfrm>
            <a:off x="2260600" y="6206067"/>
            <a:ext cx="118534" cy="186267"/>
          </a:xfrm>
          <a:custGeom>
            <a:avLst/>
            <a:gdLst/>
            <a:ahLst/>
            <a:cxnLst/>
            <a:rect l="0" t="0" r="0" b="0"/>
            <a:pathLst>
              <a:path w="118534" h="1862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7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16933" y="25400"/>
                </a:lnTo>
                <a:lnTo>
                  <a:pt x="25400" y="42333"/>
                </a:lnTo>
                <a:lnTo>
                  <a:pt x="33867" y="50800"/>
                </a:lnTo>
                <a:lnTo>
                  <a:pt x="42333" y="67733"/>
                </a:lnTo>
                <a:lnTo>
                  <a:pt x="50800" y="84666"/>
                </a:lnTo>
                <a:lnTo>
                  <a:pt x="59267" y="101600"/>
                </a:lnTo>
                <a:lnTo>
                  <a:pt x="67733" y="118533"/>
                </a:lnTo>
                <a:lnTo>
                  <a:pt x="76200" y="135466"/>
                </a:lnTo>
                <a:lnTo>
                  <a:pt x="93133" y="152400"/>
                </a:lnTo>
                <a:lnTo>
                  <a:pt x="101600" y="169333"/>
                </a:lnTo>
                <a:lnTo>
                  <a:pt x="110067" y="177800"/>
                </a:lnTo>
                <a:lnTo>
                  <a:pt x="110067" y="177800"/>
                </a:lnTo>
                <a:lnTo>
                  <a:pt x="118533" y="186266"/>
                </a:lnTo>
                <a:lnTo>
                  <a:pt x="118533" y="1862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7" name="Freeform 3166"/>
          <p:cNvSpPr/>
          <p:nvPr/>
        </p:nvSpPr>
        <p:spPr>
          <a:xfrm>
            <a:off x="2489200" y="6307667"/>
            <a:ext cx="110068" cy="16934"/>
          </a:xfrm>
          <a:custGeom>
            <a:avLst/>
            <a:gdLst/>
            <a:ahLst/>
            <a:cxnLst/>
            <a:rect l="0" t="0" r="0" b="0"/>
            <a:pathLst>
              <a:path w="110068" h="16934">
                <a:moveTo>
                  <a:pt x="0" y="16933"/>
                </a:move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25400" y="8466"/>
                </a:lnTo>
                <a:lnTo>
                  <a:pt x="33867" y="8466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76200" y="0"/>
                </a:lnTo>
                <a:lnTo>
                  <a:pt x="84667" y="0"/>
                </a:lnTo>
                <a:lnTo>
                  <a:pt x="93133" y="0"/>
                </a:lnTo>
                <a:lnTo>
                  <a:pt x="101600" y="0"/>
                </a:lnTo>
                <a:lnTo>
                  <a:pt x="110067" y="0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  <a:lnTo>
                  <a:pt x="110067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8" name="Freeform 3167"/>
          <p:cNvSpPr/>
          <p:nvPr/>
        </p:nvSpPr>
        <p:spPr>
          <a:xfrm>
            <a:off x="2480733" y="6409267"/>
            <a:ext cx="118535" cy="33867"/>
          </a:xfrm>
          <a:custGeom>
            <a:avLst/>
            <a:gdLst/>
            <a:ahLst/>
            <a:cxnLst/>
            <a:rect l="0" t="0" r="0" b="0"/>
            <a:pathLst>
              <a:path w="118535" h="33867">
                <a:moveTo>
                  <a:pt x="8467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7" y="25400"/>
                </a:lnTo>
                <a:lnTo>
                  <a:pt x="8467" y="25400"/>
                </a:lnTo>
                <a:lnTo>
                  <a:pt x="25400" y="25400"/>
                </a:lnTo>
                <a:lnTo>
                  <a:pt x="33867" y="25400"/>
                </a:lnTo>
                <a:lnTo>
                  <a:pt x="42334" y="33866"/>
                </a:lnTo>
                <a:lnTo>
                  <a:pt x="59267" y="33866"/>
                </a:lnTo>
                <a:lnTo>
                  <a:pt x="76200" y="33866"/>
                </a:lnTo>
                <a:lnTo>
                  <a:pt x="93134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8534" y="25400"/>
                </a:lnTo>
                <a:lnTo>
                  <a:pt x="118534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9" name="Freeform 3168"/>
          <p:cNvSpPr/>
          <p:nvPr/>
        </p:nvSpPr>
        <p:spPr>
          <a:xfrm>
            <a:off x="2743200" y="6231467"/>
            <a:ext cx="194734" cy="228601"/>
          </a:xfrm>
          <a:custGeom>
            <a:avLst/>
            <a:gdLst/>
            <a:ahLst/>
            <a:cxnLst/>
            <a:rect l="0" t="0" r="0" b="0"/>
            <a:pathLst>
              <a:path w="194734" h="228601">
                <a:moveTo>
                  <a:pt x="50800" y="16933"/>
                </a:moveTo>
                <a:lnTo>
                  <a:pt x="50800" y="16933"/>
                </a:lnTo>
                <a:lnTo>
                  <a:pt x="50800" y="16933"/>
                </a:lnTo>
                <a:lnTo>
                  <a:pt x="50800" y="16933"/>
                </a:lnTo>
                <a:lnTo>
                  <a:pt x="59267" y="8466"/>
                </a:lnTo>
                <a:lnTo>
                  <a:pt x="59267" y="8466"/>
                </a:lnTo>
                <a:lnTo>
                  <a:pt x="67733" y="0"/>
                </a:lnTo>
                <a:lnTo>
                  <a:pt x="76200" y="0"/>
                </a:lnTo>
                <a:lnTo>
                  <a:pt x="93133" y="8466"/>
                </a:lnTo>
                <a:lnTo>
                  <a:pt x="101600" y="8466"/>
                </a:lnTo>
                <a:lnTo>
                  <a:pt x="110067" y="16933"/>
                </a:lnTo>
                <a:lnTo>
                  <a:pt x="118533" y="25400"/>
                </a:lnTo>
                <a:lnTo>
                  <a:pt x="127000" y="42333"/>
                </a:lnTo>
                <a:lnTo>
                  <a:pt x="135467" y="59266"/>
                </a:lnTo>
                <a:lnTo>
                  <a:pt x="135467" y="76200"/>
                </a:lnTo>
                <a:lnTo>
                  <a:pt x="135467" y="93133"/>
                </a:lnTo>
                <a:lnTo>
                  <a:pt x="127000" y="118533"/>
                </a:lnTo>
                <a:lnTo>
                  <a:pt x="118533" y="135466"/>
                </a:lnTo>
                <a:lnTo>
                  <a:pt x="110067" y="152400"/>
                </a:lnTo>
                <a:lnTo>
                  <a:pt x="101600" y="169333"/>
                </a:lnTo>
                <a:lnTo>
                  <a:pt x="93133" y="186266"/>
                </a:lnTo>
                <a:lnTo>
                  <a:pt x="76200" y="203200"/>
                </a:lnTo>
                <a:lnTo>
                  <a:pt x="59267" y="211666"/>
                </a:lnTo>
                <a:lnTo>
                  <a:pt x="50800" y="220133"/>
                </a:lnTo>
                <a:lnTo>
                  <a:pt x="42333" y="228600"/>
                </a:lnTo>
                <a:lnTo>
                  <a:pt x="33867" y="228600"/>
                </a:lnTo>
                <a:lnTo>
                  <a:pt x="16933" y="228600"/>
                </a:lnTo>
                <a:lnTo>
                  <a:pt x="16933" y="228600"/>
                </a:lnTo>
                <a:lnTo>
                  <a:pt x="8467" y="220133"/>
                </a:lnTo>
                <a:lnTo>
                  <a:pt x="8467" y="203200"/>
                </a:lnTo>
                <a:lnTo>
                  <a:pt x="8467" y="194733"/>
                </a:lnTo>
                <a:lnTo>
                  <a:pt x="8467" y="177800"/>
                </a:lnTo>
                <a:lnTo>
                  <a:pt x="0" y="169333"/>
                </a:lnTo>
                <a:lnTo>
                  <a:pt x="8467" y="152400"/>
                </a:lnTo>
                <a:lnTo>
                  <a:pt x="8467" y="135466"/>
                </a:lnTo>
                <a:lnTo>
                  <a:pt x="8467" y="127000"/>
                </a:lnTo>
                <a:lnTo>
                  <a:pt x="8467" y="118533"/>
                </a:lnTo>
                <a:lnTo>
                  <a:pt x="16933" y="110066"/>
                </a:lnTo>
                <a:lnTo>
                  <a:pt x="25400" y="110066"/>
                </a:lnTo>
                <a:lnTo>
                  <a:pt x="33867" y="110066"/>
                </a:lnTo>
                <a:lnTo>
                  <a:pt x="42333" y="110066"/>
                </a:lnTo>
                <a:lnTo>
                  <a:pt x="59267" y="118533"/>
                </a:lnTo>
                <a:lnTo>
                  <a:pt x="67733" y="127000"/>
                </a:lnTo>
                <a:lnTo>
                  <a:pt x="76200" y="135466"/>
                </a:lnTo>
                <a:lnTo>
                  <a:pt x="93133" y="152400"/>
                </a:lnTo>
                <a:lnTo>
                  <a:pt x="101600" y="160866"/>
                </a:lnTo>
                <a:lnTo>
                  <a:pt x="110067" y="177800"/>
                </a:lnTo>
                <a:lnTo>
                  <a:pt x="118533" y="194733"/>
                </a:lnTo>
                <a:lnTo>
                  <a:pt x="127000" y="203200"/>
                </a:lnTo>
                <a:lnTo>
                  <a:pt x="127000" y="211666"/>
                </a:lnTo>
                <a:lnTo>
                  <a:pt x="135467" y="220133"/>
                </a:lnTo>
                <a:lnTo>
                  <a:pt x="143933" y="228600"/>
                </a:lnTo>
                <a:lnTo>
                  <a:pt x="143933" y="228600"/>
                </a:lnTo>
                <a:lnTo>
                  <a:pt x="152400" y="220133"/>
                </a:lnTo>
                <a:lnTo>
                  <a:pt x="160867" y="220133"/>
                </a:lnTo>
                <a:lnTo>
                  <a:pt x="177800" y="211666"/>
                </a:lnTo>
                <a:lnTo>
                  <a:pt x="186267" y="194733"/>
                </a:lnTo>
                <a:lnTo>
                  <a:pt x="186267" y="194733"/>
                </a:lnTo>
                <a:lnTo>
                  <a:pt x="194733" y="177800"/>
                </a:lnTo>
                <a:lnTo>
                  <a:pt x="194733" y="177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0" name="Freeform 3169"/>
          <p:cNvSpPr/>
          <p:nvPr/>
        </p:nvSpPr>
        <p:spPr>
          <a:xfrm>
            <a:off x="2997200" y="6256867"/>
            <a:ext cx="177801" cy="211667"/>
          </a:xfrm>
          <a:custGeom>
            <a:avLst/>
            <a:gdLst/>
            <a:ahLst/>
            <a:cxnLst/>
            <a:rect l="0" t="0" r="0" b="0"/>
            <a:pathLst>
              <a:path w="177801" h="211667">
                <a:moveTo>
                  <a:pt x="25400" y="42333"/>
                </a:moveTo>
                <a:lnTo>
                  <a:pt x="33867" y="42333"/>
                </a:lnTo>
                <a:lnTo>
                  <a:pt x="25400" y="42333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33866"/>
                </a:lnTo>
                <a:lnTo>
                  <a:pt x="25400" y="42333"/>
                </a:lnTo>
                <a:lnTo>
                  <a:pt x="25400" y="42333"/>
                </a:lnTo>
                <a:lnTo>
                  <a:pt x="16933" y="50800"/>
                </a:lnTo>
                <a:lnTo>
                  <a:pt x="16933" y="59266"/>
                </a:lnTo>
                <a:lnTo>
                  <a:pt x="16933" y="76200"/>
                </a:lnTo>
                <a:lnTo>
                  <a:pt x="16933" y="93133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35466"/>
                </a:lnTo>
                <a:lnTo>
                  <a:pt x="25400" y="152400"/>
                </a:lnTo>
                <a:lnTo>
                  <a:pt x="33867" y="169333"/>
                </a:lnTo>
                <a:lnTo>
                  <a:pt x="50800" y="177800"/>
                </a:lnTo>
                <a:lnTo>
                  <a:pt x="59267" y="194733"/>
                </a:lnTo>
                <a:lnTo>
                  <a:pt x="67733" y="203200"/>
                </a:lnTo>
                <a:lnTo>
                  <a:pt x="84667" y="203200"/>
                </a:lnTo>
                <a:lnTo>
                  <a:pt x="101600" y="211666"/>
                </a:lnTo>
                <a:lnTo>
                  <a:pt x="118533" y="211666"/>
                </a:lnTo>
                <a:lnTo>
                  <a:pt x="127000" y="211666"/>
                </a:lnTo>
                <a:lnTo>
                  <a:pt x="143933" y="203200"/>
                </a:lnTo>
                <a:lnTo>
                  <a:pt x="152400" y="194733"/>
                </a:lnTo>
                <a:lnTo>
                  <a:pt x="160867" y="177800"/>
                </a:lnTo>
                <a:lnTo>
                  <a:pt x="169333" y="160866"/>
                </a:lnTo>
                <a:lnTo>
                  <a:pt x="177800" y="152400"/>
                </a:lnTo>
                <a:lnTo>
                  <a:pt x="177800" y="135466"/>
                </a:lnTo>
                <a:lnTo>
                  <a:pt x="177800" y="110066"/>
                </a:lnTo>
                <a:lnTo>
                  <a:pt x="169333" y="93133"/>
                </a:lnTo>
                <a:lnTo>
                  <a:pt x="169333" y="76200"/>
                </a:lnTo>
                <a:lnTo>
                  <a:pt x="160867" y="59266"/>
                </a:lnTo>
                <a:lnTo>
                  <a:pt x="143933" y="42333"/>
                </a:lnTo>
                <a:lnTo>
                  <a:pt x="135467" y="25400"/>
                </a:lnTo>
                <a:lnTo>
                  <a:pt x="127000" y="16933"/>
                </a:lnTo>
                <a:lnTo>
                  <a:pt x="110067" y="8466"/>
                </a:lnTo>
                <a:lnTo>
                  <a:pt x="101600" y="0"/>
                </a:lnTo>
                <a:lnTo>
                  <a:pt x="93133" y="0"/>
                </a:lnTo>
                <a:lnTo>
                  <a:pt x="76200" y="0"/>
                </a:lnTo>
                <a:lnTo>
                  <a:pt x="67733" y="8466"/>
                </a:lnTo>
                <a:lnTo>
                  <a:pt x="59267" y="8466"/>
                </a:lnTo>
                <a:lnTo>
                  <a:pt x="42333" y="25400"/>
                </a:lnTo>
                <a:lnTo>
                  <a:pt x="33867" y="33866"/>
                </a:lnTo>
                <a:lnTo>
                  <a:pt x="25400" y="50800"/>
                </a:lnTo>
                <a:lnTo>
                  <a:pt x="8467" y="67733"/>
                </a:lnTo>
                <a:lnTo>
                  <a:pt x="8467" y="67733"/>
                </a:lnTo>
                <a:lnTo>
                  <a:pt x="0" y="76200"/>
                </a:lnTo>
                <a:lnTo>
                  <a:pt x="0" y="76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1" name="Freeform 3170"/>
          <p:cNvSpPr/>
          <p:nvPr/>
        </p:nvSpPr>
        <p:spPr>
          <a:xfrm>
            <a:off x="5520267" y="4360333"/>
            <a:ext cx="304801" cy="296335"/>
          </a:xfrm>
          <a:custGeom>
            <a:avLst/>
            <a:gdLst/>
            <a:ahLst/>
            <a:cxnLst/>
            <a:rect l="0" t="0" r="0" b="0"/>
            <a:pathLst>
              <a:path w="304801" h="296335">
                <a:moveTo>
                  <a:pt x="0" y="33867"/>
                </a:moveTo>
                <a:lnTo>
                  <a:pt x="0" y="33867"/>
                </a:lnTo>
                <a:lnTo>
                  <a:pt x="0" y="42334"/>
                </a:lnTo>
                <a:lnTo>
                  <a:pt x="0" y="50800"/>
                </a:lnTo>
                <a:lnTo>
                  <a:pt x="0" y="50800"/>
                </a:lnTo>
                <a:lnTo>
                  <a:pt x="0" y="59267"/>
                </a:lnTo>
                <a:lnTo>
                  <a:pt x="0" y="76200"/>
                </a:lnTo>
                <a:lnTo>
                  <a:pt x="0" y="93134"/>
                </a:lnTo>
                <a:lnTo>
                  <a:pt x="8466" y="110067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8466" y="203200"/>
                </a:lnTo>
                <a:lnTo>
                  <a:pt x="8466" y="220134"/>
                </a:lnTo>
                <a:lnTo>
                  <a:pt x="16933" y="245534"/>
                </a:lnTo>
                <a:lnTo>
                  <a:pt x="16933" y="262467"/>
                </a:lnTo>
                <a:lnTo>
                  <a:pt x="16933" y="270934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87867"/>
                </a:lnTo>
                <a:lnTo>
                  <a:pt x="16933" y="279400"/>
                </a:lnTo>
                <a:lnTo>
                  <a:pt x="16933" y="270934"/>
                </a:lnTo>
                <a:lnTo>
                  <a:pt x="16933" y="254000"/>
                </a:lnTo>
                <a:lnTo>
                  <a:pt x="8466" y="237067"/>
                </a:lnTo>
                <a:lnTo>
                  <a:pt x="8466" y="211667"/>
                </a:lnTo>
                <a:lnTo>
                  <a:pt x="8466" y="186267"/>
                </a:lnTo>
                <a:lnTo>
                  <a:pt x="8466" y="160867"/>
                </a:lnTo>
                <a:lnTo>
                  <a:pt x="8466" y="127000"/>
                </a:lnTo>
                <a:lnTo>
                  <a:pt x="8466" y="101600"/>
                </a:lnTo>
                <a:lnTo>
                  <a:pt x="8466" y="76200"/>
                </a:lnTo>
                <a:lnTo>
                  <a:pt x="16933" y="50800"/>
                </a:lnTo>
                <a:lnTo>
                  <a:pt x="16933" y="33867"/>
                </a:lnTo>
                <a:lnTo>
                  <a:pt x="33866" y="25400"/>
                </a:lnTo>
                <a:lnTo>
                  <a:pt x="42333" y="16934"/>
                </a:lnTo>
                <a:lnTo>
                  <a:pt x="50800" y="8467"/>
                </a:lnTo>
                <a:lnTo>
                  <a:pt x="67733" y="0"/>
                </a:lnTo>
                <a:lnTo>
                  <a:pt x="76200" y="8467"/>
                </a:lnTo>
                <a:lnTo>
                  <a:pt x="93133" y="16934"/>
                </a:lnTo>
                <a:lnTo>
                  <a:pt x="101600" y="25400"/>
                </a:lnTo>
                <a:lnTo>
                  <a:pt x="110066" y="42334"/>
                </a:lnTo>
                <a:lnTo>
                  <a:pt x="118533" y="59267"/>
                </a:lnTo>
                <a:lnTo>
                  <a:pt x="127000" y="93134"/>
                </a:lnTo>
                <a:lnTo>
                  <a:pt x="127000" y="118534"/>
                </a:lnTo>
                <a:lnTo>
                  <a:pt x="127000" y="143934"/>
                </a:lnTo>
                <a:lnTo>
                  <a:pt x="135466" y="169334"/>
                </a:lnTo>
                <a:lnTo>
                  <a:pt x="135466" y="186267"/>
                </a:lnTo>
                <a:lnTo>
                  <a:pt x="135466" y="203200"/>
                </a:lnTo>
                <a:lnTo>
                  <a:pt x="143933" y="220134"/>
                </a:lnTo>
                <a:lnTo>
                  <a:pt x="143933" y="228600"/>
                </a:lnTo>
                <a:lnTo>
                  <a:pt x="143933" y="237067"/>
                </a:lnTo>
                <a:lnTo>
                  <a:pt x="143933" y="237067"/>
                </a:lnTo>
                <a:lnTo>
                  <a:pt x="143933" y="245534"/>
                </a:lnTo>
                <a:lnTo>
                  <a:pt x="143933" y="245534"/>
                </a:lnTo>
                <a:lnTo>
                  <a:pt x="143933" y="237067"/>
                </a:lnTo>
                <a:lnTo>
                  <a:pt x="143933" y="237067"/>
                </a:lnTo>
                <a:lnTo>
                  <a:pt x="143933" y="220134"/>
                </a:lnTo>
                <a:lnTo>
                  <a:pt x="143933" y="211667"/>
                </a:lnTo>
                <a:lnTo>
                  <a:pt x="143933" y="194734"/>
                </a:lnTo>
                <a:lnTo>
                  <a:pt x="143933" y="169334"/>
                </a:lnTo>
                <a:lnTo>
                  <a:pt x="143933" y="152400"/>
                </a:lnTo>
                <a:lnTo>
                  <a:pt x="152400" y="127000"/>
                </a:lnTo>
                <a:lnTo>
                  <a:pt x="152400" y="110067"/>
                </a:lnTo>
                <a:lnTo>
                  <a:pt x="152400" y="84667"/>
                </a:lnTo>
                <a:lnTo>
                  <a:pt x="160866" y="67734"/>
                </a:lnTo>
                <a:lnTo>
                  <a:pt x="169333" y="59267"/>
                </a:lnTo>
                <a:lnTo>
                  <a:pt x="177800" y="42334"/>
                </a:lnTo>
                <a:lnTo>
                  <a:pt x="186266" y="33867"/>
                </a:lnTo>
                <a:lnTo>
                  <a:pt x="194733" y="33867"/>
                </a:lnTo>
                <a:lnTo>
                  <a:pt x="211666" y="33867"/>
                </a:lnTo>
                <a:lnTo>
                  <a:pt x="220133" y="33867"/>
                </a:lnTo>
                <a:lnTo>
                  <a:pt x="228600" y="42334"/>
                </a:lnTo>
                <a:lnTo>
                  <a:pt x="237066" y="50800"/>
                </a:lnTo>
                <a:lnTo>
                  <a:pt x="254000" y="59267"/>
                </a:lnTo>
                <a:lnTo>
                  <a:pt x="254000" y="76200"/>
                </a:lnTo>
                <a:lnTo>
                  <a:pt x="262466" y="93134"/>
                </a:lnTo>
                <a:lnTo>
                  <a:pt x="270933" y="118534"/>
                </a:lnTo>
                <a:lnTo>
                  <a:pt x="279400" y="143934"/>
                </a:lnTo>
                <a:lnTo>
                  <a:pt x="279400" y="169334"/>
                </a:lnTo>
                <a:lnTo>
                  <a:pt x="287866" y="203200"/>
                </a:lnTo>
                <a:lnTo>
                  <a:pt x="287866" y="220134"/>
                </a:lnTo>
                <a:lnTo>
                  <a:pt x="296333" y="245534"/>
                </a:lnTo>
                <a:lnTo>
                  <a:pt x="296333" y="262467"/>
                </a:lnTo>
                <a:lnTo>
                  <a:pt x="296333" y="279400"/>
                </a:lnTo>
                <a:lnTo>
                  <a:pt x="304800" y="287867"/>
                </a:lnTo>
                <a:lnTo>
                  <a:pt x="304800" y="296334"/>
                </a:lnTo>
                <a:lnTo>
                  <a:pt x="304800" y="296334"/>
                </a:lnTo>
                <a:lnTo>
                  <a:pt x="304800" y="287867"/>
                </a:lnTo>
                <a:lnTo>
                  <a:pt x="304800" y="287867"/>
                </a:lnTo>
                <a:lnTo>
                  <a:pt x="304800" y="279400"/>
                </a:lnTo>
                <a:lnTo>
                  <a:pt x="304800" y="279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2" name="Freeform 3171"/>
          <p:cNvSpPr/>
          <p:nvPr/>
        </p:nvSpPr>
        <p:spPr>
          <a:xfrm>
            <a:off x="5994400" y="4385733"/>
            <a:ext cx="194734" cy="237068"/>
          </a:xfrm>
          <a:custGeom>
            <a:avLst/>
            <a:gdLst/>
            <a:ahLst/>
            <a:cxnLst/>
            <a:rect l="0" t="0" r="0" b="0"/>
            <a:pathLst>
              <a:path w="194734" h="237068">
                <a:moveTo>
                  <a:pt x="110067" y="0"/>
                </a:moveTo>
                <a:lnTo>
                  <a:pt x="110067" y="0"/>
                </a:lnTo>
                <a:lnTo>
                  <a:pt x="110067" y="8467"/>
                </a:lnTo>
                <a:lnTo>
                  <a:pt x="101600" y="25400"/>
                </a:lnTo>
                <a:lnTo>
                  <a:pt x="101600" y="33867"/>
                </a:lnTo>
                <a:lnTo>
                  <a:pt x="93133" y="42334"/>
                </a:lnTo>
                <a:lnTo>
                  <a:pt x="84667" y="67734"/>
                </a:lnTo>
                <a:lnTo>
                  <a:pt x="76200" y="84667"/>
                </a:lnTo>
                <a:lnTo>
                  <a:pt x="67733" y="101600"/>
                </a:lnTo>
                <a:lnTo>
                  <a:pt x="59267" y="118534"/>
                </a:lnTo>
                <a:lnTo>
                  <a:pt x="42333" y="135467"/>
                </a:lnTo>
                <a:lnTo>
                  <a:pt x="33867" y="152400"/>
                </a:lnTo>
                <a:lnTo>
                  <a:pt x="25400" y="169334"/>
                </a:lnTo>
                <a:lnTo>
                  <a:pt x="16933" y="177800"/>
                </a:lnTo>
                <a:lnTo>
                  <a:pt x="8467" y="194734"/>
                </a:lnTo>
                <a:lnTo>
                  <a:pt x="0" y="194734"/>
                </a:lnTo>
                <a:lnTo>
                  <a:pt x="0" y="203200"/>
                </a:lnTo>
                <a:lnTo>
                  <a:pt x="0" y="203200"/>
                </a:lnTo>
                <a:lnTo>
                  <a:pt x="0" y="211667"/>
                </a:lnTo>
                <a:lnTo>
                  <a:pt x="0" y="211667"/>
                </a:lnTo>
                <a:lnTo>
                  <a:pt x="8467" y="211667"/>
                </a:lnTo>
                <a:lnTo>
                  <a:pt x="16933" y="211667"/>
                </a:lnTo>
                <a:lnTo>
                  <a:pt x="25400" y="211667"/>
                </a:lnTo>
                <a:lnTo>
                  <a:pt x="33867" y="211667"/>
                </a:lnTo>
                <a:lnTo>
                  <a:pt x="42333" y="220134"/>
                </a:lnTo>
                <a:lnTo>
                  <a:pt x="59267" y="220134"/>
                </a:lnTo>
                <a:lnTo>
                  <a:pt x="67733" y="220134"/>
                </a:lnTo>
                <a:lnTo>
                  <a:pt x="84667" y="220134"/>
                </a:lnTo>
                <a:lnTo>
                  <a:pt x="101600" y="220134"/>
                </a:lnTo>
                <a:lnTo>
                  <a:pt x="118533" y="228600"/>
                </a:lnTo>
                <a:lnTo>
                  <a:pt x="135467" y="228600"/>
                </a:lnTo>
                <a:lnTo>
                  <a:pt x="143933" y="237067"/>
                </a:lnTo>
                <a:lnTo>
                  <a:pt x="160867" y="237067"/>
                </a:lnTo>
                <a:lnTo>
                  <a:pt x="169333" y="228600"/>
                </a:lnTo>
                <a:lnTo>
                  <a:pt x="186267" y="228600"/>
                </a:lnTo>
                <a:lnTo>
                  <a:pt x="194733" y="220134"/>
                </a:lnTo>
                <a:lnTo>
                  <a:pt x="194733" y="220134"/>
                </a:lnTo>
                <a:lnTo>
                  <a:pt x="194733" y="211667"/>
                </a:lnTo>
                <a:lnTo>
                  <a:pt x="194733" y="2116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3" name="Freeform 3172"/>
          <p:cNvSpPr/>
          <p:nvPr/>
        </p:nvSpPr>
        <p:spPr>
          <a:xfrm>
            <a:off x="6299200" y="4360333"/>
            <a:ext cx="33868" cy="321735"/>
          </a:xfrm>
          <a:custGeom>
            <a:avLst/>
            <a:gdLst/>
            <a:ahLst/>
            <a:cxnLst/>
            <a:rect l="0" t="0" r="0" b="0"/>
            <a:pathLst>
              <a:path w="33868" h="321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7" y="8467"/>
                </a:lnTo>
                <a:lnTo>
                  <a:pt x="8467" y="16934"/>
                </a:lnTo>
                <a:lnTo>
                  <a:pt x="8467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76200"/>
                </a:lnTo>
                <a:lnTo>
                  <a:pt x="16933" y="101600"/>
                </a:lnTo>
                <a:lnTo>
                  <a:pt x="16933" y="127000"/>
                </a:lnTo>
                <a:lnTo>
                  <a:pt x="16933" y="152400"/>
                </a:lnTo>
                <a:lnTo>
                  <a:pt x="16933" y="177800"/>
                </a:lnTo>
                <a:lnTo>
                  <a:pt x="16933" y="203200"/>
                </a:lnTo>
                <a:lnTo>
                  <a:pt x="25400" y="228600"/>
                </a:lnTo>
                <a:lnTo>
                  <a:pt x="25400" y="254000"/>
                </a:lnTo>
                <a:lnTo>
                  <a:pt x="25400" y="270934"/>
                </a:lnTo>
                <a:lnTo>
                  <a:pt x="25400" y="287867"/>
                </a:lnTo>
                <a:lnTo>
                  <a:pt x="25400" y="304800"/>
                </a:lnTo>
                <a:lnTo>
                  <a:pt x="33867" y="313267"/>
                </a:lnTo>
                <a:lnTo>
                  <a:pt x="33867" y="321734"/>
                </a:lnTo>
                <a:lnTo>
                  <a:pt x="33867" y="321734"/>
                </a:lnTo>
                <a:lnTo>
                  <a:pt x="33867" y="321734"/>
                </a:lnTo>
                <a:lnTo>
                  <a:pt x="33867" y="321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" name="Freeform 3173"/>
          <p:cNvSpPr/>
          <p:nvPr/>
        </p:nvSpPr>
        <p:spPr>
          <a:xfrm>
            <a:off x="6409267" y="4504267"/>
            <a:ext cx="118534" cy="16934"/>
          </a:xfrm>
          <a:custGeom>
            <a:avLst/>
            <a:gdLst/>
            <a:ahLst/>
            <a:cxnLst/>
            <a:rect l="0" t="0" r="0" b="0"/>
            <a:pathLst>
              <a:path w="118534" h="16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8466"/>
                </a:lnTo>
                <a:lnTo>
                  <a:pt x="25400" y="8466"/>
                </a:lnTo>
                <a:lnTo>
                  <a:pt x="33866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93133" y="8466"/>
                </a:lnTo>
                <a:lnTo>
                  <a:pt x="110067" y="16933"/>
                </a:lnTo>
                <a:lnTo>
                  <a:pt x="118533" y="16933"/>
                </a:lnTo>
                <a:lnTo>
                  <a:pt x="118533" y="16933"/>
                </a:lnTo>
                <a:lnTo>
                  <a:pt x="118533" y="8466"/>
                </a:lnTo>
                <a:lnTo>
                  <a:pt x="1185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" name="Freeform 3174"/>
          <p:cNvSpPr/>
          <p:nvPr/>
        </p:nvSpPr>
        <p:spPr>
          <a:xfrm>
            <a:off x="6434667" y="4580467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0"/>
                </a:moveTo>
                <a:lnTo>
                  <a:pt x="0" y="8466"/>
                </a:lnTo>
                <a:lnTo>
                  <a:pt x="8466" y="8466"/>
                </a:lnTo>
                <a:lnTo>
                  <a:pt x="16933" y="16933"/>
                </a:lnTo>
                <a:lnTo>
                  <a:pt x="33866" y="16933"/>
                </a:lnTo>
                <a:lnTo>
                  <a:pt x="50800" y="25400"/>
                </a:lnTo>
                <a:lnTo>
                  <a:pt x="76199" y="25400"/>
                </a:lnTo>
                <a:lnTo>
                  <a:pt x="101600" y="25400"/>
                </a:lnTo>
                <a:lnTo>
                  <a:pt x="101600" y="25400"/>
                </a:lnTo>
                <a:lnTo>
                  <a:pt x="118533" y="25400"/>
                </a:lnTo>
                <a:lnTo>
                  <a:pt x="118533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6" name="Freeform 3175"/>
          <p:cNvSpPr/>
          <p:nvPr/>
        </p:nvSpPr>
        <p:spPr>
          <a:xfrm>
            <a:off x="6790267" y="4275667"/>
            <a:ext cx="211667" cy="347134"/>
          </a:xfrm>
          <a:custGeom>
            <a:avLst/>
            <a:gdLst/>
            <a:ahLst/>
            <a:cxnLst/>
            <a:rect l="0" t="0" r="0" b="0"/>
            <a:pathLst>
              <a:path w="211667" h="347134">
                <a:moveTo>
                  <a:pt x="0" y="42333"/>
                </a:moveTo>
                <a:lnTo>
                  <a:pt x="0" y="42333"/>
                </a:lnTo>
                <a:lnTo>
                  <a:pt x="0" y="42333"/>
                </a:lnTo>
                <a:lnTo>
                  <a:pt x="8466" y="33866"/>
                </a:lnTo>
                <a:lnTo>
                  <a:pt x="8466" y="25400"/>
                </a:lnTo>
                <a:lnTo>
                  <a:pt x="16933" y="25400"/>
                </a:lnTo>
                <a:lnTo>
                  <a:pt x="25399" y="16933"/>
                </a:lnTo>
                <a:lnTo>
                  <a:pt x="33867" y="8466"/>
                </a:lnTo>
                <a:lnTo>
                  <a:pt x="42333" y="8466"/>
                </a:lnTo>
                <a:lnTo>
                  <a:pt x="59266" y="8466"/>
                </a:lnTo>
                <a:lnTo>
                  <a:pt x="67733" y="0"/>
                </a:lnTo>
                <a:lnTo>
                  <a:pt x="84666" y="0"/>
                </a:lnTo>
                <a:lnTo>
                  <a:pt x="93133" y="8466"/>
                </a:lnTo>
                <a:lnTo>
                  <a:pt x="101599" y="8466"/>
                </a:lnTo>
                <a:lnTo>
                  <a:pt x="110067" y="16933"/>
                </a:lnTo>
                <a:lnTo>
                  <a:pt x="127000" y="16933"/>
                </a:lnTo>
                <a:lnTo>
                  <a:pt x="135466" y="25400"/>
                </a:lnTo>
                <a:lnTo>
                  <a:pt x="135466" y="33866"/>
                </a:lnTo>
                <a:lnTo>
                  <a:pt x="143933" y="42333"/>
                </a:lnTo>
                <a:lnTo>
                  <a:pt x="143933" y="42333"/>
                </a:lnTo>
                <a:lnTo>
                  <a:pt x="143933" y="50800"/>
                </a:lnTo>
                <a:lnTo>
                  <a:pt x="135466" y="59266"/>
                </a:lnTo>
                <a:lnTo>
                  <a:pt x="135466" y="67733"/>
                </a:lnTo>
                <a:lnTo>
                  <a:pt x="127000" y="76200"/>
                </a:lnTo>
                <a:lnTo>
                  <a:pt x="118533" y="84666"/>
                </a:lnTo>
                <a:lnTo>
                  <a:pt x="110067" y="101600"/>
                </a:lnTo>
                <a:lnTo>
                  <a:pt x="101599" y="101600"/>
                </a:lnTo>
                <a:lnTo>
                  <a:pt x="93133" y="110066"/>
                </a:lnTo>
                <a:lnTo>
                  <a:pt x="84666" y="118533"/>
                </a:lnTo>
                <a:lnTo>
                  <a:pt x="84666" y="118533"/>
                </a:lnTo>
                <a:lnTo>
                  <a:pt x="84666" y="127000"/>
                </a:lnTo>
                <a:lnTo>
                  <a:pt x="84666" y="127000"/>
                </a:lnTo>
                <a:lnTo>
                  <a:pt x="84666" y="127000"/>
                </a:lnTo>
                <a:lnTo>
                  <a:pt x="84666" y="127000"/>
                </a:lnTo>
                <a:lnTo>
                  <a:pt x="93133" y="127000"/>
                </a:lnTo>
                <a:lnTo>
                  <a:pt x="101599" y="127000"/>
                </a:lnTo>
                <a:lnTo>
                  <a:pt x="110067" y="127000"/>
                </a:lnTo>
                <a:lnTo>
                  <a:pt x="118533" y="118533"/>
                </a:lnTo>
                <a:lnTo>
                  <a:pt x="135466" y="127000"/>
                </a:lnTo>
                <a:lnTo>
                  <a:pt x="143933" y="127000"/>
                </a:lnTo>
                <a:lnTo>
                  <a:pt x="152400" y="135466"/>
                </a:lnTo>
                <a:lnTo>
                  <a:pt x="169333" y="135466"/>
                </a:lnTo>
                <a:lnTo>
                  <a:pt x="177799" y="143933"/>
                </a:lnTo>
                <a:lnTo>
                  <a:pt x="186267" y="152400"/>
                </a:lnTo>
                <a:lnTo>
                  <a:pt x="194733" y="160866"/>
                </a:lnTo>
                <a:lnTo>
                  <a:pt x="203200" y="177800"/>
                </a:lnTo>
                <a:lnTo>
                  <a:pt x="211666" y="186266"/>
                </a:lnTo>
                <a:lnTo>
                  <a:pt x="211666" y="203200"/>
                </a:lnTo>
                <a:lnTo>
                  <a:pt x="211666" y="220133"/>
                </a:lnTo>
                <a:lnTo>
                  <a:pt x="203200" y="237066"/>
                </a:lnTo>
                <a:lnTo>
                  <a:pt x="194733" y="254000"/>
                </a:lnTo>
                <a:lnTo>
                  <a:pt x="186267" y="270933"/>
                </a:lnTo>
                <a:lnTo>
                  <a:pt x="177799" y="279400"/>
                </a:lnTo>
                <a:lnTo>
                  <a:pt x="160866" y="296333"/>
                </a:lnTo>
                <a:lnTo>
                  <a:pt x="143933" y="304800"/>
                </a:lnTo>
                <a:lnTo>
                  <a:pt x="127000" y="321733"/>
                </a:lnTo>
                <a:lnTo>
                  <a:pt x="110067" y="330200"/>
                </a:lnTo>
                <a:lnTo>
                  <a:pt x="93133" y="338666"/>
                </a:lnTo>
                <a:lnTo>
                  <a:pt x="76200" y="338666"/>
                </a:lnTo>
                <a:lnTo>
                  <a:pt x="59266" y="347133"/>
                </a:lnTo>
                <a:lnTo>
                  <a:pt x="50800" y="347133"/>
                </a:lnTo>
                <a:lnTo>
                  <a:pt x="33867" y="347133"/>
                </a:lnTo>
                <a:lnTo>
                  <a:pt x="25399" y="347133"/>
                </a:lnTo>
                <a:lnTo>
                  <a:pt x="25399" y="338666"/>
                </a:lnTo>
                <a:lnTo>
                  <a:pt x="25399" y="338666"/>
                </a:lnTo>
                <a:lnTo>
                  <a:pt x="25399" y="330200"/>
                </a:lnTo>
                <a:lnTo>
                  <a:pt x="25399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7" name="Freeform 3176"/>
          <p:cNvSpPr/>
          <p:nvPr/>
        </p:nvSpPr>
        <p:spPr>
          <a:xfrm>
            <a:off x="7103533" y="4258733"/>
            <a:ext cx="110068" cy="406401"/>
          </a:xfrm>
          <a:custGeom>
            <a:avLst/>
            <a:gdLst/>
            <a:ahLst/>
            <a:cxnLst/>
            <a:rect l="0" t="0" r="0" b="0"/>
            <a:pathLst>
              <a:path w="110068" h="406401">
                <a:moveTo>
                  <a:pt x="84667" y="0"/>
                </a:moveTo>
                <a:lnTo>
                  <a:pt x="84667" y="0"/>
                </a:lnTo>
                <a:lnTo>
                  <a:pt x="84667" y="0"/>
                </a:lnTo>
                <a:lnTo>
                  <a:pt x="76200" y="8467"/>
                </a:lnTo>
                <a:lnTo>
                  <a:pt x="67734" y="8467"/>
                </a:lnTo>
                <a:lnTo>
                  <a:pt x="59267" y="16934"/>
                </a:lnTo>
                <a:lnTo>
                  <a:pt x="59267" y="33867"/>
                </a:lnTo>
                <a:lnTo>
                  <a:pt x="50800" y="50800"/>
                </a:lnTo>
                <a:lnTo>
                  <a:pt x="42334" y="67734"/>
                </a:lnTo>
                <a:lnTo>
                  <a:pt x="33867" y="93134"/>
                </a:lnTo>
                <a:lnTo>
                  <a:pt x="25401" y="118534"/>
                </a:lnTo>
                <a:lnTo>
                  <a:pt x="8467" y="152400"/>
                </a:lnTo>
                <a:lnTo>
                  <a:pt x="8467" y="186267"/>
                </a:lnTo>
                <a:lnTo>
                  <a:pt x="0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0" y="313267"/>
                </a:lnTo>
                <a:lnTo>
                  <a:pt x="0" y="338667"/>
                </a:lnTo>
                <a:lnTo>
                  <a:pt x="8467" y="364067"/>
                </a:lnTo>
                <a:lnTo>
                  <a:pt x="16933" y="381000"/>
                </a:lnTo>
                <a:lnTo>
                  <a:pt x="25401" y="397934"/>
                </a:lnTo>
                <a:lnTo>
                  <a:pt x="33867" y="406400"/>
                </a:lnTo>
                <a:lnTo>
                  <a:pt x="50800" y="406400"/>
                </a:lnTo>
                <a:lnTo>
                  <a:pt x="59267" y="406400"/>
                </a:lnTo>
                <a:lnTo>
                  <a:pt x="76200" y="406400"/>
                </a:lnTo>
                <a:lnTo>
                  <a:pt x="93133" y="397934"/>
                </a:lnTo>
                <a:lnTo>
                  <a:pt x="101601" y="381000"/>
                </a:lnTo>
                <a:lnTo>
                  <a:pt x="101601" y="381000"/>
                </a:lnTo>
                <a:lnTo>
                  <a:pt x="110067" y="372534"/>
                </a:lnTo>
                <a:lnTo>
                  <a:pt x="110067" y="372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8" name="Freeform 3177"/>
          <p:cNvSpPr/>
          <p:nvPr/>
        </p:nvSpPr>
        <p:spPr>
          <a:xfrm>
            <a:off x="7222067" y="4334933"/>
            <a:ext cx="160867" cy="245535"/>
          </a:xfrm>
          <a:custGeom>
            <a:avLst/>
            <a:gdLst/>
            <a:ahLst/>
            <a:cxnLst/>
            <a:rect l="0" t="0" r="0" b="0"/>
            <a:pathLst>
              <a:path w="160867" h="245535">
                <a:moveTo>
                  <a:pt x="16933" y="25400"/>
                </a:moveTo>
                <a:lnTo>
                  <a:pt x="16933" y="25400"/>
                </a:lnTo>
                <a:lnTo>
                  <a:pt x="8466" y="25400"/>
                </a:lnTo>
                <a:lnTo>
                  <a:pt x="8466" y="16934"/>
                </a:lnTo>
                <a:lnTo>
                  <a:pt x="8466" y="8467"/>
                </a:lnTo>
                <a:lnTo>
                  <a:pt x="8466" y="8467"/>
                </a:lnTo>
                <a:lnTo>
                  <a:pt x="16933" y="0"/>
                </a:lnTo>
                <a:lnTo>
                  <a:pt x="16933" y="0"/>
                </a:lnTo>
                <a:lnTo>
                  <a:pt x="33866" y="0"/>
                </a:lnTo>
                <a:lnTo>
                  <a:pt x="42333" y="0"/>
                </a:lnTo>
                <a:lnTo>
                  <a:pt x="59267" y="8467"/>
                </a:lnTo>
                <a:lnTo>
                  <a:pt x="67733" y="8467"/>
                </a:lnTo>
                <a:lnTo>
                  <a:pt x="84666" y="25400"/>
                </a:lnTo>
                <a:lnTo>
                  <a:pt x="93133" y="42334"/>
                </a:lnTo>
                <a:lnTo>
                  <a:pt x="101600" y="59267"/>
                </a:lnTo>
                <a:lnTo>
                  <a:pt x="110066" y="76200"/>
                </a:lnTo>
                <a:lnTo>
                  <a:pt x="110066" y="93134"/>
                </a:lnTo>
                <a:lnTo>
                  <a:pt x="110066" y="110067"/>
                </a:lnTo>
                <a:lnTo>
                  <a:pt x="110066" y="135467"/>
                </a:lnTo>
                <a:lnTo>
                  <a:pt x="101600" y="152400"/>
                </a:lnTo>
                <a:lnTo>
                  <a:pt x="101600" y="169334"/>
                </a:lnTo>
                <a:lnTo>
                  <a:pt x="84666" y="186267"/>
                </a:lnTo>
                <a:lnTo>
                  <a:pt x="76200" y="203200"/>
                </a:lnTo>
                <a:lnTo>
                  <a:pt x="67733" y="211667"/>
                </a:lnTo>
                <a:lnTo>
                  <a:pt x="59267" y="228600"/>
                </a:lnTo>
                <a:lnTo>
                  <a:pt x="50799" y="237067"/>
                </a:lnTo>
                <a:lnTo>
                  <a:pt x="33866" y="245534"/>
                </a:lnTo>
                <a:lnTo>
                  <a:pt x="25400" y="245534"/>
                </a:lnTo>
                <a:lnTo>
                  <a:pt x="16933" y="245534"/>
                </a:lnTo>
                <a:lnTo>
                  <a:pt x="8466" y="237067"/>
                </a:lnTo>
                <a:lnTo>
                  <a:pt x="0" y="228600"/>
                </a:lnTo>
                <a:lnTo>
                  <a:pt x="0" y="220134"/>
                </a:lnTo>
                <a:lnTo>
                  <a:pt x="0" y="203200"/>
                </a:lnTo>
                <a:lnTo>
                  <a:pt x="0" y="194734"/>
                </a:lnTo>
                <a:lnTo>
                  <a:pt x="8466" y="177800"/>
                </a:lnTo>
                <a:lnTo>
                  <a:pt x="16933" y="169334"/>
                </a:lnTo>
                <a:lnTo>
                  <a:pt x="25400" y="160867"/>
                </a:lnTo>
                <a:lnTo>
                  <a:pt x="33866" y="152400"/>
                </a:lnTo>
                <a:lnTo>
                  <a:pt x="50799" y="152400"/>
                </a:lnTo>
                <a:lnTo>
                  <a:pt x="67733" y="143934"/>
                </a:lnTo>
                <a:lnTo>
                  <a:pt x="84666" y="143934"/>
                </a:lnTo>
                <a:lnTo>
                  <a:pt x="93133" y="152400"/>
                </a:lnTo>
                <a:lnTo>
                  <a:pt x="110066" y="160867"/>
                </a:lnTo>
                <a:lnTo>
                  <a:pt x="126999" y="177800"/>
                </a:lnTo>
                <a:lnTo>
                  <a:pt x="135467" y="186267"/>
                </a:lnTo>
                <a:lnTo>
                  <a:pt x="152400" y="194734"/>
                </a:lnTo>
                <a:lnTo>
                  <a:pt x="152400" y="194734"/>
                </a:lnTo>
                <a:lnTo>
                  <a:pt x="160866" y="194734"/>
                </a:lnTo>
                <a:lnTo>
                  <a:pt x="160866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9" name="Freeform 3178"/>
          <p:cNvSpPr/>
          <p:nvPr/>
        </p:nvSpPr>
        <p:spPr>
          <a:xfrm>
            <a:off x="7399867" y="4368800"/>
            <a:ext cx="135467" cy="220134"/>
          </a:xfrm>
          <a:custGeom>
            <a:avLst/>
            <a:gdLst/>
            <a:ahLst/>
            <a:cxnLst/>
            <a:rect l="0" t="0" r="0" b="0"/>
            <a:pathLst>
              <a:path w="135467" h="220134">
                <a:moveTo>
                  <a:pt x="50800" y="0"/>
                </a:moveTo>
                <a:lnTo>
                  <a:pt x="50800" y="0"/>
                </a:lnTo>
                <a:lnTo>
                  <a:pt x="42333" y="0"/>
                </a:lnTo>
                <a:lnTo>
                  <a:pt x="33867" y="8467"/>
                </a:lnTo>
                <a:lnTo>
                  <a:pt x="25399" y="16933"/>
                </a:lnTo>
                <a:lnTo>
                  <a:pt x="16933" y="25400"/>
                </a:lnTo>
                <a:lnTo>
                  <a:pt x="16933" y="42333"/>
                </a:lnTo>
                <a:lnTo>
                  <a:pt x="8466" y="59267"/>
                </a:lnTo>
                <a:lnTo>
                  <a:pt x="0" y="84667"/>
                </a:lnTo>
                <a:lnTo>
                  <a:pt x="0" y="118533"/>
                </a:lnTo>
                <a:lnTo>
                  <a:pt x="0" y="143933"/>
                </a:lnTo>
                <a:lnTo>
                  <a:pt x="0" y="169333"/>
                </a:lnTo>
                <a:lnTo>
                  <a:pt x="8466" y="194733"/>
                </a:lnTo>
                <a:lnTo>
                  <a:pt x="16933" y="203200"/>
                </a:lnTo>
                <a:lnTo>
                  <a:pt x="33867" y="211667"/>
                </a:lnTo>
                <a:lnTo>
                  <a:pt x="42333" y="220133"/>
                </a:lnTo>
                <a:lnTo>
                  <a:pt x="59266" y="220133"/>
                </a:lnTo>
                <a:lnTo>
                  <a:pt x="76200" y="211667"/>
                </a:lnTo>
                <a:lnTo>
                  <a:pt x="84666" y="211667"/>
                </a:lnTo>
                <a:lnTo>
                  <a:pt x="93133" y="194733"/>
                </a:lnTo>
                <a:lnTo>
                  <a:pt x="110067" y="186267"/>
                </a:lnTo>
                <a:lnTo>
                  <a:pt x="118533" y="177800"/>
                </a:lnTo>
                <a:lnTo>
                  <a:pt x="127000" y="160867"/>
                </a:lnTo>
                <a:lnTo>
                  <a:pt x="127000" y="143933"/>
                </a:lnTo>
                <a:lnTo>
                  <a:pt x="135466" y="118533"/>
                </a:lnTo>
                <a:lnTo>
                  <a:pt x="127000" y="101600"/>
                </a:lnTo>
                <a:lnTo>
                  <a:pt x="118533" y="84667"/>
                </a:lnTo>
                <a:lnTo>
                  <a:pt x="101599" y="59267"/>
                </a:lnTo>
                <a:lnTo>
                  <a:pt x="93133" y="42333"/>
                </a:lnTo>
                <a:lnTo>
                  <a:pt x="76200" y="33867"/>
                </a:lnTo>
                <a:lnTo>
                  <a:pt x="59266" y="25400"/>
                </a:lnTo>
                <a:lnTo>
                  <a:pt x="42333" y="16933"/>
                </a:lnTo>
                <a:lnTo>
                  <a:pt x="42333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  <a:lnTo>
                  <a:pt x="33867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0" name="Freeform 3179"/>
          <p:cNvSpPr/>
          <p:nvPr/>
        </p:nvSpPr>
        <p:spPr>
          <a:xfrm>
            <a:off x="7501466" y="4233333"/>
            <a:ext cx="143935" cy="448735"/>
          </a:xfrm>
          <a:custGeom>
            <a:avLst/>
            <a:gdLst/>
            <a:ahLst/>
            <a:cxnLst/>
            <a:rect l="0" t="0" r="0" b="0"/>
            <a:pathLst>
              <a:path w="143935" h="448735">
                <a:moveTo>
                  <a:pt x="0" y="0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8" y="16934"/>
                </a:lnTo>
                <a:lnTo>
                  <a:pt x="16934" y="25400"/>
                </a:lnTo>
                <a:lnTo>
                  <a:pt x="25401" y="33867"/>
                </a:lnTo>
                <a:lnTo>
                  <a:pt x="33867" y="42334"/>
                </a:lnTo>
                <a:lnTo>
                  <a:pt x="50801" y="59267"/>
                </a:lnTo>
                <a:lnTo>
                  <a:pt x="59267" y="76200"/>
                </a:lnTo>
                <a:lnTo>
                  <a:pt x="76200" y="93134"/>
                </a:lnTo>
                <a:lnTo>
                  <a:pt x="84668" y="118534"/>
                </a:lnTo>
                <a:lnTo>
                  <a:pt x="101601" y="143934"/>
                </a:lnTo>
                <a:lnTo>
                  <a:pt x="110067" y="177800"/>
                </a:lnTo>
                <a:lnTo>
                  <a:pt x="127001" y="203200"/>
                </a:lnTo>
                <a:lnTo>
                  <a:pt x="135467" y="237067"/>
                </a:lnTo>
                <a:lnTo>
                  <a:pt x="135467" y="262467"/>
                </a:lnTo>
                <a:lnTo>
                  <a:pt x="143934" y="287867"/>
                </a:lnTo>
                <a:lnTo>
                  <a:pt x="135467" y="313267"/>
                </a:lnTo>
                <a:lnTo>
                  <a:pt x="135467" y="338667"/>
                </a:lnTo>
                <a:lnTo>
                  <a:pt x="127001" y="355600"/>
                </a:lnTo>
                <a:lnTo>
                  <a:pt x="118534" y="372534"/>
                </a:lnTo>
                <a:lnTo>
                  <a:pt x="101601" y="389467"/>
                </a:lnTo>
                <a:lnTo>
                  <a:pt x="93134" y="406400"/>
                </a:lnTo>
                <a:lnTo>
                  <a:pt x="84668" y="414867"/>
                </a:lnTo>
                <a:lnTo>
                  <a:pt x="76200" y="423334"/>
                </a:lnTo>
                <a:lnTo>
                  <a:pt x="67734" y="431800"/>
                </a:lnTo>
                <a:lnTo>
                  <a:pt x="59267" y="440267"/>
                </a:lnTo>
                <a:lnTo>
                  <a:pt x="50801" y="440267"/>
                </a:lnTo>
                <a:lnTo>
                  <a:pt x="42334" y="448734"/>
                </a:lnTo>
                <a:lnTo>
                  <a:pt x="42334" y="448734"/>
                </a:lnTo>
                <a:lnTo>
                  <a:pt x="42334" y="448734"/>
                </a:lnTo>
                <a:lnTo>
                  <a:pt x="42334" y="448734"/>
                </a:lnTo>
                <a:lnTo>
                  <a:pt x="42334" y="448734"/>
                </a:lnTo>
                <a:lnTo>
                  <a:pt x="42334" y="448734"/>
                </a:lnTo>
                <a:lnTo>
                  <a:pt x="42334" y="448734"/>
                </a:lnTo>
                <a:lnTo>
                  <a:pt x="50801" y="440267"/>
                </a:lnTo>
                <a:lnTo>
                  <a:pt x="50801" y="440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1" name="Freeform 3180"/>
          <p:cNvSpPr/>
          <p:nvPr/>
        </p:nvSpPr>
        <p:spPr>
          <a:xfrm>
            <a:off x="7730066" y="4377267"/>
            <a:ext cx="25402" cy="220134"/>
          </a:xfrm>
          <a:custGeom>
            <a:avLst/>
            <a:gdLst/>
            <a:ahLst/>
            <a:cxnLst/>
            <a:rect l="0" t="0" r="0" b="0"/>
            <a:pathLst>
              <a:path w="25402" h="2201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25400"/>
                </a:lnTo>
                <a:lnTo>
                  <a:pt x="8468" y="42333"/>
                </a:lnTo>
                <a:lnTo>
                  <a:pt x="8468" y="59266"/>
                </a:lnTo>
                <a:lnTo>
                  <a:pt x="8468" y="84666"/>
                </a:lnTo>
                <a:lnTo>
                  <a:pt x="16934" y="110066"/>
                </a:lnTo>
                <a:lnTo>
                  <a:pt x="16934" y="135466"/>
                </a:lnTo>
                <a:lnTo>
                  <a:pt x="16934" y="160866"/>
                </a:lnTo>
                <a:lnTo>
                  <a:pt x="25401" y="186266"/>
                </a:lnTo>
                <a:lnTo>
                  <a:pt x="25401" y="203200"/>
                </a:lnTo>
                <a:lnTo>
                  <a:pt x="25401" y="203200"/>
                </a:lnTo>
                <a:lnTo>
                  <a:pt x="25401" y="220133"/>
                </a:lnTo>
                <a:lnTo>
                  <a:pt x="25401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2" name="Freeform 3181"/>
          <p:cNvSpPr/>
          <p:nvPr/>
        </p:nvSpPr>
        <p:spPr>
          <a:xfrm>
            <a:off x="7636933" y="4487333"/>
            <a:ext cx="135468" cy="25401"/>
          </a:xfrm>
          <a:custGeom>
            <a:avLst/>
            <a:gdLst/>
            <a:ahLst/>
            <a:cxnLst/>
            <a:rect l="0" t="0" r="0" b="0"/>
            <a:pathLst>
              <a:path w="135468" h="25401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25401" y="8467"/>
                </a:lnTo>
                <a:lnTo>
                  <a:pt x="42334" y="16934"/>
                </a:lnTo>
                <a:lnTo>
                  <a:pt x="59267" y="16934"/>
                </a:lnTo>
                <a:lnTo>
                  <a:pt x="76200" y="16934"/>
                </a:lnTo>
                <a:lnTo>
                  <a:pt x="101601" y="25400"/>
                </a:lnTo>
                <a:lnTo>
                  <a:pt x="118534" y="25400"/>
                </a:lnTo>
                <a:lnTo>
                  <a:pt x="127000" y="25400"/>
                </a:lnTo>
                <a:lnTo>
                  <a:pt x="127000" y="25400"/>
                </a:lnTo>
                <a:lnTo>
                  <a:pt x="135467" y="25400"/>
                </a:lnTo>
                <a:lnTo>
                  <a:pt x="135467" y="25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3" name="Freeform 3182"/>
          <p:cNvSpPr/>
          <p:nvPr/>
        </p:nvSpPr>
        <p:spPr>
          <a:xfrm>
            <a:off x="7831667" y="4377267"/>
            <a:ext cx="211668" cy="270934"/>
          </a:xfrm>
          <a:custGeom>
            <a:avLst/>
            <a:gdLst/>
            <a:ahLst/>
            <a:cxnLst/>
            <a:rect l="0" t="0" r="0" b="0"/>
            <a:pathLst>
              <a:path w="211668" h="270934">
                <a:moveTo>
                  <a:pt x="101600" y="8466"/>
                </a:moveTo>
                <a:lnTo>
                  <a:pt x="101600" y="8466"/>
                </a:lnTo>
                <a:lnTo>
                  <a:pt x="101600" y="8466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93133" y="0"/>
                </a:lnTo>
                <a:lnTo>
                  <a:pt x="93133" y="0"/>
                </a:lnTo>
                <a:lnTo>
                  <a:pt x="76200" y="8466"/>
                </a:lnTo>
                <a:lnTo>
                  <a:pt x="67733" y="16933"/>
                </a:lnTo>
                <a:lnTo>
                  <a:pt x="50799" y="16933"/>
                </a:lnTo>
                <a:lnTo>
                  <a:pt x="33866" y="25400"/>
                </a:lnTo>
                <a:lnTo>
                  <a:pt x="25400" y="33866"/>
                </a:lnTo>
                <a:lnTo>
                  <a:pt x="16933" y="42333"/>
                </a:lnTo>
                <a:lnTo>
                  <a:pt x="8466" y="42333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76200"/>
                </a:lnTo>
                <a:lnTo>
                  <a:pt x="8466" y="84666"/>
                </a:lnTo>
                <a:lnTo>
                  <a:pt x="8466" y="93133"/>
                </a:lnTo>
                <a:lnTo>
                  <a:pt x="8466" y="101600"/>
                </a:lnTo>
                <a:lnTo>
                  <a:pt x="16933" y="110066"/>
                </a:lnTo>
                <a:lnTo>
                  <a:pt x="16933" y="118533"/>
                </a:lnTo>
                <a:lnTo>
                  <a:pt x="16933" y="127000"/>
                </a:lnTo>
                <a:lnTo>
                  <a:pt x="25400" y="135466"/>
                </a:lnTo>
                <a:lnTo>
                  <a:pt x="25400" y="143933"/>
                </a:lnTo>
                <a:lnTo>
                  <a:pt x="25400" y="152400"/>
                </a:lnTo>
                <a:lnTo>
                  <a:pt x="25400" y="152400"/>
                </a:lnTo>
                <a:lnTo>
                  <a:pt x="25400" y="160866"/>
                </a:lnTo>
                <a:lnTo>
                  <a:pt x="25400" y="160866"/>
                </a:lnTo>
                <a:lnTo>
                  <a:pt x="25400" y="160866"/>
                </a:lnTo>
                <a:lnTo>
                  <a:pt x="33866" y="152400"/>
                </a:lnTo>
                <a:lnTo>
                  <a:pt x="33866" y="152400"/>
                </a:lnTo>
                <a:lnTo>
                  <a:pt x="42333" y="143933"/>
                </a:lnTo>
                <a:lnTo>
                  <a:pt x="59267" y="135466"/>
                </a:lnTo>
                <a:lnTo>
                  <a:pt x="67733" y="127000"/>
                </a:lnTo>
                <a:lnTo>
                  <a:pt x="84666" y="118533"/>
                </a:lnTo>
                <a:lnTo>
                  <a:pt x="93133" y="118533"/>
                </a:lnTo>
                <a:lnTo>
                  <a:pt x="110066" y="110066"/>
                </a:lnTo>
                <a:lnTo>
                  <a:pt x="126999" y="110066"/>
                </a:lnTo>
                <a:lnTo>
                  <a:pt x="143933" y="110066"/>
                </a:lnTo>
                <a:lnTo>
                  <a:pt x="152400" y="118533"/>
                </a:lnTo>
                <a:lnTo>
                  <a:pt x="169333" y="127000"/>
                </a:lnTo>
                <a:lnTo>
                  <a:pt x="186266" y="135466"/>
                </a:lnTo>
                <a:lnTo>
                  <a:pt x="194733" y="143933"/>
                </a:lnTo>
                <a:lnTo>
                  <a:pt x="203199" y="152400"/>
                </a:lnTo>
                <a:lnTo>
                  <a:pt x="203199" y="169333"/>
                </a:lnTo>
                <a:lnTo>
                  <a:pt x="211667" y="186266"/>
                </a:lnTo>
                <a:lnTo>
                  <a:pt x="211667" y="203200"/>
                </a:lnTo>
                <a:lnTo>
                  <a:pt x="211667" y="211666"/>
                </a:lnTo>
                <a:lnTo>
                  <a:pt x="203199" y="220133"/>
                </a:lnTo>
                <a:lnTo>
                  <a:pt x="203199" y="228600"/>
                </a:lnTo>
                <a:lnTo>
                  <a:pt x="186266" y="237066"/>
                </a:lnTo>
                <a:lnTo>
                  <a:pt x="177800" y="245533"/>
                </a:lnTo>
                <a:lnTo>
                  <a:pt x="160866" y="254000"/>
                </a:lnTo>
                <a:lnTo>
                  <a:pt x="143933" y="262466"/>
                </a:lnTo>
                <a:lnTo>
                  <a:pt x="135467" y="262466"/>
                </a:lnTo>
                <a:lnTo>
                  <a:pt x="126999" y="270933"/>
                </a:lnTo>
                <a:lnTo>
                  <a:pt x="118533" y="270933"/>
                </a:lnTo>
                <a:lnTo>
                  <a:pt x="101600" y="270933"/>
                </a:lnTo>
                <a:lnTo>
                  <a:pt x="101600" y="262466"/>
                </a:lnTo>
                <a:lnTo>
                  <a:pt x="93133" y="262466"/>
                </a:lnTo>
                <a:lnTo>
                  <a:pt x="93133" y="262466"/>
                </a:lnTo>
                <a:lnTo>
                  <a:pt x="93133" y="262466"/>
                </a:lnTo>
                <a:lnTo>
                  <a:pt x="93133" y="254000"/>
                </a:lnTo>
                <a:lnTo>
                  <a:pt x="93133" y="2540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4" name="Freeform 3183"/>
          <p:cNvSpPr/>
          <p:nvPr/>
        </p:nvSpPr>
        <p:spPr>
          <a:xfrm>
            <a:off x="8144933" y="4470400"/>
            <a:ext cx="101601" cy="8468"/>
          </a:xfrm>
          <a:custGeom>
            <a:avLst/>
            <a:gdLst/>
            <a:ahLst/>
            <a:cxnLst/>
            <a:rect l="0" t="0" r="0" b="0"/>
            <a:pathLst>
              <a:path w="101601" h="8468">
                <a:moveTo>
                  <a:pt x="0" y="0"/>
                </a:moveTo>
                <a:lnTo>
                  <a:pt x="0" y="0"/>
                </a:lnTo>
                <a:lnTo>
                  <a:pt x="0" y="8467"/>
                </a:lnTo>
                <a:lnTo>
                  <a:pt x="0" y="8467"/>
                </a:lnTo>
                <a:lnTo>
                  <a:pt x="0" y="8467"/>
                </a:lnTo>
                <a:lnTo>
                  <a:pt x="8467" y="8467"/>
                </a:lnTo>
                <a:lnTo>
                  <a:pt x="16934" y="8467"/>
                </a:lnTo>
                <a:lnTo>
                  <a:pt x="25400" y="8467"/>
                </a:lnTo>
                <a:lnTo>
                  <a:pt x="42333" y="8467"/>
                </a:lnTo>
                <a:lnTo>
                  <a:pt x="50801" y="0"/>
                </a:lnTo>
                <a:lnTo>
                  <a:pt x="59267" y="0"/>
                </a:lnTo>
                <a:lnTo>
                  <a:pt x="67734" y="0"/>
                </a:lnTo>
                <a:lnTo>
                  <a:pt x="76200" y="0"/>
                </a:lnTo>
                <a:lnTo>
                  <a:pt x="84667" y="0"/>
                </a:lnTo>
                <a:lnTo>
                  <a:pt x="93134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5" name="Freeform 3184"/>
          <p:cNvSpPr/>
          <p:nvPr/>
        </p:nvSpPr>
        <p:spPr>
          <a:xfrm>
            <a:off x="8178800" y="4529667"/>
            <a:ext cx="101601" cy="16934"/>
          </a:xfrm>
          <a:custGeom>
            <a:avLst/>
            <a:gdLst/>
            <a:ahLst/>
            <a:cxnLst/>
            <a:rect l="0" t="0" r="0" b="0"/>
            <a:pathLst>
              <a:path w="101601" h="16934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16934" y="16933"/>
                </a:lnTo>
                <a:lnTo>
                  <a:pt x="33867" y="16933"/>
                </a:lnTo>
                <a:lnTo>
                  <a:pt x="50800" y="16933"/>
                </a:lnTo>
                <a:lnTo>
                  <a:pt x="67733" y="8466"/>
                </a:lnTo>
                <a:lnTo>
                  <a:pt x="84666" y="8466"/>
                </a:lnTo>
                <a:lnTo>
                  <a:pt x="84666" y="8466"/>
                </a:lnTo>
                <a:lnTo>
                  <a:pt x="101600" y="0"/>
                </a:lnTo>
                <a:lnTo>
                  <a:pt x="1016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6" name="Freeform 3185"/>
          <p:cNvSpPr/>
          <p:nvPr/>
        </p:nvSpPr>
        <p:spPr>
          <a:xfrm>
            <a:off x="8466667" y="4343400"/>
            <a:ext cx="169334" cy="330201"/>
          </a:xfrm>
          <a:custGeom>
            <a:avLst/>
            <a:gdLst/>
            <a:ahLst/>
            <a:cxnLst/>
            <a:rect l="0" t="0" r="0" b="0"/>
            <a:pathLst>
              <a:path w="169334" h="330201">
                <a:moveTo>
                  <a:pt x="50800" y="8467"/>
                </a:moveTo>
                <a:lnTo>
                  <a:pt x="50800" y="8467"/>
                </a:lnTo>
                <a:lnTo>
                  <a:pt x="50800" y="8467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50800" y="0"/>
                </a:lnTo>
                <a:lnTo>
                  <a:pt x="42333" y="8467"/>
                </a:lnTo>
                <a:lnTo>
                  <a:pt x="42333" y="16933"/>
                </a:lnTo>
                <a:lnTo>
                  <a:pt x="33867" y="25400"/>
                </a:lnTo>
                <a:lnTo>
                  <a:pt x="25399" y="42333"/>
                </a:lnTo>
                <a:lnTo>
                  <a:pt x="16933" y="59267"/>
                </a:lnTo>
                <a:lnTo>
                  <a:pt x="8466" y="84667"/>
                </a:lnTo>
                <a:lnTo>
                  <a:pt x="8466" y="110067"/>
                </a:lnTo>
                <a:lnTo>
                  <a:pt x="0" y="143933"/>
                </a:lnTo>
                <a:lnTo>
                  <a:pt x="0" y="169333"/>
                </a:lnTo>
                <a:lnTo>
                  <a:pt x="0" y="203200"/>
                </a:lnTo>
                <a:lnTo>
                  <a:pt x="8466" y="228600"/>
                </a:lnTo>
                <a:lnTo>
                  <a:pt x="16933" y="245533"/>
                </a:lnTo>
                <a:lnTo>
                  <a:pt x="25399" y="254000"/>
                </a:lnTo>
                <a:lnTo>
                  <a:pt x="33867" y="262467"/>
                </a:lnTo>
                <a:lnTo>
                  <a:pt x="50800" y="270933"/>
                </a:lnTo>
                <a:lnTo>
                  <a:pt x="67733" y="270933"/>
                </a:lnTo>
                <a:lnTo>
                  <a:pt x="93133" y="262467"/>
                </a:lnTo>
                <a:lnTo>
                  <a:pt x="101599" y="262467"/>
                </a:lnTo>
                <a:lnTo>
                  <a:pt x="118533" y="245533"/>
                </a:lnTo>
                <a:lnTo>
                  <a:pt x="135466" y="237067"/>
                </a:lnTo>
                <a:lnTo>
                  <a:pt x="152400" y="220133"/>
                </a:lnTo>
                <a:lnTo>
                  <a:pt x="160866" y="211667"/>
                </a:lnTo>
                <a:lnTo>
                  <a:pt x="160866" y="194733"/>
                </a:lnTo>
                <a:lnTo>
                  <a:pt x="169333" y="177800"/>
                </a:lnTo>
                <a:lnTo>
                  <a:pt x="169333" y="160867"/>
                </a:lnTo>
                <a:lnTo>
                  <a:pt x="160866" y="143933"/>
                </a:lnTo>
                <a:lnTo>
                  <a:pt x="152400" y="135467"/>
                </a:lnTo>
                <a:lnTo>
                  <a:pt x="152400" y="135467"/>
                </a:lnTo>
                <a:lnTo>
                  <a:pt x="135466" y="135467"/>
                </a:lnTo>
                <a:lnTo>
                  <a:pt x="127000" y="152400"/>
                </a:lnTo>
                <a:lnTo>
                  <a:pt x="118533" y="169333"/>
                </a:lnTo>
                <a:lnTo>
                  <a:pt x="110067" y="194733"/>
                </a:lnTo>
                <a:lnTo>
                  <a:pt x="101599" y="228600"/>
                </a:lnTo>
                <a:lnTo>
                  <a:pt x="93133" y="262467"/>
                </a:lnTo>
                <a:lnTo>
                  <a:pt x="84666" y="296333"/>
                </a:lnTo>
                <a:lnTo>
                  <a:pt x="93133" y="313267"/>
                </a:lnTo>
                <a:lnTo>
                  <a:pt x="93133" y="330200"/>
                </a:lnTo>
                <a:lnTo>
                  <a:pt x="101599" y="330200"/>
                </a:lnTo>
                <a:lnTo>
                  <a:pt x="101599" y="330200"/>
                </a:lnTo>
                <a:lnTo>
                  <a:pt x="110067" y="321733"/>
                </a:lnTo>
                <a:lnTo>
                  <a:pt x="110067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7" name="Freeform 3186"/>
          <p:cNvSpPr/>
          <p:nvPr/>
        </p:nvSpPr>
        <p:spPr>
          <a:xfrm>
            <a:off x="8746067" y="4360333"/>
            <a:ext cx="160867" cy="313268"/>
          </a:xfrm>
          <a:custGeom>
            <a:avLst/>
            <a:gdLst/>
            <a:ahLst/>
            <a:cxnLst/>
            <a:rect l="0" t="0" r="0" b="0"/>
            <a:pathLst>
              <a:path w="160867" h="313268">
                <a:moveTo>
                  <a:pt x="135467" y="0"/>
                </a:moveTo>
                <a:lnTo>
                  <a:pt x="135467" y="0"/>
                </a:lnTo>
                <a:lnTo>
                  <a:pt x="126999" y="0"/>
                </a:lnTo>
                <a:lnTo>
                  <a:pt x="118533" y="0"/>
                </a:lnTo>
                <a:lnTo>
                  <a:pt x="110066" y="0"/>
                </a:lnTo>
                <a:lnTo>
                  <a:pt x="101600" y="0"/>
                </a:lnTo>
                <a:lnTo>
                  <a:pt x="93133" y="0"/>
                </a:lnTo>
                <a:lnTo>
                  <a:pt x="76200" y="8467"/>
                </a:lnTo>
                <a:lnTo>
                  <a:pt x="67733" y="16934"/>
                </a:lnTo>
                <a:lnTo>
                  <a:pt x="50799" y="16934"/>
                </a:lnTo>
                <a:lnTo>
                  <a:pt x="42333" y="25400"/>
                </a:lnTo>
                <a:lnTo>
                  <a:pt x="33866" y="33867"/>
                </a:lnTo>
                <a:lnTo>
                  <a:pt x="25400" y="33867"/>
                </a:lnTo>
                <a:lnTo>
                  <a:pt x="16933" y="33867"/>
                </a:lnTo>
                <a:lnTo>
                  <a:pt x="16933" y="33867"/>
                </a:lnTo>
                <a:lnTo>
                  <a:pt x="16933" y="42334"/>
                </a:lnTo>
                <a:lnTo>
                  <a:pt x="16933" y="42334"/>
                </a:lnTo>
                <a:lnTo>
                  <a:pt x="16933" y="42334"/>
                </a:lnTo>
                <a:lnTo>
                  <a:pt x="16933" y="50800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67734"/>
                </a:lnTo>
                <a:lnTo>
                  <a:pt x="16933" y="84667"/>
                </a:lnTo>
                <a:lnTo>
                  <a:pt x="16933" y="93134"/>
                </a:lnTo>
                <a:lnTo>
                  <a:pt x="16933" y="101600"/>
                </a:lnTo>
                <a:lnTo>
                  <a:pt x="16933" y="118534"/>
                </a:lnTo>
                <a:lnTo>
                  <a:pt x="8466" y="127000"/>
                </a:lnTo>
                <a:lnTo>
                  <a:pt x="8466" y="135467"/>
                </a:lnTo>
                <a:lnTo>
                  <a:pt x="8466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0" y="143934"/>
                </a:lnTo>
                <a:lnTo>
                  <a:pt x="8466" y="143934"/>
                </a:lnTo>
                <a:lnTo>
                  <a:pt x="16933" y="135467"/>
                </a:lnTo>
                <a:lnTo>
                  <a:pt x="25400" y="135467"/>
                </a:lnTo>
                <a:lnTo>
                  <a:pt x="33866" y="127000"/>
                </a:lnTo>
                <a:lnTo>
                  <a:pt x="50799" y="127000"/>
                </a:lnTo>
                <a:lnTo>
                  <a:pt x="59267" y="118534"/>
                </a:lnTo>
                <a:lnTo>
                  <a:pt x="76200" y="118534"/>
                </a:lnTo>
                <a:lnTo>
                  <a:pt x="93133" y="127000"/>
                </a:lnTo>
                <a:lnTo>
                  <a:pt x="110066" y="127000"/>
                </a:lnTo>
                <a:lnTo>
                  <a:pt x="126999" y="135467"/>
                </a:lnTo>
                <a:lnTo>
                  <a:pt x="135467" y="143934"/>
                </a:lnTo>
                <a:lnTo>
                  <a:pt x="143933" y="160867"/>
                </a:lnTo>
                <a:lnTo>
                  <a:pt x="152400" y="169334"/>
                </a:lnTo>
                <a:lnTo>
                  <a:pt x="160866" y="186267"/>
                </a:lnTo>
                <a:lnTo>
                  <a:pt x="160866" y="203200"/>
                </a:lnTo>
                <a:lnTo>
                  <a:pt x="160866" y="220134"/>
                </a:lnTo>
                <a:lnTo>
                  <a:pt x="152400" y="237067"/>
                </a:lnTo>
                <a:lnTo>
                  <a:pt x="152400" y="254000"/>
                </a:lnTo>
                <a:lnTo>
                  <a:pt x="135467" y="270934"/>
                </a:lnTo>
                <a:lnTo>
                  <a:pt x="126999" y="279400"/>
                </a:lnTo>
                <a:lnTo>
                  <a:pt x="110066" y="296334"/>
                </a:lnTo>
                <a:lnTo>
                  <a:pt x="93133" y="304800"/>
                </a:lnTo>
                <a:lnTo>
                  <a:pt x="84666" y="313267"/>
                </a:lnTo>
                <a:lnTo>
                  <a:pt x="67733" y="313267"/>
                </a:lnTo>
                <a:lnTo>
                  <a:pt x="59267" y="304800"/>
                </a:lnTo>
                <a:lnTo>
                  <a:pt x="59267" y="304800"/>
                </a:lnTo>
                <a:lnTo>
                  <a:pt x="50799" y="296334"/>
                </a:lnTo>
                <a:lnTo>
                  <a:pt x="50799" y="2963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8" name="Freeform 3187"/>
          <p:cNvSpPr/>
          <p:nvPr/>
        </p:nvSpPr>
        <p:spPr>
          <a:xfrm>
            <a:off x="8983133" y="4233333"/>
            <a:ext cx="127002" cy="93135"/>
          </a:xfrm>
          <a:custGeom>
            <a:avLst/>
            <a:gdLst/>
            <a:ahLst/>
            <a:cxnLst/>
            <a:rect l="0" t="0" r="0" b="0"/>
            <a:pathLst>
              <a:path w="127002" h="93135">
                <a:moveTo>
                  <a:pt x="8467" y="33867"/>
                </a:moveTo>
                <a:lnTo>
                  <a:pt x="8467" y="33867"/>
                </a:lnTo>
                <a:lnTo>
                  <a:pt x="0" y="42334"/>
                </a:lnTo>
                <a:lnTo>
                  <a:pt x="0" y="42334"/>
                </a:lnTo>
                <a:lnTo>
                  <a:pt x="0" y="50800"/>
                </a:lnTo>
                <a:lnTo>
                  <a:pt x="8467" y="67734"/>
                </a:lnTo>
                <a:lnTo>
                  <a:pt x="16934" y="76200"/>
                </a:lnTo>
                <a:lnTo>
                  <a:pt x="25400" y="84667"/>
                </a:lnTo>
                <a:lnTo>
                  <a:pt x="33867" y="93134"/>
                </a:lnTo>
                <a:lnTo>
                  <a:pt x="50801" y="93134"/>
                </a:lnTo>
                <a:lnTo>
                  <a:pt x="59267" y="93134"/>
                </a:lnTo>
                <a:lnTo>
                  <a:pt x="76200" y="84667"/>
                </a:lnTo>
                <a:lnTo>
                  <a:pt x="93134" y="76200"/>
                </a:lnTo>
                <a:lnTo>
                  <a:pt x="110067" y="67734"/>
                </a:lnTo>
                <a:lnTo>
                  <a:pt x="118533" y="50800"/>
                </a:lnTo>
                <a:lnTo>
                  <a:pt x="127001" y="42334"/>
                </a:lnTo>
                <a:lnTo>
                  <a:pt x="127001" y="25400"/>
                </a:lnTo>
                <a:lnTo>
                  <a:pt x="118533" y="16934"/>
                </a:lnTo>
                <a:lnTo>
                  <a:pt x="110067" y="8467"/>
                </a:lnTo>
                <a:lnTo>
                  <a:pt x="101600" y="0"/>
                </a:lnTo>
                <a:lnTo>
                  <a:pt x="84667" y="0"/>
                </a:lnTo>
                <a:lnTo>
                  <a:pt x="67734" y="0"/>
                </a:lnTo>
                <a:lnTo>
                  <a:pt x="67734" y="0"/>
                </a:lnTo>
                <a:lnTo>
                  <a:pt x="42333" y="8467"/>
                </a:lnTo>
                <a:lnTo>
                  <a:pt x="42333" y="8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9" name="Freeform 3188"/>
          <p:cNvSpPr/>
          <p:nvPr/>
        </p:nvSpPr>
        <p:spPr>
          <a:xfrm>
            <a:off x="5461000" y="4995333"/>
            <a:ext cx="338668" cy="381001"/>
          </a:xfrm>
          <a:custGeom>
            <a:avLst/>
            <a:gdLst/>
            <a:ahLst/>
            <a:cxnLst/>
            <a:rect l="0" t="0" r="0" b="0"/>
            <a:pathLst>
              <a:path w="338668" h="381001">
                <a:moveTo>
                  <a:pt x="8467" y="0"/>
                </a:moveTo>
                <a:lnTo>
                  <a:pt x="8467" y="0"/>
                </a:lnTo>
                <a:lnTo>
                  <a:pt x="8467" y="0"/>
                </a:lnTo>
                <a:lnTo>
                  <a:pt x="8467" y="8467"/>
                </a:lnTo>
                <a:lnTo>
                  <a:pt x="0" y="16934"/>
                </a:lnTo>
                <a:lnTo>
                  <a:pt x="0" y="25400"/>
                </a:lnTo>
                <a:lnTo>
                  <a:pt x="0" y="33867"/>
                </a:lnTo>
                <a:lnTo>
                  <a:pt x="0" y="50800"/>
                </a:lnTo>
                <a:lnTo>
                  <a:pt x="0" y="67734"/>
                </a:lnTo>
                <a:lnTo>
                  <a:pt x="0" y="93134"/>
                </a:lnTo>
                <a:lnTo>
                  <a:pt x="0" y="118534"/>
                </a:lnTo>
                <a:lnTo>
                  <a:pt x="0" y="152400"/>
                </a:lnTo>
                <a:lnTo>
                  <a:pt x="0" y="186267"/>
                </a:lnTo>
                <a:lnTo>
                  <a:pt x="0" y="220134"/>
                </a:lnTo>
                <a:lnTo>
                  <a:pt x="0" y="254000"/>
                </a:lnTo>
                <a:lnTo>
                  <a:pt x="0" y="287867"/>
                </a:lnTo>
                <a:lnTo>
                  <a:pt x="8467" y="321734"/>
                </a:lnTo>
                <a:lnTo>
                  <a:pt x="8467" y="338667"/>
                </a:lnTo>
                <a:lnTo>
                  <a:pt x="8467" y="355600"/>
                </a:lnTo>
                <a:lnTo>
                  <a:pt x="8467" y="372534"/>
                </a:lnTo>
                <a:lnTo>
                  <a:pt x="8467" y="381000"/>
                </a:lnTo>
                <a:lnTo>
                  <a:pt x="8467" y="381000"/>
                </a:lnTo>
                <a:lnTo>
                  <a:pt x="8467" y="372534"/>
                </a:lnTo>
                <a:lnTo>
                  <a:pt x="16933" y="364067"/>
                </a:lnTo>
                <a:lnTo>
                  <a:pt x="16933" y="355600"/>
                </a:lnTo>
                <a:lnTo>
                  <a:pt x="16933" y="338667"/>
                </a:lnTo>
                <a:lnTo>
                  <a:pt x="16933" y="313267"/>
                </a:lnTo>
                <a:lnTo>
                  <a:pt x="16933" y="287867"/>
                </a:lnTo>
                <a:lnTo>
                  <a:pt x="16933" y="262467"/>
                </a:lnTo>
                <a:lnTo>
                  <a:pt x="25400" y="228600"/>
                </a:lnTo>
                <a:lnTo>
                  <a:pt x="33867" y="203200"/>
                </a:lnTo>
                <a:lnTo>
                  <a:pt x="42333" y="169334"/>
                </a:lnTo>
                <a:lnTo>
                  <a:pt x="50800" y="143934"/>
                </a:lnTo>
                <a:lnTo>
                  <a:pt x="59267" y="118534"/>
                </a:lnTo>
                <a:lnTo>
                  <a:pt x="67733" y="101600"/>
                </a:lnTo>
                <a:lnTo>
                  <a:pt x="76200" y="76200"/>
                </a:lnTo>
                <a:lnTo>
                  <a:pt x="93133" y="67734"/>
                </a:lnTo>
                <a:lnTo>
                  <a:pt x="101600" y="59267"/>
                </a:lnTo>
                <a:lnTo>
                  <a:pt x="110067" y="50800"/>
                </a:lnTo>
                <a:lnTo>
                  <a:pt x="127000" y="59267"/>
                </a:lnTo>
                <a:lnTo>
                  <a:pt x="135467" y="59267"/>
                </a:lnTo>
                <a:lnTo>
                  <a:pt x="143933" y="76200"/>
                </a:lnTo>
                <a:lnTo>
                  <a:pt x="152400" y="93134"/>
                </a:lnTo>
                <a:lnTo>
                  <a:pt x="160867" y="118534"/>
                </a:lnTo>
                <a:lnTo>
                  <a:pt x="169333" y="143934"/>
                </a:lnTo>
                <a:lnTo>
                  <a:pt x="169333" y="169334"/>
                </a:lnTo>
                <a:lnTo>
                  <a:pt x="177800" y="203200"/>
                </a:lnTo>
                <a:lnTo>
                  <a:pt x="177800" y="228600"/>
                </a:lnTo>
                <a:lnTo>
                  <a:pt x="186267" y="254000"/>
                </a:lnTo>
                <a:lnTo>
                  <a:pt x="186267" y="270934"/>
                </a:lnTo>
                <a:lnTo>
                  <a:pt x="186267" y="287867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87867"/>
                </a:lnTo>
                <a:lnTo>
                  <a:pt x="194733" y="279400"/>
                </a:lnTo>
                <a:lnTo>
                  <a:pt x="203200" y="270934"/>
                </a:lnTo>
                <a:lnTo>
                  <a:pt x="203200" y="254000"/>
                </a:lnTo>
                <a:lnTo>
                  <a:pt x="203200" y="228600"/>
                </a:lnTo>
                <a:lnTo>
                  <a:pt x="203200" y="211667"/>
                </a:lnTo>
                <a:lnTo>
                  <a:pt x="211667" y="186267"/>
                </a:lnTo>
                <a:lnTo>
                  <a:pt x="211667" y="160867"/>
                </a:lnTo>
                <a:lnTo>
                  <a:pt x="220133" y="135467"/>
                </a:lnTo>
                <a:lnTo>
                  <a:pt x="228600" y="110067"/>
                </a:lnTo>
                <a:lnTo>
                  <a:pt x="228600" y="84667"/>
                </a:lnTo>
                <a:lnTo>
                  <a:pt x="237067" y="76200"/>
                </a:lnTo>
                <a:lnTo>
                  <a:pt x="254000" y="59267"/>
                </a:lnTo>
                <a:lnTo>
                  <a:pt x="262467" y="59267"/>
                </a:lnTo>
                <a:lnTo>
                  <a:pt x="270933" y="59267"/>
                </a:lnTo>
                <a:lnTo>
                  <a:pt x="279400" y="59267"/>
                </a:lnTo>
                <a:lnTo>
                  <a:pt x="287867" y="59267"/>
                </a:lnTo>
                <a:lnTo>
                  <a:pt x="296333" y="76200"/>
                </a:lnTo>
                <a:lnTo>
                  <a:pt x="296333" y="93134"/>
                </a:lnTo>
                <a:lnTo>
                  <a:pt x="304800" y="110067"/>
                </a:lnTo>
                <a:lnTo>
                  <a:pt x="304800" y="135467"/>
                </a:lnTo>
                <a:lnTo>
                  <a:pt x="304800" y="160867"/>
                </a:lnTo>
                <a:lnTo>
                  <a:pt x="313267" y="177800"/>
                </a:lnTo>
                <a:lnTo>
                  <a:pt x="313267" y="203200"/>
                </a:lnTo>
                <a:lnTo>
                  <a:pt x="313267" y="220134"/>
                </a:lnTo>
                <a:lnTo>
                  <a:pt x="313267" y="245534"/>
                </a:lnTo>
                <a:lnTo>
                  <a:pt x="313267" y="254000"/>
                </a:lnTo>
                <a:lnTo>
                  <a:pt x="313267" y="270934"/>
                </a:lnTo>
                <a:lnTo>
                  <a:pt x="321733" y="279400"/>
                </a:lnTo>
                <a:lnTo>
                  <a:pt x="330200" y="279400"/>
                </a:lnTo>
                <a:lnTo>
                  <a:pt x="330200" y="279400"/>
                </a:lnTo>
                <a:lnTo>
                  <a:pt x="338667" y="287867"/>
                </a:lnTo>
                <a:lnTo>
                  <a:pt x="338667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0" name="Freeform 3189"/>
          <p:cNvSpPr/>
          <p:nvPr/>
        </p:nvSpPr>
        <p:spPr>
          <a:xfrm>
            <a:off x="5867400" y="4944533"/>
            <a:ext cx="194734" cy="262468"/>
          </a:xfrm>
          <a:custGeom>
            <a:avLst/>
            <a:gdLst/>
            <a:ahLst/>
            <a:cxnLst/>
            <a:rect l="0" t="0" r="0" b="0"/>
            <a:pathLst>
              <a:path w="194734" h="262468">
                <a:moveTo>
                  <a:pt x="160867" y="0"/>
                </a:moveTo>
                <a:lnTo>
                  <a:pt x="160867" y="0"/>
                </a:lnTo>
                <a:lnTo>
                  <a:pt x="160867" y="0"/>
                </a:lnTo>
                <a:lnTo>
                  <a:pt x="160867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52400" y="16934"/>
                </a:lnTo>
                <a:lnTo>
                  <a:pt x="143933" y="25400"/>
                </a:lnTo>
                <a:lnTo>
                  <a:pt x="135467" y="42334"/>
                </a:lnTo>
                <a:lnTo>
                  <a:pt x="127000" y="59267"/>
                </a:lnTo>
                <a:lnTo>
                  <a:pt x="110067" y="84667"/>
                </a:lnTo>
                <a:lnTo>
                  <a:pt x="93133" y="110067"/>
                </a:lnTo>
                <a:lnTo>
                  <a:pt x="84667" y="127000"/>
                </a:lnTo>
                <a:lnTo>
                  <a:pt x="67733" y="152400"/>
                </a:lnTo>
                <a:lnTo>
                  <a:pt x="50800" y="177800"/>
                </a:lnTo>
                <a:lnTo>
                  <a:pt x="42333" y="194734"/>
                </a:lnTo>
                <a:lnTo>
                  <a:pt x="33867" y="211667"/>
                </a:lnTo>
                <a:lnTo>
                  <a:pt x="25400" y="220134"/>
                </a:lnTo>
                <a:lnTo>
                  <a:pt x="16933" y="237067"/>
                </a:lnTo>
                <a:lnTo>
                  <a:pt x="8467" y="245534"/>
                </a:lnTo>
                <a:lnTo>
                  <a:pt x="0" y="254000"/>
                </a:lnTo>
                <a:lnTo>
                  <a:pt x="0" y="254000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0" y="262467"/>
                </a:lnTo>
                <a:lnTo>
                  <a:pt x="8467" y="262467"/>
                </a:lnTo>
                <a:lnTo>
                  <a:pt x="16933" y="254000"/>
                </a:lnTo>
                <a:lnTo>
                  <a:pt x="25400" y="254000"/>
                </a:lnTo>
                <a:lnTo>
                  <a:pt x="33867" y="245534"/>
                </a:lnTo>
                <a:lnTo>
                  <a:pt x="42333" y="245534"/>
                </a:lnTo>
                <a:lnTo>
                  <a:pt x="50800" y="237067"/>
                </a:lnTo>
                <a:lnTo>
                  <a:pt x="67733" y="237067"/>
                </a:lnTo>
                <a:lnTo>
                  <a:pt x="76200" y="237067"/>
                </a:lnTo>
                <a:lnTo>
                  <a:pt x="93133" y="237067"/>
                </a:lnTo>
                <a:lnTo>
                  <a:pt x="101600" y="237067"/>
                </a:lnTo>
                <a:lnTo>
                  <a:pt x="118533" y="237067"/>
                </a:lnTo>
                <a:lnTo>
                  <a:pt x="127000" y="237067"/>
                </a:lnTo>
                <a:lnTo>
                  <a:pt x="143933" y="237067"/>
                </a:lnTo>
                <a:lnTo>
                  <a:pt x="152400" y="237067"/>
                </a:lnTo>
                <a:lnTo>
                  <a:pt x="160867" y="245534"/>
                </a:lnTo>
                <a:lnTo>
                  <a:pt x="169333" y="245534"/>
                </a:lnTo>
                <a:lnTo>
                  <a:pt x="177800" y="245534"/>
                </a:lnTo>
                <a:lnTo>
                  <a:pt x="186267" y="245534"/>
                </a:lnTo>
                <a:lnTo>
                  <a:pt x="186267" y="245534"/>
                </a:lnTo>
                <a:lnTo>
                  <a:pt x="194733" y="245534"/>
                </a:lnTo>
                <a:lnTo>
                  <a:pt x="194733" y="2455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1" name="Freeform 3190"/>
          <p:cNvSpPr/>
          <p:nvPr/>
        </p:nvSpPr>
        <p:spPr>
          <a:xfrm>
            <a:off x="6129867" y="4919133"/>
            <a:ext cx="203201" cy="330201"/>
          </a:xfrm>
          <a:custGeom>
            <a:avLst/>
            <a:gdLst/>
            <a:ahLst/>
            <a:cxnLst/>
            <a:rect l="0" t="0" r="0" b="0"/>
            <a:pathLst>
              <a:path w="203201" h="330201">
                <a:moveTo>
                  <a:pt x="33866" y="25400"/>
                </a:moveTo>
                <a:lnTo>
                  <a:pt x="33866" y="25400"/>
                </a:lnTo>
                <a:lnTo>
                  <a:pt x="33866" y="16934"/>
                </a:lnTo>
                <a:lnTo>
                  <a:pt x="33866" y="16934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8467"/>
                </a:lnTo>
                <a:lnTo>
                  <a:pt x="33866" y="0"/>
                </a:lnTo>
                <a:lnTo>
                  <a:pt x="42333" y="0"/>
                </a:lnTo>
                <a:lnTo>
                  <a:pt x="50800" y="0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16934"/>
                </a:lnTo>
                <a:lnTo>
                  <a:pt x="84666" y="25400"/>
                </a:lnTo>
                <a:lnTo>
                  <a:pt x="93133" y="42334"/>
                </a:lnTo>
                <a:lnTo>
                  <a:pt x="101600" y="50800"/>
                </a:lnTo>
                <a:lnTo>
                  <a:pt x="110066" y="67734"/>
                </a:lnTo>
                <a:lnTo>
                  <a:pt x="118533" y="84667"/>
                </a:lnTo>
                <a:lnTo>
                  <a:pt x="118533" y="101600"/>
                </a:lnTo>
                <a:lnTo>
                  <a:pt x="127000" y="118534"/>
                </a:lnTo>
                <a:lnTo>
                  <a:pt x="127000" y="135467"/>
                </a:lnTo>
                <a:lnTo>
                  <a:pt x="135466" y="160867"/>
                </a:lnTo>
                <a:lnTo>
                  <a:pt x="135466" y="177800"/>
                </a:lnTo>
                <a:lnTo>
                  <a:pt x="127000" y="203200"/>
                </a:lnTo>
                <a:lnTo>
                  <a:pt x="127000" y="228600"/>
                </a:lnTo>
                <a:lnTo>
                  <a:pt x="118533" y="245534"/>
                </a:lnTo>
                <a:lnTo>
                  <a:pt x="110066" y="262467"/>
                </a:lnTo>
                <a:lnTo>
                  <a:pt x="101600" y="279400"/>
                </a:lnTo>
                <a:lnTo>
                  <a:pt x="93133" y="296334"/>
                </a:lnTo>
                <a:lnTo>
                  <a:pt x="84666" y="313267"/>
                </a:lnTo>
                <a:lnTo>
                  <a:pt x="76200" y="321734"/>
                </a:lnTo>
                <a:lnTo>
                  <a:pt x="59266" y="330200"/>
                </a:lnTo>
                <a:lnTo>
                  <a:pt x="50800" y="330200"/>
                </a:lnTo>
                <a:lnTo>
                  <a:pt x="42333" y="330200"/>
                </a:lnTo>
                <a:lnTo>
                  <a:pt x="33866" y="330200"/>
                </a:lnTo>
                <a:lnTo>
                  <a:pt x="25400" y="321734"/>
                </a:lnTo>
                <a:lnTo>
                  <a:pt x="8466" y="313267"/>
                </a:lnTo>
                <a:lnTo>
                  <a:pt x="8466" y="304800"/>
                </a:lnTo>
                <a:lnTo>
                  <a:pt x="0" y="296334"/>
                </a:lnTo>
                <a:lnTo>
                  <a:pt x="0" y="279400"/>
                </a:lnTo>
                <a:lnTo>
                  <a:pt x="0" y="270934"/>
                </a:lnTo>
                <a:lnTo>
                  <a:pt x="0" y="254000"/>
                </a:lnTo>
                <a:lnTo>
                  <a:pt x="8466" y="245534"/>
                </a:lnTo>
                <a:lnTo>
                  <a:pt x="16933" y="228600"/>
                </a:lnTo>
                <a:lnTo>
                  <a:pt x="25400" y="220134"/>
                </a:lnTo>
                <a:lnTo>
                  <a:pt x="42333" y="211667"/>
                </a:lnTo>
                <a:lnTo>
                  <a:pt x="50800" y="194734"/>
                </a:lnTo>
                <a:lnTo>
                  <a:pt x="67733" y="194734"/>
                </a:lnTo>
                <a:lnTo>
                  <a:pt x="84666" y="194734"/>
                </a:lnTo>
                <a:lnTo>
                  <a:pt x="93133" y="194734"/>
                </a:lnTo>
                <a:lnTo>
                  <a:pt x="110066" y="203200"/>
                </a:lnTo>
                <a:lnTo>
                  <a:pt x="127000" y="211667"/>
                </a:lnTo>
                <a:lnTo>
                  <a:pt x="135466" y="220134"/>
                </a:lnTo>
                <a:lnTo>
                  <a:pt x="152400" y="237067"/>
                </a:lnTo>
                <a:lnTo>
                  <a:pt x="160866" y="245534"/>
                </a:lnTo>
                <a:lnTo>
                  <a:pt x="169333" y="262467"/>
                </a:lnTo>
                <a:lnTo>
                  <a:pt x="177800" y="270934"/>
                </a:lnTo>
                <a:lnTo>
                  <a:pt x="186266" y="287867"/>
                </a:lnTo>
                <a:lnTo>
                  <a:pt x="186266" y="296334"/>
                </a:lnTo>
                <a:lnTo>
                  <a:pt x="194733" y="304800"/>
                </a:lnTo>
                <a:lnTo>
                  <a:pt x="194733" y="304800"/>
                </a:lnTo>
                <a:lnTo>
                  <a:pt x="203200" y="304800"/>
                </a:lnTo>
                <a:lnTo>
                  <a:pt x="203200" y="304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2" name="Freeform 3191"/>
          <p:cNvSpPr/>
          <p:nvPr/>
        </p:nvSpPr>
        <p:spPr>
          <a:xfrm>
            <a:off x="6434667" y="5012267"/>
            <a:ext cx="143934" cy="33867"/>
          </a:xfrm>
          <a:custGeom>
            <a:avLst/>
            <a:gdLst/>
            <a:ahLst/>
            <a:cxnLst/>
            <a:rect l="0" t="0" r="0" b="0"/>
            <a:pathLst>
              <a:path w="143934" h="338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8466" y="0"/>
                </a:lnTo>
                <a:lnTo>
                  <a:pt x="16933" y="0"/>
                </a:lnTo>
                <a:lnTo>
                  <a:pt x="33866" y="0"/>
                </a:lnTo>
                <a:lnTo>
                  <a:pt x="50800" y="0"/>
                </a:lnTo>
                <a:lnTo>
                  <a:pt x="67733" y="0"/>
                </a:lnTo>
                <a:lnTo>
                  <a:pt x="84667" y="0"/>
                </a:lnTo>
                <a:lnTo>
                  <a:pt x="101600" y="0"/>
                </a:lnTo>
                <a:lnTo>
                  <a:pt x="110066" y="8466"/>
                </a:lnTo>
                <a:lnTo>
                  <a:pt x="127000" y="8466"/>
                </a:lnTo>
                <a:lnTo>
                  <a:pt x="135466" y="16933"/>
                </a:lnTo>
                <a:lnTo>
                  <a:pt x="135466" y="16933"/>
                </a:lnTo>
                <a:lnTo>
                  <a:pt x="143933" y="25400"/>
                </a:lnTo>
                <a:lnTo>
                  <a:pt x="143933" y="25400"/>
                </a:lnTo>
                <a:lnTo>
                  <a:pt x="143933" y="33866"/>
                </a:lnTo>
                <a:lnTo>
                  <a:pt x="143933" y="338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3" name="Freeform 3192"/>
          <p:cNvSpPr/>
          <p:nvPr/>
        </p:nvSpPr>
        <p:spPr>
          <a:xfrm>
            <a:off x="6434667" y="5122333"/>
            <a:ext cx="143934" cy="25401"/>
          </a:xfrm>
          <a:custGeom>
            <a:avLst/>
            <a:gdLst/>
            <a:ahLst/>
            <a:cxnLst/>
            <a:rect l="0" t="0" r="0" b="0"/>
            <a:pathLst>
              <a:path w="143934" h="25401">
                <a:moveTo>
                  <a:pt x="0" y="16934"/>
                </a:moveTo>
                <a:lnTo>
                  <a:pt x="0" y="16934"/>
                </a:lnTo>
                <a:lnTo>
                  <a:pt x="0" y="25400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8467"/>
                </a:lnTo>
                <a:lnTo>
                  <a:pt x="42333" y="8467"/>
                </a:lnTo>
                <a:lnTo>
                  <a:pt x="59266" y="0"/>
                </a:lnTo>
                <a:lnTo>
                  <a:pt x="84667" y="0"/>
                </a:lnTo>
                <a:lnTo>
                  <a:pt x="101600" y="0"/>
                </a:lnTo>
                <a:lnTo>
                  <a:pt x="127000" y="0"/>
                </a:lnTo>
                <a:lnTo>
                  <a:pt x="127000" y="0"/>
                </a:lnTo>
                <a:lnTo>
                  <a:pt x="143933" y="0"/>
                </a:lnTo>
                <a:lnTo>
                  <a:pt x="1439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4" name="Freeform 3193"/>
          <p:cNvSpPr/>
          <p:nvPr/>
        </p:nvSpPr>
        <p:spPr>
          <a:xfrm>
            <a:off x="6798733" y="4961467"/>
            <a:ext cx="389468" cy="245534"/>
          </a:xfrm>
          <a:custGeom>
            <a:avLst/>
            <a:gdLst/>
            <a:ahLst/>
            <a:cxnLst/>
            <a:rect l="0" t="0" r="0" b="0"/>
            <a:pathLst>
              <a:path w="389468" h="245534">
                <a:moveTo>
                  <a:pt x="0" y="0"/>
                </a:moveTo>
                <a:lnTo>
                  <a:pt x="0" y="8466"/>
                </a:lnTo>
                <a:lnTo>
                  <a:pt x="0" y="8466"/>
                </a:lnTo>
                <a:lnTo>
                  <a:pt x="8467" y="8466"/>
                </a:lnTo>
                <a:lnTo>
                  <a:pt x="8467" y="16933"/>
                </a:lnTo>
                <a:lnTo>
                  <a:pt x="8467" y="25400"/>
                </a:lnTo>
                <a:lnTo>
                  <a:pt x="16933" y="33866"/>
                </a:lnTo>
                <a:lnTo>
                  <a:pt x="25401" y="50800"/>
                </a:lnTo>
                <a:lnTo>
                  <a:pt x="25401" y="67733"/>
                </a:lnTo>
                <a:lnTo>
                  <a:pt x="33867" y="101600"/>
                </a:lnTo>
                <a:lnTo>
                  <a:pt x="42334" y="127000"/>
                </a:lnTo>
                <a:lnTo>
                  <a:pt x="42334" y="160866"/>
                </a:lnTo>
                <a:lnTo>
                  <a:pt x="42334" y="186266"/>
                </a:lnTo>
                <a:lnTo>
                  <a:pt x="42334" y="211666"/>
                </a:lnTo>
                <a:lnTo>
                  <a:pt x="42334" y="220133"/>
                </a:lnTo>
                <a:lnTo>
                  <a:pt x="42334" y="228600"/>
                </a:lnTo>
                <a:lnTo>
                  <a:pt x="42334" y="237066"/>
                </a:lnTo>
                <a:lnTo>
                  <a:pt x="50800" y="245533"/>
                </a:lnTo>
                <a:lnTo>
                  <a:pt x="50800" y="245533"/>
                </a:lnTo>
                <a:lnTo>
                  <a:pt x="50800" y="245533"/>
                </a:lnTo>
                <a:lnTo>
                  <a:pt x="50800" y="237066"/>
                </a:lnTo>
                <a:lnTo>
                  <a:pt x="50800" y="228600"/>
                </a:lnTo>
                <a:lnTo>
                  <a:pt x="50800" y="220133"/>
                </a:lnTo>
                <a:lnTo>
                  <a:pt x="50800" y="203200"/>
                </a:lnTo>
                <a:lnTo>
                  <a:pt x="59267" y="186266"/>
                </a:lnTo>
                <a:lnTo>
                  <a:pt x="59267" y="160866"/>
                </a:lnTo>
                <a:lnTo>
                  <a:pt x="67734" y="135466"/>
                </a:lnTo>
                <a:lnTo>
                  <a:pt x="67734" y="110066"/>
                </a:lnTo>
                <a:lnTo>
                  <a:pt x="76200" y="93133"/>
                </a:lnTo>
                <a:lnTo>
                  <a:pt x="84667" y="67733"/>
                </a:lnTo>
                <a:lnTo>
                  <a:pt x="93133" y="50800"/>
                </a:lnTo>
                <a:lnTo>
                  <a:pt x="101601" y="42333"/>
                </a:lnTo>
                <a:lnTo>
                  <a:pt x="110067" y="42333"/>
                </a:lnTo>
                <a:lnTo>
                  <a:pt x="127000" y="42333"/>
                </a:lnTo>
                <a:lnTo>
                  <a:pt x="135467" y="42333"/>
                </a:lnTo>
                <a:lnTo>
                  <a:pt x="143934" y="59266"/>
                </a:lnTo>
                <a:lnTo>
                  <a:pt x="152400" y="67733"/>
                </a:lnTo>
                <a:lnTo>
                  <a:pt x="169333" y="84666"/>
                </a:lnTo>
                <a:lnTo>
                  <a:pt x="177801" y="110066"/>
                </a:lnTo>
                <a:lnTo>
                  <a:pt x="186267" y="127000"/>
                </a:lnTo>
                <a:lnTo>
                  <a:pt x="194734" y="143933"/>
                </a:lnTo>
                <a:lnTo>
                  <a:pt x="203200" y="169333"/>
                </a:lnTo>
                <a:lnTo>
                  <a:pt x="203200" y="186266"/>
                </a:lnTo>
                <a:lnTo>
                  <a:pt x="203200" y="194733"/>
                </a:lnTo>
                <a:lnTo>
                  <a:pt x="203200" y="203200"/>
                </a:lnTo>
                <a:lnTo>
                  <a:pt x="211667" y="211666"/>
                </a:lnTo>
                <a:lnTo>
                  <a:pt x="211667" y="211666"/>
                </a:lnTo>
                <a:lnTo>
                  <a:pt x="211667" y="211666"/>
                </a:lnTo>
                <a:lnTo>
                  <a:pt x="211667" y="211666"/>
                </a:lnTo>
                <a:lnTo>
                  <a:pt x="211667" y="203200"/>
                </a:lnTo>
                <a:lnTo>
                  <a:pt x="211667" y="186266"/>
                </a:lnTo>
                <a:lnTo>
                  <a:pt x="211667" y="169333"/>
                </a:lnTo>
                <a:lnTo>
                  <a:pt x="211667" y="152400"/>
                </a:lnTo>
                <a:lnTo>
                  <a:pt x="211667" y="127000"/>
                </a:lnTo>
                <a:lnTo>
                  <a:pt x="211667" y="101600"/>
                </a:lnTo>
                <a:lnTo>
                  <a:pt x="211667" y="84666"/>
                </a:lnTo>
                <a:lnTo>
                  <a:pt x="220134" y="59266"/>
                </a:lnTo>
                <a:lnTo>
                  <a:pt x="228600" y="50800"/>
                </a:lnTo>
                <a:lnTo>
                  <a:pt x="228600" y="33866"/>
                </a:lnTo>
                <a:lnTo>
                  <a:pt x="237067" y="25400"/>
                </a:lnTo>
                <a:lnTo>
                  <a:pt x="254001" y="25400"/>
                </a:lnTo>
                <a:lnTo>
                  <a:pt x="262467" y="25400"/>
                </a:lnTo>
                <a:lnTo>
                  <a:pt x="279400" y="25400"/>
                </a:lnTo>
                <a:lnTo>
                  <a:pt x="287867" y="25400"/>
                </a:lnTo>
                <a:lnTo>
                  <a:pt x="296334" y="42333"/>
                </a:lnTo>
                <a:lnTo>
                  <a:pt x="313267" y="50800"/>
                </a:lnTo>
                <a:lnTo>
                  <a:pt x="321733" y="67733"/>
                </a:lnTo>
                <a:lnTo>
                  <a:pt x="338667" y="84666"/>
                </a:lnTo>
                <a:lnTo>
                  <a:pt x="347134" y="110066"/>
                </a:lnTo>
                <a:lnTo>
                  <a:pt x="355600" y="118533"/>
                </a:lnTo>
                <a:lnTo>
                  <a:pt x="355600" y="143933"/>
                </a:lnTo>
                <a:lnTo>
                  <a:pt x="364067" y="152400"/>
                </a:lnTo>
                <a:lnTo>
                  <a:pt x="364067" y="169333"/>
                </a:lnTo>
                <a:lnTo>
                  <a:pt x="364067" y="186266"/>
                </a:lnTo>
                <a:lnTo>
                  <a:pt x="364067" y="203200"/>
                </a:lnTo>
                <a:lnTo>
                  <a:pt x="364067" y="211666"/>
                </a:lnTo>
                <a:lnTo>
                  <a:pt x="364067" y="228600"/>
                </a:lnTo>
                <a:lnTo>
                  <a:pt x="364067" y="237066"/>
                </a:lnTo>
                <a:lnTo>
                  <a:pt x="372534" y="237066"/>
                </a:lnTo>
                <a:lnTo>
                  <a:pt x="381000" y="245533"/>
                </a:lnTo>
                <a:lnTo>
                  <a:pt x="389467" y="237066"/>
                </a:lnTo>
                <a:lnTo>
                  <a:pt x="389467" y="237066"/>
                </a:lnTo>
                <a:lnTo>
                  <a:pt x="389467" y="228600"/>
                </a:lnTo>
                <a:lnTo>
                  <a:pt x="389467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5" name="Freeform 3194"/>
          <p:cNvSpPr/>
          <p:nvPr/>
        </p:nvSpPr>
        <p:spPr>
          <a:xfrm>
            <a:off x="7247467" y="4927600"/>
            <a:ext cx="237067" cy="237068"/>
          </a:xfrm>
          <a:custGeom>
            <a:avLst/>
            <a:gdLst/>
            <a:ahLst/>
            <a:cxnLst/>
            <a:rect l="0" t="0" r="0" b="0"/>
            <a:pathLst>
              <a:path w="237067" h="237068">
                <a:moveTo>
                  <a:pt x="152400" y="0"/>
                </a:moveTo>
                <a:lnTo>
                  <a:pt x="152400" y="0"/>
                </a:lnTo>
                <a:lnTo>
                  <a:pt x="152400" y="0"/>
                </a:lnTo>
                <a:lnTo>
                  <a:pt x="152400" y="0"/>
                </a:lnTo>
                <a:lnTo>
                  <a:pt x="152400" y="8467"/>
                </a:lnTo>
                <a:lnTo>
                  <a:pt x="143933" y="16933"/>
                </a:lnTo>
                <a:lnTo>
                  <a:pt x="143933" y="25400"/>
                </a:lnTo>
                <a:lnTo>
                  <a:pt x="135466" y="33867"/>
                </a:lnTo>
                <a:lnTo>
                  <a:pt x="118533" y="59267"/>
                </a:lnTo>
                <a:lnTo>
                  <a:pt x="101599" y="84667"/>
                </a:lnTo>
                <a:lnTo>
                  <a:pt x="84666" y="110067"/>
                </a:lnTo>
                <a:lnTo>
                  <a:pt x="67733" y="143933"/>
                </a:lnTo>
                <a:lnTo>
                  <a:pt x="50800" y="169333"/>
                </a:lnTo>
                <a:lnTo>
                  <a:pt x="33867" y="186267"/>
                </a:lnTo>
                <a:lnTo>
                  <a:pt x="25399" y="211667"/>
                </a:lnTo>
                <a:lnTo>
                  <a:pt x="16933" y="220133"/>
                </a:lnTo>
                <a:lnTo>
                  <a:pt x="8466" y="228600"/>
                </a:lnTo>
                <a:lnTo>
                  <a:pt x="0" y="237067"/>
                </a:lnTo>
                <a:lnTo>
                  <a:pt x="0" y="237067"/>
                </a:lnTo>
                <a:lnTo>
                  <a:pt x="0" y="237067"/>
                </a:lnTo>
                <a:lnTo>
                  <a:pt x="8466" y="237067"/>
                </a:lnTo>
                <a:lnTo>
                  <a:pt x="8466" y="237067"/>
                </a:lnTo>
                <a:lnTo>
                  <a:pt x="16933" y="228600"/>
                </a:lnTo>
                <a:lnTo>
                  <a:pt x="33867" y="220133"/>
                </a:lnTo>
                <a:lnTo>
                  <a:pt x="50800" y="220133"/>
                </a:lnTo>
                <a:lnTo>
                  <a:pt x="67733" y="211667"/>
                </a:lnTo>
                <a:lnTo>
                  <a:pt x="84666" y="203200"/>
                </a:lnTo>
                <a:lnTo>
                  <a:pt x="101599" y="203200"/>
                </a:lnTo>
                <a:lnTo>
                  <a:pt x="118533" y="203200"/>
                </a:lnTo>
                <a:lnTo>
                  <a:pt x="135466" y="203200"/>
                </a:lnTo>
                <a:lnTo>
                  <a:pt x="152400" y="203200"/>
                </a:lnTo>
                <a:lnTo>
                  <a:pt x="169333" y="203200"/>
                </a:lnTo>
                <a:lnTo>
                  <a:pt x="177799" y="203200"/>
                </a:lnTo>
                <a:lnTo>
                  <a:pt x="194733" y="203200"/>
                </a:lnTo>
                <a:lnTo>
                  <a:pt x="211666" y="203200"/>
                </a:lnTo>
                <a:lnTo>
                  <a:pt x="228600" y="203200"/>
                </a:lnTo>
                <a:lnTo>
                  <a:pt x="228600" y="203200"/>
                </a:lnTo>
                <a:lnTo>
                  <a:pt x="237066" y="194733"/>
                </a:lnTo>
                <a:lnTo>
                  <a:pt x="237066" y="194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6" name="Freeform 3195"/>
          <p:cNvSpPr/>
          <p:nvPr/>
        </p:nvSpPr>
        <p:spPr>
          <a:xfrm>
            <a:off x="7577666" y="4910667"/>
            <a:ext cx="8469" cy="296334"/>
          </a:xfrm>
          <a:custGeom>
            <a:avLst/>
            <a:gdLst/>
            <a:ahLst/>
            <a:cxnLst/>
            <a:rect l="0" t="0" r="0" b="0"/>
            <a:pathLst>
              <a:path w="8469" h="2963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33866"/>
                </a:lnTo>
                <a:lnTo>
                  <a:pt x="0" y="50800"/>
                </a:lnTo>
                <a:lnTo>
                  <a:pt x="0" y="67733"/>
                </a:lnTo>
                <a:lnTo>
                  <a:pt x="0" y="93133"/>
                </a:lnTo>
                <a:lnTo>
                  <a:pt x="0" y="127000"/>
                </a:lnTo>
                <a:lnTo>
                  <a:pt x="0" y="152400"/>
                </a:lnTo>
                <a:lnTo>
                  <a:pt x="0" y="177800"/>
                </a:lnTo>
                <a:lnTo>
                  <a:pt x="0" y="203200"/>
                </a:lnTo>
                <a:lnTo>
                  <a:pt x="0" y="220133"/>
                </a:lnTo>
                <a:lnTo>
                  <a:pt x="0" y="245533"/>
                </a:lnTo>
                <a:lnTo>
                  <a:pt x="0" y="254000"/>
                </a:lnTo>
                <a:lnTo>
                  <a:pt x="0" y="270933"/>
                </a:lnTo>
                <a:lnTo>
                  <a:pt x="0" y="279400"/>
                </a:lnTo>
                <a:lnTo>
                  <a:pt x="8468" y="287866"/>
                </a:lnTo>
                <a:lnTo>
                  <a:pt x="8468" y="296333"/>
                </a:lnTo>
                <a:lnTo>
                  <a:pt x="8468" y="296333"/>
                </a:lnTo>
                <a:lnTo>
                  <a:pt x="8468" y="296333"/>
                </a:lnTo>
                <a:lnTo>
                  <a:pt x="8468" y="2963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7" name="Freeform 3196"/>
          <p:cNvSpPr/>
          <p:nvPr/>
        </p:nvSpPr>
        <p:spPr>
          <a:xfrm>
            <a:off x="7763933" y="5037667"/>
            <a:ext cx="160868" cy="8467"/>
          </a:xfrm>
          <a:custGeom>
            <a:avLst/>
            <a:gdLst/>
            <a:ahLst/>
            <a:cxnLst/>
            <a:rect l="0" t="0" r="0" b="0"/>
            <a:pathLst>
              <a:path w="160868" h="8467">
                <a:moveTo>
                  <a:pt x="0" y="8466"/>
                </a:moveTo>
                <a:lnTo>
                  <a:pt x="8467" y="8466"/>
                </a:lnTo>
                <a:lnTo>
                  <a:pt x="8467" y="8466"/>
                </a:lnTo>
                <a:lnTo>
                  <a:pt x="8467" y="8466"/>
                </a:lnTo>
                <a:lnTo>
                  <a:pt x="16934" y="8466"/>
                </a:lnTo>
                <a:lnTo>
                  <a:pt x="25400" y="8466"/>
                </a:lnTo>
                <a:lnTo>
                  <a:pt x="42333" y="8466"/>
                </a:lnTo>
                <a:lnTo>
                  <a:pt x="50801" y="8466"/>
                </a:lnTo>
                <a:lnTo>
                  <a:pt x="67734" y="8466"/>
                </a:lnTo>
                <a:lnTo>
                  <a:pt x="84667" y="8466"/>
                </a:lnTo>
                <a:lnTo>
                  <a:pt x="93134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35467" y="8466"/>
                </a:lnTo>
                <a:lnTo>
                  <a:pt x="143934" y="8466"/>
                </a:lnTo>
                <a:lnTo>
                  <a:pt x="152400" y="8466"/>
                </a:lnTo>
                <a:lnTo>
                  <a:pt x="152400" y="8466"/>
                </a:lnTo>
                <a:lnTo>
                  <a:pt x="160867" y="0"/>
                </a:lnTo>
                <a:lnTo>
                  <a:pt x="1608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8" name="Freeform 3197"/>
          <p:cNvSpPr/>
          <p:nvPr/>
        </p:nvSpPr>
        <p:spPr>
          <a:xfrm>
            <a:off x="7814734" y="5088467"/>
            <a:ext cx="160867" cy="16934"/>
          </a:xfrm>
          <a:custGeom>
            <a:avLst/>
            <a:gdLst/>
            <a:ahLst/>
            <a:cxnLst/>
            <a:rect l="0" t="0" r="0" b="0"/>
            <a:pathLst>
              <a:path w="160867" h="16934">
                <a:moveTo>
                  <a:pt x="8466" y="8466"/>
                </a:moveTo>
                <a:lnTo>
                  <a:pt x="8466" y="8466"/>
                </a:lnTo>
                <a:lnTo>
                  <a:pt x="0" y="8466"/>
                </a:lnTo>
                <a:lnTo>
                  <a:pt x="0" y="16933"/>
                </a:lnTo>
                <a:lnTo>
                  <a:pt x="0" y="16933"/>
                </a:lnTo>
                <a:lnTo>
                  <a:pt x="8466" y="16933"/>
                </a:lnTo>
                <a:lnTo>
                  <a:pt x="25399" y="16933"/>
                </a:lnTo>
                <a:lnTo>
                  <a:pt x="33866" y="16933"/>
                </a:lnTo>
                <a:lnTo>
                  <a:pt x="50799" y="16933"/>
                </a:lnTo>
                <a:lnTo>
                  <a:pt x="67732" y="16933"/>
                </a:lnTo>
                <a:lnTo>
                  <a:pt x="93133" y="16933"/>
                </a:lnTo>
                <a:lnTo>
                  <a:pt x="110066" y="8466"/>
                </a:lnTo>
                <a:lnTo>
                  <a:pt x="143932" y="8466"/>
                </a:lnTo>
                <a:lnTo>
                  <a:pt x="143932" y="8466"/>
                </a:lnTo>
                <a:lnTo>
                  <a:pt x="160866" y="0"/>
                </a:lnTo>
                <a:lnTo>
                  <a:pt x="1608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9" name="Freeform 3198"/>
          <p:cNvSpPr/>
          <p:nvPr/>
        </p:nvSpPr>
        <p:spPr>
          <a:xfrm>
            <a:off x="8204200" y="4868333"/>
            <a:ext cx="186268" cy="372535"/>
          </a:xfrm>
          <a:custGeom>
            <a:avLst/>
            <a:gdLst/>
            <a:ahLst/>
            <a:cxnLst/>
            <a:rect l="0" t="0" r="0" b="0"/>
            <a:pathLst>
              <a:path w="186268" h="372535">
                <a:moveTo>
                  <a:pt x="76200" y="0"/>
                </a:moveTo>
                <a:lnTo>
                  <a:pt x="76200" y="0"/>
                </a:lnTo>
                <a:lnTo>
                  <a:pt x="76200" y="0"/>
                </a:lnTo>
                <a:lnTo>
                  <a:pt x="67734" y="0"/>
                </a:lnTo>
                <a:lnTo>
                  <a:pt x="67734" y="0"/>
                </a:lnTo>
                <a:lnTo>
                  <a:pt x="59266" y="8467"/>
                </a:lnTo>
                <a:lnTo>
                  <a:pt x="50800" y="16934"/>
                </a:lnTo>
                <a:lnTo>
                  <a:pt x="42333" y="33867"/>
                </a:lnTo>
                <a:lnTo>
                  <a:pt x="33867" y="50800"/>
                </a:lnTo>
                <a:lnTo>
                  <a:pt x="25400" y="76200"/>
                </a:lnTo>
                <a:lnTo>
                  <a:pt x="16933" y="110067"/>
                </a:lnTo>
                <a:lnTo>
                  <a:pt x="8467" y="135467"/>
                </a:lnTo>
                <a:lnTo>
                  <a:pt x="0" y="169334"/>
                </a:lnTo>
                <a:lnTo>
                  <a:pt x="0" y="203200"/>
                </a:lnTo>
                <a:lnTo>
                  <a:pt x="0" y="237067"/>
                </a:lnTo>
                <a:lnTo>
                  <a:pt x="8467" y="270934"/>
                </a:lnTo>
                <a:lnTo>
                  <a:pt x="16933" y="304800"/>
                </a:lnTo>
                <a:lnTo>
                  <a:pt x="33867" y="330200"/>
                </a:lnTo>
                <a:lnTo>
                  <a:pt x="42333" y="347134"/>
                </a:lnTo>
                <a:lnTo>
                  <a:pt x="59266" y="364067"/>
                </a:lnTo>
                <a:lnTo>
                  <a:pt x="76200" y="372534"/>
                </a:lnTo>
                <a:lnTo>
                  <a:pt x="84667" y="372534"/>
                </a:lnTo>
                <a:lnTo>
                  <a:pt x="101600" y="372534"/>
                </a:lnTo>
                <a:lnTo>
                  <a:pt x="118533" y="372534"/>
                </a:lnTo>
                <a:lnTo>
                  <a:pt x="135466" y="372534"/>
                </a:lnTo>
                <a:lnTo>
                  <a:pt x="143934" y="364067"/>
                </a:lnTo>
                <a:lnTo>
                  <a:pt x="152400" y="355600"/>
                </a:lnTo>
                <a:lnTo>
                  <a:pt x="160867" y="347134"/>
                </a:lnTo>
                <a:lnTo>
                  <a:pt x="177800" y="330200"/>
                </a:lnTo>
                <a:lnTo>
                  <a:pt x="177800" y="304800"/>
                </a:lnTo>
                <a:lnTo>
                  <a:pt x="186267" y="279400"/>
                </a:lnTo>
                <a:lnTo>
                  <a:pt x="186267" y="254000"/>
                </a:lnTo>
                <a:lnTo>
                  <a:pt x="186267" y="228600"/>
                </a:lnTo>
                <a:lnTo>
                  <a:pt x="186267" y="203200"/>
                </a:lnTo>
                <a:lnTo>
                  <a:pt x="177800" y="194734"/>
                </a:lnTo>
                <a:lnTo>
                  <a:pt x="177800" y="186267"/>
                </a:lnTo>
                <a:lnTo>
                  <a:pt x="160867" y="186267"/>
                </a:lnTo>
                <a:lnTo>
                  <a:pt x="152400" y="194734"/>
                </a:lnTo>
                <a:lnTo>
                  <a:pt x="152400" y="194734"/>
                </a:lnTo>
                <a:lnTo>
                  <a:pt x="143934" y="203200"/>
                </a:lnTo>
                <a:lnTo>
                  <a:pt x="135466" y="220134"/>
                </a:lnTo>
                <a:lnTo>
                  <a:pt x="127000" y="228600"/>
                </a:lnTo>
                <a:lnTo>
                  <a:pt x="118533" y="254000"/>
                </a:lnTo>
                <a:lnTo>
                  <a:pt x="110067" y="279400"/>
                </a:lnTo>
                <a:lnTo>
                  <a:pt x="110067" y="296334"/>
                </a:lnTo>
                <a:lnTo>
                  <a:pt x="110067" y="321734"/>
                </a:lnTo>
                <a:lnTo>
                  <a:pt x="110067" y="338667"/>
                </a:lnTo>
                <a:lnTo>
                  <a:pt x="118533" y="347134"/>
                </a:lnTo>
                <a:lnTo>
                  <a:pt x="127000" y="355600"/>
                </a:lnTo>
                <a:lnTo>
                  <a:pt x="135466" y="355600"/>
                </a:lnTo>
                <a:lnTo>
                  <a:pt x="135466" y="355600"/>
                </a:lnTo>
                <a:lnTo>
                  <a:pt x="143934" y="355600"/>
                </a:lnTo>
                <a:lnTo>
                  <a:pt x="143934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0" name="Freeform 3199"/>
          <p:cNvSpPr/>
          <p:nvPr/>
        </p:nvSpPr>
        <p:spPr>
          <a:xfrm>
            <a:off x="8517467" y="4927600"/>
            <a:ext cx="194734" cy="313268"/>
          </a:xfrm>
          <a:custGeom>
            <a:avLst/>
            <a:gdLst/>
            <a:ahLst/>
            <a:cxnLst/>
            <a:rect l="0" t="0" r="0" b="0"/>
            <a:pathLst>
              <a:path w="194734" h="313268">
                <a:moveTo>
                  <a:pt x="126999" y="0"/>
                </a:moveTo>
                <a:lnTo>
                  <a:pt x="126999" y="0"/>
                </a:lnTo>
                <a:lnTo>
                  <a:pt x="126999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0066" y="8467"/>
                </a:lnTo>
                <a:lnTo>
                  <a:pt x="101600" y="16933"/>
                </a:lnTo>
                <a:lnTo>
                  <a:pt x="84666" y="25400"/>
                </a:lnTo>
                <a:lnTo>
                  <a:pt x="67733" y="42333"/>
                </a:lnTo>
                <a:lnTo>
                  <a:pt x="59267" y="50800"/>
                </a:lnTo>
                <a:lnTo>
                  <a:pt x="50799" y="59267"/>
                </a:lnTo>
                <a:lnTo>
                  <a:pt x="33866" y="76200"/>
                </a:lnTo>
                <a:lnTo>
                  <a:pt x="25400" y="84667"/>
                </a:lnTo>
                <a:lnTo>
                  <a:pt x="16933" y="93133"/>
                </a:lnTo>
                <a:lnTo>
                  <a:pt x="8466" y="101600"/>
                </a:lnTo>
                <a:lnTo>
                  <a:pt x="8466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0" y="152400"/>
                </a:lnTo>
                <a:lnTo>
                  <a:pt x="0" y="160867"/>
                </a:lnTo>
                <a:lnTo>
                  <a:pt x="8466" y="169333"/>
                </a:lnTo>
                <a:lnTo>
                  <a:pt x="8466" y="169333"/>
                </a:lnTo>
                <a:lnTo>
                  <a:pt x="16933" y="169333"/>
                </a:lnTo>
                <a:lnTo>
                  <a:pt x="16933" y="169333"/>
                </a:lnTo>
                <a:lnTo>
                  <a:pt x="25400" y="160867"/>
                </a:lnTo>
                <a:lnTo>
                  <a:pt x="33866" y="152400"/>
                </a:lnTo>
                <a:lnTo>
                  <a:pt x="42333" y="143933"/>
                </a:lnTo>
                <a:lnTo>
                  <a:pt x="50799" y="135467"/>
                </a:lnTo>
                <a:lnTo>
                  <a:pt x="67733" y="127000"/>
                </a:lnTo>
                <a:lnTo>
                  <a:pt x="76200" y="118533"/>
                </a:lnTo>
                <a:lnTo>
                  <a:pt x="93133" y="110067"/>
                </a:lnTo>
                <a:lnTo>
                  <a:pt x="101600" y="110067"/>
                </a:lnTo>
                <a:lnTo>
                  <a:pt x="118533" y="110067"/>
                </a:lnTo>
                <a:lnTo>
                  <a:pt x="126999" y="118533"/>
                </a:lnTo>
                <a:lnTo>
                  <a:pt x="143933" y="135467"/>
                </a:lnTo>
                <a:lnTo>
                  <a:pt x="160866" y="143933"/>
                </a:lnTo>
                <a:lnTo>
                  <a:pt x="169333" y="160867"/>
                </a:lnTo>
                <a:lnTo>
                  <a:pt x="177800" y="177800"/>
                </a:lnTo>
                <a:lnTo>
                  <a:pt x="186266" y="194733"/>
                </a:lnTo>
                <a:lnTo>
                  <a:pt x="194733" y="211667"/>
                </a:lnTo>
                <a:lnTo>
                  <a:pt x="194733" y="220133"/>
                </a:lnTo>
                <a:lnTo>
                  <a:pt x="194733" y="237067"/>
                </a:lnTo>
                <a:lnTo>
                  <a:pt x="194733" y="254000"/>
                </a:lnTo>
                <a:lnTo>
                  <a:pt x="186266" y="262467"/>
                </a:lnTo>
                <a:lnTo>
                  <a:pt x="177800" y="279400"/>
                </a:lnTo>
                <a:lnTo>
                  <a:pt x="169333" y="287867"/>
                </a:lnTo>
                <a:lnTo>
                  <a:pt x="160866" y="296333"/>
                </a:lnTo>
                <a:lnTo>
                  <a:pt x="152400" y="304800"/>
                </a:lnTo>
                <a:lnTo>
                  <a:pt x="143933" y="313267"/>
                </a:lnTo>
                <a:lnTo>
                  <a:pt x="126999" y="313267"/>
                </a:lnTo>
                <a:lnTo>
                  <a:pt x="118533" y="313267"/>
                </a:lnTo>
                <a:lnTo>
                  <a:pt x="110066" y="296333"/>
                </a:lnTo>
                <a:lnTo>
                  <a:pt x="110066" y="296333"/>
                </a:lnTo>
                <a:lnTo>
                  <a:pt x="93133" y="287867"/>
                </a:lnTo>
                <a:lnTo>
                  <a:pt x="93133" y="287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1" name="Freeform 3200"/>
          <p:cNvSpPr/>
          <p:nvPr/>
        </p:nvSpPr>
        <p:spPr>
          <a:xfrm>
            <a:off x="8788400" y="4783667"/>
            <a:ext cx="59268" cy="118534"/>
          </a:xfrm>
          <a:custGeom>
            <a:avLst/>
            <a:gdLst/>
            <a:ahLst/>
            <a:cxnLst/>
            <a:rect l="0" t="0" r="0" b="0"/>
            <a:pathLst>
              <a:path w="59268" h="118534">
                <a:moveTo>
                  <a:pt x="16934" y="42333"/>
                </a:move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42333"/>
                </a:lnTo>
                <a:lnTo>
                  <a:pt x="8466" y="50800"/>
                </a:lnTo>
                <a:lnTo>
                  <a:pt x="0" y="50800"/>
                </a:lnTo>
                <a:lnTo>
                  <a:pt x="0" y="59266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6"/>
                </a:lnTo>
                <a:lnTo>
                  <a:pt x="8466" y="118533"/>
                </a:lnTo>
                <a:lnTo>
                  <a:pt x="8466" y="118533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10066"/>
                </a:lnTo>
                <a:lnTo>
                  <a:pt x="42333" y="101600"/>
                </a:lnTo>
                <a:lnTo>
                  <a:pt x="50800" y="93133"/>
                </a:lnTo>
                <a:lnTo>
                  <a:pt x="59267" y="76200"/>
                </a:lnTo>
                <a:lnTo>
                  <a:pt x="59267" y="67733"/>
                </a:lnTo>
                <a:lnTo>
                  <a:pt x="59267" y="50800"/>
                </a:lnTo>
                <a:lnTo>
                  <a:pt x="59267" y="42333"/>
                </a:lnTo>
                <a:lnTo>
                  <a:pt x="59267" y="25400"/>
                </a:lnTo>
                <a:lnTo>
                  <a:pt x="50800" y="16933"/>
                </a:lnTo>
                <a:lnTo>
                  <a:pt x="50800" y="8466"/>
                </a:lnTo>
                <a:lnTo>
                  <a:pt x="42333" y="0"/>
                </a:lnTo>
                <a:lnTo>
                  <a:pt x="33867" y="0"/>
                </a:lnTo>
                <a:lnTo>
                  <a:pt x="33867" y="0"/>
                </a:lnTo>
                <a:lnTo>
                  <a:pt x="25400" y="0"/>
                </a:lnTo>
                <a:lnTo>
                  <a:pt x="25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2" name="Freeform 3201"/>
          <p:cNvSpPr/>
          <p:nvPr/>
        </p:nvSpPr>
        <p:spPr>
          <a:xfrm>
            <a:off x="5579533" y="5588000"/>
            <a:ext cx="270935" cy="330201"/>
          </a:xfrm>
          <a:custGeom>
            <a:avLst/>
            <a:gdLst/>
            <a:ahLst/>
            <a:cxnLst/>
            <a:rect l="0" t="0" r="0" b="0"/>
            <a:pathLst>
              <a:path w="270935" h="330201">
                <a:moveTo>
                  <a:pt x="16934" y="118533"/>
                </a:moveTo>
                <a:lnTo>
                  <a:pt x="16934" y="127000"/>
                </a:lnTo>
                <a:lnTo>
                  <a:pt x="16934" y="127000"/>
                </a:lnTo>
                <a:lnTo>
                  <a:pt x="16934" y="143933"/>
                </a:lnTo>
                <a:lnTo>
                  <a:pt x="8467" y="152400"/>
                </a:lnTo>
                <a:lnTo>
                  <a:pt x="8467" y="169333"/>
                </a:lnTo>
                <a:lnTo>
                  <a:pt x="8467" y="177800"/>
                </a:lnTo>
                <a:lnTo>
                  <a:pt x="8467" y="194733"/>
                </a:lnTo>
                <a:lnTo>
                  <a:pt x="8467" y="211667"/>
                </a:lnTo>
                <a:lnTo>
                  <a:pt x="8467" y="228600"/>
                </a:lnTo>
                <a:lnTo>
                  <a:pt x="8467" y="245533"/>
                </a:lnTo>
                <a:lnTo>
                  <a:pt x="8467" y="262467"/>
                </a:lnTo>
                <a:lnTo>
                  <a:pt x="8467" y="279400"/>
                </a:lnTo>
                <a:lnTo>
                  <a:pt x="8467" y="296333"/>
                </a:lnTo>
                <a:lnTo>
                  <a:pt x="0" y="313267"/>
                </a:lnTo>
                <a:lnTo>
                  <a:pt x="0" y="321733"/>
                </a:lnTo>
                <a:lnTo>
                  <a:pt x="0" y="330200"/>
                </a:lnTo>
                <a:lnTo>
                  <a:pt x="0" y="330200"/>
                </a:lnTo>
                <a:lnTo>
                  <a:pt x="8467" y="330200"/>
                </a:lnTo>
                <a:lnTo>
                  <a:pt x="8467" y="330200"/>
                </a:lnTo>
                <a:lnTo>
                  <a:pt x="8467" y="321733"/>
                </a:lnTo>
                <a:lnTo>
                  <a:pt x="8467" y="313267"/>
                </a:lnTo>
                <a:lnTo>
                  <a:pt x="8467" y="296333"/>
                </a:lnTo>
                <a:lnTo>
                  <a:pt x="8467" y="279400"/>
                </a:lnTo>
                <a:lnTo>
                  <a:pt x="8467" y="254000"/>
                </a:lnTo>
                <a:lnTo>
                  <a:pt x="16934" y="228600"/>
                </a:lnTo>
                <a:lnTo>
                  <a:pt x="16934" y="194733"/>
                </a:lnTo>
                <a:lnTo>
                  <a:pt x="25400" y="169333"/>
                </a:lnTo>
                <a:lnTo>
                  <a:pt x="33867" y="143933"/>
                </a:lnTo>
                <a:lnTo>
                  <a:pt x="33867" y="118533"/>
                </a:lnTo>
                <a:lnTo>
                  <a:pt x="42334" y="101600"/>
                </a:lnTo>
                <a:lnTo>
                  <a:pt x="50800" y="84667"/>
                </a:lnTo>
                <a:lnTo>
                  <a:pt x="59267" y="76200"/>
                </a:lnTo>
                <a:lnTo>
                  <a:pt x="67734" y="76200"/>
                </a:lnTo>
                <a:lnTo>
                  <a:pt x="76200" y="76200"/>
                </a:lnTo>
                <a:lnTo>
                  <a:pt x="84667" y="76200"/>
                </a:lnTo>
                <a:lnTo>
                  <a:pt x="93134" y="93133"/>
                </a:lnTo>
                <a:lnTo>
                  <a:pt x="93134" y="101600"/>
                </a:lnTo>
                <a:lnTo>
                  <a:pt x="101600" y="118533"/>
                </a:lnTo>
                <a:lnTo>
                  <a:pt x="110067" y="143933"/>
                </a:lnTo>
                <a:lnTo>
                  <a:pt x="110067" y="169333"/>
                </a:lnTo>
                <a:lnTo>
                  <a:pt x="110067" y="194733"/>
                </a:lnTo>
                <a:lnTo>
                  <a:pt x="118534" y="220133"/>
                </a:lnTo>
                <a:lnTo>
                  <a:pt x="118534" y="228600"/>
                </a:lnTo>
                <a:lnTo>
                  <a:pt x="118534" y="245533"/>
                </a:lnTo>
                <a:lnTo>
                  <a:pt x="127000" y="245533"/>
                </a:lnTo>
                <a:lnTo>
                  <a:pt x="127000" y="245533"/>
                </a:lnTo>
                <a:lnTo>
                  <a:pt x="127000" y="245533"/>
                </a:lnTo>
                <a:lnTo>
                  <a:pt x="135467" y="245533"/>
                </a:lnTo>
                <a:lnTo>
                  <a:pt x="135467" y="228600"/>
                </a:lnTo>
                <a:lnTo>
                  <a:pt x="135467" y="211667"/>
                </a:lnTo>
                <a:lnTo>
                  <a:pt x="135467" y="186267"/>
                </a:lnTo>
                <a:lnTo>
                  <a:pt x="143934" y="169333"/>
                </a:lnTo>
                <a:lnTo>
                  <a:pt x="143934" y="135467"/>
                </a:lnTo>
                <a:lnTo>
                  <a:pt x="143934" y="110067"/>
                </a:lnTo>
                <a:lnTo>
                  <a:pt x="143934" y="84667"/>
                </a:lnTo>
                <a:lnTo>
                  <a:pt x="152400" y="67733"/>
                </a:lnTo>
                <a:lnTo>
                  <a:pt x="152400" y="42333"/>
                </a:lnTo>
                <a:lnTo>
                  <a:pt x="160867" y="25400"/>
                </a:lnTo>
                <a:lnTo>
                  <a:pt x="169334" y="16933"/>
                </a:lnTo>
                <a:lnTo>
                  <a:pt x="177800" y="8467"/>
                </a:lnTo>
                <a:lnTo>
                  <a:pt x="186267" y="8467"/>
                </a:lnTo>
                <a:lnTo>
                  <a:pt x="194734" y="0"/>
                </a:lnTo>
                <a:lnTo>
                  <a:pt x="211667" y="8467"/>
                </a:lnTo>
                <a:lnTo>
                  <a:pt x="220134" y="16933"/>
                </a:lnTo>
                <a:lnTo>
                  <a:pt x="228600" y="25400"/>
                </a:lnTo>
                <a:lnTo>
                  <a:pt x="245534" y="33867"/>
                </a:lnTo>
                <a:lnTo>
                  <a:pt x="254000" y="50800"/>
                </a:lnTo>
                <a:lnTo>
                  <a:pt x="262467" y="67733"/>
                </a:lnTo>
                <a:lnTo>
                  <a:pt x="262467" y="93133"/>
                </a:lnTo>
                <a:lnTo>
                  <a:pt x="270934" y="110067"/>
                </a:lnTo>
                <a:lnTo>
                  <a:pt x="270934" y="135467"/>
                </a:lnTo>
                <a:lnTo>
                  <a:pt x="270934" y="152400"/>
                </a:lnTo>
                <a:lnTo>
                  <a:pt x="270934" y="177800"/>
                </a:lnTo>
                <a:lnTo>
                  <a:pt x="270934" y="203200"/>
                </a:lnTo>
                <a:lnTo>
                  <a:pt x="270934" y="220133"/>
                </a:lnTo>
                <a:lnTo>
                  <a:pt x="262467" y="237067"/>
                </a:lnTo>
                <a:lnTo>
                  <a:pt x="262467" y="254000"/>
                </a:lnTo>
                <a:lnTo>
                  <a:pt x="262467" y="262467"/>
                </a:lnTo>
                <a:lnTo>
                  <a:pt x="262467" y="270933"/>
                </a:lnTo>
                <a:lnTo>
                  <a:pt x="270934" y="270933"/>
                </a:lnTo>
                <a:lnTo>
                  <a:pt x="270934" y="270933"/>
                </a:lnTo>
                <a:lnTo>
                  <a:pt x="270934" y="270933"/>
                </a:lnTo>
                <a:lnTo>
                  <a:pt x="270934" y="270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3" name="Freeform 3202"/>
          <p:cNvSpPr/>
          <p:nvPr/>
        </p:nvSpPr>
        <p:spPr>
          <a:xfrm>
            <a:off x="5901267" y="5545667"/>
            <a:ext cx="169334" cy="228601"/>
          </a:xfrm>
          <a:custGeom>
            <a:avLst/>
            <a:gdLst/>
            <a:ahLst/>
            <a:cxnLst/>
            <a:rect l="0" t="0" r="0" b="0"/>
            <a:pathLst>
              <a:path w="169334" h="228601">
                <a:moveTo>
                  <a:pt x="143933" y="0"/>
                </a:move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43933" y="0"/>
                </a:lnTo>
                <a:lnTo>
                  <a:pt x="135466" y="8466"/>
                </a:lnTo>
                <a:lnTo>
                  <a:pt x="127000" y="16933"/>
                </a:lnTo>
                <a:lnTo>
                  <a:pt x="127000" y="33866"/>
                </a:lnTo>
                <a:lnTo>
                  <a:pt x="110066" y="59266"/>
                </a:lnTo>
                <a:lnTo>
                  <a:pt x="101600" y="76200"/>
                </a:lnTo>
                <a:lnTo>
                  <a:pt x="84666" y="101600"/>
                </a:lnTo>
                <a:lnTo>
                  <a:pt x="67733" y="127000"/>
                </a:lnTo>
                <a:lnTo>
                  <a:pt x="50800" y="143933"/>
                </a:lnTo>
                <a:lnTo>
                  <a:pt x="33866" y="160866"/>
                </a:lnTo>
                <a:lnTo>
                  <a:pt x="25400" y="186266"/>
                </a:lnTo>
                <a:lnTo>
                  <a:pt x="16933" y="194733"/>
                </a:lnTo>
                <a:lnTo>
                  <a:pt x="8466" y="211666"/>
                </a:lnTo>
                <a:lnTo>
                  <a:pt x="0" y="211666"/>
                </a:lnTo>
                <a:lnTo>
                  <a:pt x="0" y="220133"/>
                </a:lnTo>
                <a:lnTo>
                  <a:pt x="0" y="220133"/>
                </a:lnTo>
                <a:lnTo>
                  <a:pt x="0" y="220133"/>
                </a:lnTo>
                <a:lnTo>
                  <a:pt x="8466" y="220133"/>
                </a:lnTo>
                <a:lnTo>
                  <a:pt x="16933" y="220133"/>
                </a:lnTo>
                <a:lnTo>
                  <a:pt x="25400" y="220133"/>
                </a:lnTo>
                <a:lnTo>
                  <a:pt x="33866" y="211666"/>
                </a:lnTo>
                <a:lnTo>
                  <a:pt x="50800" y="211666"/>
                </a:lnTo>
                <a:lnTo>
                  <a:pt x="59266" y="211666"/>
                </a:lnTo>
                <a:lnTo>
                  <a:pt x="76200" y="211666"/>
                </a:lnTo>
                <a:lnTo>
                  <a:pt x="93133" y="211666"/>
                </a:lnTo>
                <a:lnTo>
                  <a:pt x="101600" y="220133"/>
                </a:lnTo>
                <a:lnTo>
                  <a:pt x="118533" y="220133"/>
                </a:lnTo>
                <a:lnTo>
                  <a:pt x="127000" y="220133"/>
                </a:lnTo>
                <a:lnTo>
                  <a:pt x="143933" y="228600"/>
                </a:lnTo>
                <a:lnTo>
                  <a:pt x="152400" y="228600"/>
                </a:lnTo>
                <a:lnTo>
                  <a:pt x="160866" y="220133"/>
                </a:lnTo>
                <a:lnTo>
                  <a:pt x="160866" y="220133"/>
                </a:lnTo>
                <a:lnTo>
                  <a:pt x="169333" y="211666"/>
                </a:lnTo>
                <a:lnTo>
                  <a:pt x="169333" y="211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4" name="Freeform 3203"/>
          <p:cNvSpPr/>
          <p:nvPr/>
        </p:nvSpPr>
        <p:spPr>
          <a:xfrm>
            <a:off x="6146800" y="5494867"/>
            <a:ext cx="186268" cy="347134"/>
          </a:xfrm>
          <a:custGeom>
            <a:avLst/>
            <a:gdLst/>
            <a:ahLst/>
            <a:cxnLst/>
            <a:rect l="0" t="0" r="0" b="0"/>
            <a:pathLst>
              <a:path w="186268" h="347134">
                <a:moveTo>
                  <a:pt x="0" y="33866"/>
                </a:moveTo>
                <a:lnTo>
                  <a:pt x="0" y="33866"/>
                </a:lnTo>
                <a:lnTo>
                  <a:pt x="0" y="33866"/>
                </a:lnTo>
                <a:lnTo>
                  <a:pt x="8467" y="25400"/>
                </a:lnTo>
                <a:lnTo>
                  <a:pt x="16933" y="16933"/>
                </a:lnTo>
                <a:lnTo>
                  <a:pt x="25400" y="16933"/>
                </a:lnTo>
                <a:lnTo>
                  <a:pt x="33867" y="8466"/>
                </a:lnTo>
                <a:lnTo>
                  <a:pt x="50800" y="0"/>
                </a:lnTo>
                <a:lnTo>
                  <a:pt x="59267" y="0"/>
                </a:lnTo>
                <a:lnTo>
                  <a:pt x="76200" y="0"/>
                </a:lnTo>
                <a:lnTo>
                  <a:pt x="84667" y="8466"/>
                </a:lnTo>
                <a:lnTo>
                  <a:pt x="84667" y="16933"/>
                </a:lnTo>
                <a:lnTo>
                  <a:pt x="93133" y="25400"/>
                </a:lnTo>
                <a:lnTo>
                  <a:pt x="93133" y="42333"/>
                </a:lnTo>
                <a:lnTo>
                  <a:pt x="93133" y="59266"/>
                </a:lnTo>
                <a:lnTo>
                  <a:pt x="93133" y="67733"/>
                </a:lnTo>
                <a:lnTo>
                  <a:pt x="84667" y="84666"/>
                </a:lnTo>
                <a:lnTo>
                  <a:pt x="84667" y="101600"/>
                </a:lnTo>
                <a:lnTo>
                  <a:pt x="76200" y="110066"/>
                </a:lnTo>
                <a:lnTo>
                  <a:pt x="67733" y="127000"/>
                </a:lnTo>
                <a:lnTo>
                  <a:pt x="67733" y="127000"/>
                </a:lnTo>
                <a:lnTo>
                  <a:pt x="59267" y="135466"/>
                </a:lnTo>
                <a:lnTo>
                  <a:pt x="59267" y="135466"/>
                </a:lnTo>
                <a:lnTo>
                  <a:pt x="59267" y="135466"/>
                </a:lnTo>
                <a:lnTo>
                  <a:pt x="59267" y="135466"/>
                </a:lnTo>
                <a:lnTo>
                  <a:pt x="67733" y="127000"/>
                </a:lnTo>
                <a:lnTo>
                  <a:pt x="67733" y="127000"/>
                </a:lnTo>
                <a:lnTo>
                  <a:pt x="76200" y="110066"/>
                </a:lnTo>
                <a:lnTo>
                  <a:pt x="93133" y="101600"/>
                </a:lnTo>
                <a:lnTo>
                  <a:pt x="101600" y="93133"/>
                </a:lnTo>
                <a:lnTo>
                  <a:pt x="118533" y="84666"/>
                </a:lnTo>
                <a:lnTo>
                  <a:pt x="127000" y="76200"/>
                </a:lnTo>
                <a:lnTo>
                  <a:pt x="143933" y="76200"/>
                </a:lnTo>
                <a:lnTo>
                  <a:pt x="152400" y="76200"/>
                </a:lnTo>
                <a:lnTo>
                  <a:pt x="160867" y="84666"/>
                </a:lnTo>
                <a:lnTo>
                  <a:pt x="169333" y="93133"/>
                </a:lnTo>
                <a:lnTo>
                  <a:pt x="177800" y="110066"/>
                </a:lnTo>
                <a:lnTo>
                  <a:pt x="186267" y="127000"/>
                </a:lnTo>
                <a:lnTo>
                  <a:pt x="186267" y="143933"/>
                </a:lnTo>
                <a:lnTo>
                  <a:pt x="186267" y="169333"/>
                </a:lnTo>
                <a:lnTo>
                  <a:pt x="186267" y="203200"/>
                </a:lnTo>
                <a:lnTo>
                  <a:pt x="186267" y="228600"/>
                </a:lnTo>
                <a:lnTo>
                  <a:pt x="177800" y="245533"/>
                </a:lnTo>
                <a:lnTo>
                  <a:pt x="169333" y="270933"/>
                </a:lnTo>
                <a:lnTo>
                  <a:pt x="152400" y="296333"/>
                </a:lnTo>
                <a:lnTo>
                  <a:pt x="143933" y="313266"/>
                </a:lnTo>
                <a:lnTo>
                  <a:pt x="135467" y="330200"/>
                </a:lnTo>
                <a:lnTo>
                  <a:pt x="118533" y="338666"/>
                </a:lnTo>
                <a:lnTo>
                  <a:pt x="101600" y="347133"/>
                </a:lnTo>
                <a:lnTo>
                  <a:pt x="84667" y="347133"/>
                </a:lnTo>
                <a:lnTo>
                  <a:pt x="76200" y="347133"/>
                </a:lnTo>
                <a:lnTo>
                  <a:pt x="67733" y="338666"/>
                </a:lnTo>
                <a:lnTo>
                  <a:pt x="67733" y="338666"/>
                </a:lnTo>
                <a:lnTo>
                  <a:pt x="59267" y="330200"/>
                </a:lnTo>
                <a:lnTo>
                  <a:pt x="59267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5" name="Freeform 3204"/>
          <p:cNvSpPr/>
          <p:nvPr/>
        </p:nvSpPr>
        <p:spPr>
          <a:xfrm>
            <a:off x="6434667" y="5604933"/>
            <a:ext cx="93134" cy="16935"/>
          </a:xfrm>
          <a:custGeom>
            <a:avLst/>
            <a:gdLst/>
            <a:ahLst/>
            <a:cxnLst/>
            <a:rect l="0" t="0" r="0" b="0"/>
            <a:pathLst>
              <a:path w="93134" h="16935">
                <a:moveTo>
                  <a:pt x="0" y="8467"/>
                </a:moveTo>
                <a:lnTo>
                  <a:pt x="0" y="8467"/>
                </a:lnTo>
                <a:lnTo>
                  <a:pt x="0" y="8467"/>
                </a:lnTo>
                <a:lnTo>
                  <a:pt x="0" y="16934"/>
                </a:lnTo>
                <a:lnTo>
                  <a:pt x="8466" y="16934"/>
                </a:lnTo>
                <a:lnTo>
                  <a:pt x="8466" y="16934"/>
                </a:lnTo>
                <a:lnTo>
                  <a:pt x="16933" y="16934"/>
                </a:lnTo>
                <a:lnTo>
                  <a:pt x="25400" y="16934"/>
                </a:lnTo>
                <a:lnTo>
                  <a:pt x="42333" y="16934"/>
                </a:lnTo>
                <a:lnTo>
                  <a:pt x="59266" y="16934"/>
                </a:lnTo>
                <a:lnTo>
                  <a:pt x="67733" y="16934"/>
                </a:lnTo>
                <a:lnTo>
                  <a:pt x="76199" y="16934"/>
                </a:lnTo>
                <a:lnTo>
                  <a:pt x="84667" y="8467"/>
                </a:lnTo>
                <a:lnTo>
                  <a:pt x="93133" y="8467"/>
                </a:lnTo>
                <a:lnTo>
                  <a:pt x="93133" y="8467"/>
                </a:lnTo>
                <a:lnTo>
                  <a:pt x="93133" y="0"/>
                </a:lnTo>
                <a:lnTo>
                  <a:pt x="931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6" name="Freeform 3205"/>
          <p:cNvSpPr/>
          <p:nvPr/>
        </p:nvSpPr>
        <p:spPr>
          <a:xfrm>
            <a:off x="6426200" y="5698067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7" y="16933"/>
                </a:lnTo>
                <a:lnTo>
                  <a:pt x="16933" y="16933"/>
                </a:lnTo>
                <a:lnTo>
                  <a:pt x="33867" y="16933"/>
                </a:lnTo>
                <a:lnTo>
                  <a:pt x="50800" y="8466"/>
                </a:lnTo>
                <a:lnTo>
                  <a:pt x="59267" y="8466"/>
                </a:lnTo>
                <a:lnTo>
                  <a:pt x="76200" y="8466"/>
                </a:lnTo>
                <a:lnTo>
                  <a:pt x="93134" y="8466"/>
                </a:lnTo>
                <a:lnTo>
                  <a:pt x="110067" y="0"/>
                </a:lnTo>
                <a:lnTo>
                  <a:pt x="110067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7" name="Freeform 3206"/>
          <p:cNvSpPr/>
          <p:nvPr/>
        </p:nvSpPr>
        <p:spPr>
          <a:xfrm>
            <a:off x="6781800" y="5376333"/>
            <a:ext cx="186267" cy="448735"/>
          </a:xfrm>
          <a:custGeom>
            <a:avLst/>
            <a:gdLst/>
            <a:ahLst/>
            <a:cxnLst/>
            <a:rect l="0" t="0" r="0" b="0"/>
            <a:pathLst>
              <a:path w="186267" h="448735">
                <a:moveTo>
                  <a:pt x="118534" y="0"/>
                </a:moveTo>
                <a:lnTo>
                  <a:pt x="118534" y="0"/>
                </a:lnTo>
                <a:lnTo>
                  <a:pt x="118534" y="0"/>
                </a:lnTo>
                <a:lnTo>
                  <a:pt x="110066" y="0"/>
                </a:lnTo>
                <a:lnTo>
                  <a:pt x="101600" y="8467"/>
                </a:lnTo>
                <a:lnTo>
                  <a:pt x="93133" y="16934"/>
                </a:lnTo>
                <a:lnTo>
                  <a:pt x="84667" y="25400"/>
                </a:lnTo>
                <a:lnTo>
                  <a:pt x="76200" y="42334"/>
                </a:lnTo>
                <a:lnTo>
                  <a:pt x="67733" y="67734"/>
                </a:lnTo>
                <a:lnTo>
                  <a:pt x="50800" y="93134"/>
                </a:lnTo>
                <a:lnTo>
                  <a:pt x="42334" y="118534"/>
                </a:lnTo>
                <a:lnTo>
                  <a:pt x="33866" y="152400"/>
                </a:lnTo>
                <a:lnTo>
                  <a:pt x="16933" y="186267"/>
                </a:lnTo>
                <a:lnTo>
                  <a:pt x="8467" y="211667"/>
                </a:lnTo>
                <a:lnTo>
                  <a:pt x="8467" y="245534"/>
                </a:lnTo>
                <a:lnTo>
                  <a:pt x="0" y="279400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55600"/>
                </a:lnTo>
                <a:lnTo>
                  <a:pt x="16933" y="372534"/>
                </a:lnTo>
                <a:lnTo>
                  <a:pt x="33866" y="389467"/>
                </a:lnTo>
                <a:lnTo>
                  <a:pt x="42334" y="397934"/>
                </a:lnTo>
                <a:lnTo>
                  <a:pt x="50800" y="397934"/>
                </a:lnTo>
                <a:lnTo>
                  <a:pt x="67733" y="397934"/>
                </a:lnTo>
                <a:lnTo>
                  <a:pt x="76200" y="397934"/>
                </a:lnTo>
                <a:lnTo>
                  <a:pt x="93133" y="389467"/>
                </a:lnTo>
                <a:lnTo>
                  <a:pt x="110066" y="381000"/>
                </a:lnTo>
                <a:lnTo>
                  <a:pt x="118534" y="364067"/>
                </a:lnTo>
                <a:lnTo>
                  <a:pt x="135467" y="347134"/>
                </a:lnTo>
                <a:lnTo>
                  <a:pt x="152400" y="330200"/>
                </a:lnTo>
                <a:lnTo>
                  <a:pt x="160867" y="304800"/>
                </a:lnTo>
                <a:lnTo>
                  <a:pt x="169333" y="287867"/>
                </a:lnTo>
                <a:lnTo>
                  <a:pt x="177800" y="270934"/>
                </a:lnTo>
                <a:lnTo>
                  <a:pt x="186266" y="254000"/>
                </a:lnTo>
                <a:lnTo>
                  <a:pt x="186266" y="245534"/>
                </a:lnTo>
                <a:lnTo>
                  <a:pt x="186266" y="237067"/>
                </a:lnTo>
                <a:lnTo>
                  <a:pt x="186266" y="237067"/>
                </a:lnTo>
                <a:lnTo>
                  <a:pt x="177800" y="228600"/>
                </a:lnTo>
                <a:lnTo>
                  <a:pt x="169333" y="237067"/>
                </a:lnTo>
                <a:lnTo>
                  <a:pt x="169333" y="237067"/>
                </a:lnTo>
                <a:lnTo>
                  <a:pt x="152400" y="245534"/>
                </a:lnTo>
                <a:lnTo>
                  <a:pt x="143933" y="262467"/>
                </a:lnTo>
                <a:lnTo>
                  <a:pt x="135467" y="279400"/>
                </a:lnTo>
                <a:lnTo>
                  <a:pt x="127000" y="304800"/>
                </a:lnTo>
                <a:lnTo>
                  <a:pt x="118534" y="330200"/>
                </a:lnTo>
                <a:lnTo>
                  <a:pt x="110066" y="355600"/>
                </a:lnTo>
                <a:lnTo>
                  <a:pt x="110066" y="381000"/>
                </a:lnTo>
                <a:lnTo>
                  <a:pt x="110066" y="406400"/>
                </a:lnTo>
                <a:lnTo>
                  <a:pt x="110066" y="423334"/>
                </a:lnTo>
                <a:lnTo>
                  <a:pt x="118534" y="440267"/>
                </a:lnTo>
                <a:lnTo>
                  <a:pt x="127000" y="448734"/>
                </a:lnTo>
                <a:lnTo>
                  <a:pt x="135467" y="448734"/>
                </a:lnTo>
                <a:lnTo>
                  <a:pt x="135467" y="448734"/>
                </a:lnTo>
                <a:lnTo>
                  <a:pt x="143933" y="440267"/>
                </a:lnTo>
                <a:lnTo>
                  <a:pt x="143933" y="4402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8" name="Freeform 3207"/>
          <p:cNvSpPr/>
          <p:nvPr/>
        </p:nvSpPr>
        <p:spPr>
          <a:xfrm>
            <a:off x="7095067" y="5410200"/>
            <a:ext cx="93134" cy="423334"/>
          </a:xfrm>
          <a:custGeom>
            <a:avLst/>
            <a:gdLst/>
            <a:ahLst/>
            <a:cxnLst/>
            <a:rect l="0" t="0" r="0" b="0"/>
            <a:pathLst>
              <a:path w="93134" h="423334">
                <a:moveTo>
                  <a:pt x="93133" y="8467"/>
                </a:moveTo>
                <a:lnTo>
                  <a:pt x="93133" y="8467"/>
                </a:lnTo>
                <a:lnTo>
                  <a:pt x="93133" y="8467"/>
                </a:lnTo>
                <a:lnTo>
                  <a:pt x="84666" y="8467"/>
                </a:lnTo>
                <a:lnTo>
                  <a:pt x="84666" y="0"/>
                </a:lnTo>
                <a:lnTo>
                  <a:pt x="76200" y="8467"/>
                </a:lnTo>
                <a:lnTo>
                  <a:pt x="76200" y="8467"/>
                </a:lnTo>
                <a:lnTo>
                  <a:pt x="67733" y="25400"/>
                </a:lnTo>
                <a:lnTo>
                  <a:pt x="59266" y="50800"/>
                </a:lnTo>
                <a:lnTo>
                  <a:pt x="50800" y="76200"/>
                </a:lnTo>
                <a:lnTo>
                  <a:pt x="33867" y="101600"/>
                </a:lnTo>
                <a:lnTo>
                  <a:pt x="25399" y="135467"/>
                </a:lnTo>
                <a:lnTo>
                  <a:pt x="16933" y="169333"/>
                </a:lnTo>
                <a:lnTo>
                  <a:pt x="8466" y="203200"/>
                </a:lnTo>
                <a:lnTo>
                  <a:pt x="0" y="237067"/>
                </a:lnTo>
                <a:lnTo>
                  <a:pt x="0" y="270933"/>
                </a:lnTo>
                <a:lnTo>
                  <a:pt x="0" y="304800"/>
                </a:lnTo>
                <a:lnTo>
                  <a:pt x="8466" y="338667"/>
                </a:lnTo>
                <a:lnTo>
                  <a:pt x="8466" y="364067"/>
                </a:lnTo>
                <a:lnTo>
                  <a:pt x="16933" y="389467"/>
                </a:lnTo>
                <a:lnTo>
                  <a:pt x="25399" y="406400"/>
                </a:lnTo>
                <a:lnTo>
                  <a:pt x="42333" y="414867"/>
                </a:lnTo>
                <a:lnTo>
                  <a:pt x="59266" y="423333"/>
                </a:lnTo>
                <a:lnTo>
                  <a:pt x="67733" y="414867"/>
                </a:lnTo>
                <a:lnTo>
                  <a:pt x="67733" y="414867"/>
                </a:lnTo>
                <a:lnTo>
                  <a:pt x="76200" y="414867"/>
                </a:lnTo>
                <a:lnTo>
                  <a:pt x="76200" y="4148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9" name="Freeform 3208"/>
          <p:cNvSpPr/>
          <p:nvPr/>
        </p:nvSpPr>
        <p:spPr>
          <a:xfrm>
            <a:off x="7247467" y="5503333"/>
            <a:ext cx="143934" cy="211668"/>
          </a:xfrm>
          <a:custGeom>
            <a:avLst/>
            <a:gdLst/>
            <a:ahLst/>
            <a:cxnLst/>
            <a:rect l="0" t="0" r="0" b="0"/>
            <a:pathLst>
              <a:path w="143934" h="2116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25399" y="0"/>
                </a:lnTo>
                <a:lnTo>
                  <a:pt x="33867" y="0"/>
                </a:lnTo>
                <a:lnTo>
                  <a:pt x="50800" y="8467"/>
                </a:lnTo>
                <a:lnTo>
                  <a:pt x="59266" y="8467"/>
                </a:lnTo>
                <a:lnTo>
                  <a:pt x="67733" y="25400"/>
                </a:lnTo>
                <a:lnTo>
                  <a:pt x="76200" y="42334"/>
                </a:lnTo>
                <a:lnTo>
                  <a:pt x="76200" y="59267"/>
                </a:lnTo>
                <a:lnTo>
                  <a:pt x="84666" y="76200"/>
                </a:lnTo>
                <a:lnTo>
                  <a:pt x="84666" y="101600"/>
                </a:lnTo>
                <a:lnTo>
                  <a:pt x="76200" y="118534"/>
                </a:lnTo>
                <a:lnTo>
                  <a:pt x="76200" y="143934"/>
                </a:lnTo>
                <a:lnTo>
                  <a:pt x="67733" y="160867"/>
                </a:lnTo>
                <a:lnTo>
                  <a:pt x="59266" y="177800"/>
                </a:lnTo>
                <a:lnTo>
                  <a:pt x="50800" y="186267"/>
                </a:lnTo>
                <a:lnTo>
                  <a:pt x="42333" y="194734"/>
                </a:lnTo>
                <a:lnTo>
                  <a:pt x="33867" y="203200"/>
                </a:lnTo>
                <a:lnTo>
                  <a:pt x="25399" y="211667"/>
                </a:lnTo>
                <a:lnTo>
                  <a:pt x="16933" y="211667"/>
                </a:lnTo>
                <a:lnTo>
                  <a:pt x="16933" y="211667"/>
                </a:lnTo>
                <a:lnTo>
                  <a:pt x="8466" y="203200"/>
                </a:lnTo>
                <a:lnTo>
                  <a:pt x="8466" y="186267"/>
                </a:lnTo>
                <a:lnTo>
                  <a:pt x="0" y="169334"/>
                </a:lnTo>
                <a:lnTo>
                  <a:pt x="8466" y="152400"/>
                </a:lnTo>
                <a:lnTo>
                  <a:pt x="8466" y="135467"/>
                </a:lnTo>
                <a:lnTo>
                  <a:pt x="16933" y="118534"/>
                </a:lnTo>
                <a:lnTo>
                  <a:pt x="25399" y="110067"/>
                </a:lnTo>
                <a:lnTo>
                  <a:pt x="33867" y="110067"/>
                </a:lnTo>
                <a:lnTo>
                  <a:pt x="42333" y="101600"/>
                </a:lnTo>
                <a:lnTo>
                  <a:pt x="59266" y="110067"/>
                </a:lnTo>
                <a:lnTo>
                  <a:pt x="67733" y="110067"/>
                </a:lnTo>
                <a:lnTo>
                  <a:pt x="76200" y="118534"/>
                </a:lnTo>
                <a:lnTo>
                  <a:pt x="93133" y="135467"/>
                </a:lnTo>
                <a:lnTo>
                  <a:pt x="101599" y="152400"/>
                </a:lnTo>
                <a:lnTo>
                  <a:pt x="110067" y="160867"/>
                </a:lnTo>
                <a:lnTo>
                  <a:pt x="118533" y="186267"/>
                </a:lnTo>
                <a:lnTo>
                  <a:pt x="127000" y="194734"/>
                </a:lnTo>
                <a:lnTo>
                  <a:pt x="135466" y="211667"/>
                </a:lnTo>
                <a:lnTo>
                  <a:pt x="135466" y="211667"/>
                </a:lnTo>
                <a:lnTo>
                  <a:pt x="135466" y="203200"/>
                </a:lnTo>
                <a:lnTo>
                  <a:pt x="135466" y="203200"/>
                </a:lnTo>
                <a:lnTo>
                  <a:pt x="143933" y="194734"/>
                </a:lnTo>
                <a:lnTo>
                  <a:pt x="143933" y="194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0" name="Freeform 3209"/>
          <p:cNvSpPr/>
          <p:nvPr/>
        </p:nvSpPr>
        <p:spPr>
          <a:xfrm>
            <a:off x="7425266" y="5469467"/>
            <a:ext cx="118535" cy="262467"/>
          </a:xfrm>
          <a:custGeom>
            <a:avLst/>
            <a:gdLst/>
            <a:ahLst/>
            <a:cxnLst/>
            <a:rect l="0" t="0" r="0" b="0"/>
            <a:pathLst>
              <a:path w="118535" h="262467">
                <a:moveTo>
                  <a:pt x="50801" y="0"/>
                </a:moveTo>
                <a:lnTo>
                  <a:pt x="50801" y="0"/>
                </a:lnTo>
                <a:lnTo>
                  <a:pt x="50801" y="0"/>
                </a:lnTo>
                <a:lnTo>
                  <a:pt x="50801" y="0"/>
                </a:lnTo>
                <a:lnTo>
                  <a:pt x="50801" y="0"/>
                </a:lnTo>
                <a:lnTo>
                  <a:pt x="42334" y="8466"/>
                </a:lnTo>
                <a:lnTo>
                  <a:pt x="42334" y="16933"/>
                </a:lnTo>
                <a:lnTo>
                  <a:pt x="33867" y="16933"/>
                </a:lnTo>
                <a:lnTo>
                  <a:pt x="25401" y="25400"/>
                </a:lnTo>
                <a:lnTo>
                  <a:pt x="16934" y="50800"/>
                </a:lnTo>
                <a:lnTo>
                  <a:pt x="8468" y="67733"/>
                </a:lnTo>
                <a:lnTo>
                  <a:pt x="8468" y="93133"/>
                </a:lnTo>
                <a:lnTo>
                  <a:pt x="0" y="118533"/>
                </a:lnTo>
                <a:lnTo>
                  <a:pt x="0" y="152400"/>
                </a:lnTo>
                <a:lnTo>
                  <a:pt x="8468" y="186266"/>
                </a:lnTo>
                <a:lnTo>
                  <a:pt x="16934" y="211666"/>
                </a:lnTo>
                <a:lnTo>
                  <a:pt x="25401" y="237066"/>
                </a:lnTo>
                <a:lnTo>
                  <a:pt x="42334" y="254000"/>
                </a:lnTo>
                <a:lnTo>
                  <a:pt x="50801" y="262466"/>
                </a:lnTo>
                <a:lnTo>
                  <a:pt x="59267" y="262466"/>
                </a:lnTo>
                <a:lnTo>
                  <a:pt x="76200" y="254000"/>
                </a:lnTo>
                <a:lnTo>
                  <a:pt x="84668" y="245533"/>
                </a:lnTo>
                <a:lnTo>
                  <a:pt x="101601" y="237066"/>
                </a:lnTo>
                <a:lnTo>
                  <a:pt x="110067" y="220133"/>
                </a:lnTo>
                <a:lnTo>
                  <a:pt x="118534" y="203200"/>
                </a:lnTo>
                <a:lnTo>
                  <a:pt x="118534" y="186266"/>
                </a:lnTo>
                <a:lnTo>
                  <a:pt x="118534" y="160866"/>
                </a:lnTo>
                <a:lnTo>
                  <a:pt x="118534" y="135466"/>
                </a:lnTo>
                <a:lnTo>
                  <a:pt x="110067" y="110066"/>
                </a:lnTo>
                <a:lnTo>
                  <a:pt x="101601" y="84666"/>
                </a:lnTo>
                <a:lnTo>
                  <a:pt x="93134" y="59266"/>
                </a:lnTo>
                <a:lnTo>
                  <a:pt x="76200" y="33866"/>
                </a:lnTo>
                <a:lnTo>
                  <a:pt x="59267" y="25400"/>
                </a:lnTo>
                <a:lnTo>
                  <a:pt x="50801" y="16933"/>
                </a:lnTo>
                <a:lnTo>
                  <a:pt x="42334" y="16933"/>
                </a:lnTo>
                <a:lnTo>
                  <a:pt x="33867" y="16933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25400"/>
                </a:lnTo>
                <a:lnTo>
                  <a:pt x="33867" y="16933"/>
                </a:lnTo>
                <a:lnTo>
                  <a:pt x="338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1" name="Freeform 3210"/>
          <p:cNvSpPr/>
          <p:nvPr/>
        </p:nvSpPr>
        <p:spPr>
          <a:xfrm>
            <a:off x="7569200" y="5317067"/>
            <a:ext cx="177801" cy="474134"/>
          </a:xfrm>
          <a:custGeom>
            <a:avLst/>
            <a:gdLst/>
            <a:ahLst/>
            <a:cxnLst/>
            <a:rect l="0" t="0" r="0" b="0"/>
            <a:pathLst>
              <a:path w="177801" h="474134">
                <a:moveTo>
                  <a:pt x="0" y="0"/>
                </a:move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16934" y="16933"/>
                </a:lnTo>
                <a:lnTo>
                  <a:pt x="25400" y="25400"/>
                </a:lnTo>
                <a:lnTo>
                  <a:pt x="42333" y="33866"/>
                </a:lnTo>
                <a:lnTo>
                  <a:pt x="59267" y="42333"/>
                </a:lnTo>
                <a:lnTo>
                  <a:pt x="76200" y="59266"/>
                </a:lnTo>
                <a:lnTo>
                  <a:pt x="93134" y="84666"/>
                </a:lnTo>
                <a:lnTo>
                  <a:pt x="110067" y="110066"/>
                </a:lnTo>
                <a:lnTo>
                  <a:pt x="127000" y="135466"/>
                </a:lnTo>
                <a:lnTo>
                  <a:pt x="143933" y="169333"/>
                </a:lnTo>
                <a:lnTo>
                  <a:pt x="152400" y="194733"/>
                </a:lnTo>
                <a:lnTo>
                  <a:pt x="160866" y="228600"/>
                </a:lnTo>
                <a:lnTo>
                  <a:pt x="169334" y="254000"/>
                </a:lnTo>
                <a:lnTo>
                  <a:pt x="177800" y="279400"/>
                </a:lnTo>
                <a:lnTo>
                  <a:pt x="177800" y="304800"/>
                </a:lnTo>
                <a:lnTo>
                  <a:pt x="177800" y="321733"/>
                </a:lnTo>
                <a:lnTo>
                  <a:pt x="177800" y="347133"/>
                </a:lnTo>
                <a:lnTo>
                  <a:pt x="169334" y="364066"/>
                </a:lnTo>
                <a:lnTo>
                  <a:pt x="160866" y="389466"/>
                </a:lnTo>
                <a:lnTo>
                  <a:pt x="152400" y="406400"/>
                </a:lnTo>
                <a:lnTo>
                  <a:pt x="143933" y="423333"/>
                </a:lnTo>
                <a:lnTo>
                  <a:pt x="127000" y="431800"/>
                </a:lnTo>
                <a:lnTo>
                  <a:pt x="118533" y="448733"/>
                </a:lnTo>
                <a:lnTo>
                  <a:pt x="110067" y="457200"/>
                </a:lnTo>
                <a:lnTo>
                  <a:pt x="110067" y="465666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01600" y="474133"/>
                </a:lnTo>
                <a:lnTo>
                  <a:pt x="110067" y="474133"/>
                </a:lnTo>
                <a:lnTo>
                  <a:pt x="110067" y="465666"/>
                </a:lnTo>
                <a:lnTo>
                  <a:pt x="110067" y="465666"/>
                </a:lnTo>
                <a:lnTo>
                  <a:pt x="110067" y="465666"/>
                </a:lnTo>
                <a:lnTo>
                  <a:pt x="110067" y="465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2" name="Freeform 3211"/>
          <p:cNvSpPr/>
          <p:nvPr/>
        </p:nvSpPr>
        <p:spPr>
          <a:xfrm>
            <a:off x="7780867" y="5604933"/>
            <a:ext cx="177800" cy="16935"/>
          </a:xfrm>
          <a:custGeom>
            <a:avLst/>
            <a:gdLst/>
            <a:ahLst/>
            <a:cxnLst/>
            <a:rect l="0" t="0" r="0" b="0"/>
            <a:pathLst>
              <a:path w="177800" h="16935">
                <a:moveTo>
                  <a:pt x="0" y="0"/>
                </a:moveTo>
                <a:lnTo>
                  <a:pt x="0" y="0"/>
                </a:lnTo>
                <a:lnTo>
                  <a:pt x="8466" y="0"/>
                </a:lnTo>
                <a:lnTo>
                  <a:pt x="16933" y="0"/>
                </a:lnTo>
                <a:lnTo>
                  <a:pt x="16933" y="0"/>
                </a:lnTo>
                <a:lnTo>
                  <a:pt x="25399" y="0"/>
                </a:lnTo>
                <a:lnTo>
                  <a:pt x="33867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0"/>
                </a:lnTo>
                <a:lnTo>
                  <a:pt x="93133" y="0"/>
                </a:lnTo>
                <a:lnTo>
                  <a:pt x="110067" y="0"/>
                </a:lnTo>
                <a:lnTo>
                  <a:pt x="118533" y="0"/>
                </a:lnTo>
                <a:lnTo>
                  <a:pt x="127000" y="0"/>
                </a:lnTo>
                <a:lnTo>
                  <a:pt x="135466" y="0"/>
                </a:lnTo>
                <a:lnTo>
                  <a:pt x="143933" y="0"/>
                </a:lnTo>
                <a:lnTo>
                  <a:pt x="152400" y="0"/>
                </a:lnTo>
                <a:lnTo>
                  <a:pt x="152400" y="0"/>
                </a:lnTo>
                <a:lnTo>
                  <a:pt x="160866" y="0"/>
                </a:lnTo>
                <a:lnTo>
                  <a:pt x="160866" y="8467"/>
                </a:lnTo>
                <a:lnTo>
                  <a:pt x="169333" y="8467"/>
                </a:lnTo>
                <a:lnTo>
                  <a:pt x="169333" y="8467"/>
                </a:lnTo>
                <a:lnTo>
                  <a:pt x="169333" y="16934"/>
                </a:lnTo>
                <a:lnTo>
                  <a:pt x="177799" y="16934"/>
                </a:lnTo>
                <a:lnTo>
                  <a:pt x="177799" y="16934"/>
                </a:lnTo>
                <a:lnTo>
                  <a:pt x="177799" y="16934"/>
                </a:lnTo>
                <a:lnTo>
                  <a:pt x="177799" y="169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3" name="Freeform 3212"/>
          <p:cNvSpPr/>
          <p:nvPr/>
        </p:nvSpPr>
        <p:spPr>
          <a:xfrm>
            <a:off x="8153400" y="5418667"/>
            <a:ext cx="152401" cy="364067"/>
          </a:xfrm>
          <a:custGeom>
            <a:avLst/>
            <a:gdLst/>
            <a:ahLst/>
            <a:cxnLst/>
            <a:rect l="0" t="0" r="0" b="0"/>
            <a:pathLst>
              <a:path w="152401" h="364067">
                <a:moveTo>
                  <a:pt x="152400" y="0"/>
                </a:moveTo>
                <a:lnTo>
                  <a:pt x="143933" y="8466"/>
                </a:lnTo>
                <a:lnTo>
                  <a:pt x="143933" y="8466"/>
                </a:lnTo>
                <a:lnTo>
                  <a:pt x="135467" y="8466"/>
                </a:lnTo>
                <a:lnTo>
                  <a:pt x="135467" y="16933"/>
                </a:lnTo>
                <a:lnTo>
                  <a:pt x="127000" y="16933"/>
                </a:lnTo>
                <a:lnTo>
                  <a:pt x="127000" y="25400"/>
                </a:lnTo>
                <a:lnTo>
                  <a:pt x="118534" y="25400"/>
                </a:lnTo>
                <a:lnTo>
                  <a:pt x="110066" y="33866"/>
                </a:lnTo>
                <a:lnTo>
                  <a:pt x="101600" y="33866"/>
                </a:lnTo>
                <a:lnTo>
                  <a:pt x="93133" y="42333"/>
                </a:lnTo>
                <a:lnTo>
                  <a:pt x="84667" y="42333"/>
                </a:lnTo>
                <a:lnTo>
                  <a:pt x="67733" y="42333"/>
                </a:lnTo>
                <a:lnTo>
                  <a:pt x="59267" y="42333"/>
                </a:lnTo>
                <a:lnTo>
                  <a:pt x="50800" y="42333"/>
                </a:lnTo>
                <a:lnTo>
                  <a:pt x="42334" y="42333"/>
                </a:lnTo>
                <a:lnTo>
                  <a:pt x="42334" y="42333"/>
                </a:lnTo>
                <a:lnTo>
                  <a:pt x="33866" y="42333"/>
                </a:lnTo>
                <a:lnTo>
                  <a:pt x="33866" y="50800"/>
                </a:lnTo>
                <a:lnTo>
                  <a:pt x="25400" y="59266"/>
                </a:lnTo>
                <a:lnTo>
                  <a:pt x="25400" y="67733"/>
                </a:lnTo>
                <a:lnTo>
                  <a:pt x="25400" y="84666"/>
                </a:lnTo>
                <a:lnTo>
                  <a:pt x="16933" y="101600"/>
                </a:lnTo>
                <a:lnTo>
                  <a:pt x="16933" y="118533"/>
                </a:lnTo>
                <a:lnTo>
                  <a:pt x="16933" y="143933"/>
                </a:lnTo>
                <a:lnTo>
                  <a:pt x="16933" y="160866"/>
                </a:lnTo>
                <a:lnTo>
                  <a:pt x="8467" y="186266"/>
                </a:lnTo>
                <a:lnTo>
                  <a:pt x="8467" y="194733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203200"/>
                </a:lnTo>
                <a:lnTo>
                  <a:pt x="8467" y="194733"/>
                </a:lnTo>
                <a:lnTo>
                  <a:pt x="16933" y="194733"/>
                </a:lnTo>
                <a:lnTo>
                  <a:pt x="16933" y="186266"/>
                </a:lnTo>
                <a:lnTo>
                  <a:pt x="25400" y="186266"/>
                </a:lnTo>
                <a:lnTo>
                  <a:pt x="33866" y="177800"/>
                </a:lnTo>
                <a:lnTo>
                  <a:pt x="42334" y="169333"/>
                </a:lnTo>
                <a:lnTo>
                  <a:pt x="50800" y="169333"/>
                </a:lnTo>
                <a:lnTo>
                  <a:pt x="59267" y="169333"/>
                </a:lnTo>
                <a:lnTo>
                  <a:pt x="76200" y="169333"/>
                </a:lnTo>
                <a:lnTo>
                  <a:pt x="84667" y="169333"/>
                </a:lnTo>
                <a:lnTo>
                  <a:pt x="93133" y="169333"/>
                </a:lnTo>
                <a:lnTo>
                  <a:pt x="101600" y="177800"/>
                </a:lnTo>
                <a:lnTo>
                  <a:pt x="110066" y="186266"/>
                </a:lnTo>
                <a:lnTo>
                  <a:pt x="118534" y="194733"/>
                </a:lnTo>
                <a:lnTo>
                  <a:pt x="127000" y="211666"/>
                </a:lnTo>
                <a:lnTo>
                  <a:pt x="135467" y="220133"/>
                </a:lnTo>
                <a:lnTo>
                  <a:pt x="135467" y="237066"/>
                </a:lnTo>
                <a:lnTo>
                  <a:pt x="135467" y="245533"/>
                </a:lnTo>
                <a:lnTo>
                  <a:pt x="135467" y="262466"/>
                </a:lnTo>
                <a:lnTo>
                  <a:pt x="135467" y="279400"/>
                </a:lnTo>
                <a:lnTo>
                  <a:pt x="127000" y="287866"/>
                </a:lnTo>
                <a:lnTo>
                  <a:pt x="127000" y="304800"/>
                </a:lnTo>
                <a:lnTo>
                  <a:pt x="110066" y="321733"/>
                </a:lnTo>
                <a:lnTo>
                  <a:pt x="101600" y="330200"/>
                </a:lnTo>
                <a:lnTo>
                  <a:pt x="93133" y="338666"/>
                </a:lnTo>
                <a:lnTo>
                  <a:pt x="76200" y="355600"/>
                </a:lnTo>
                <a:lnTo>
                  <a:pt x="67733" y="355600"/>
                </a:lnTo>
                <a:lnTo>
                  <a:pt x="50800" y="364066"/>
                </a:lnTo>
                <a:lnTo>
                  <a:pt x="33866" y="364066"/>
                </a:lnTo>
                <a:lnTo>
                  <a:pt x="25400" y="364066"/>
                </a:lnTo>
                <a:lnTo>
                  <a:pt x="16933" y="364066"/>
                </a:lnTo>
                <a:lnTo>
                  <a:pt x="8467" y="355600"/>
                </a:lnTo>
                <a:lnTo>
                  <a:pt x="0" y="355600"/>
                </a:lnTo>
                <a:lnTo>
                  <a:pt x="0" y="347133"/>
                </a:lnTo>
                <a:lnTo>
                  <a:pt x="8467" y="347133"/>
                </a:lnTo>
                <a:lnTo>
                  <a:pt x="8467" y="338666"/>
                </a:lnTo>
                <a:lnTo>
                  <a:pt x="8467" y="338666"/>
                </a:lnTo>
                <a:lnTo>
                  <a:pt x="16933" y="330200"/>
                </a:lnTo>
                <a:lnTo>
                  <a:pt x="16933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4" name="Freeform 3213"/>
          <p:cNvSpPr/>
          <p:nvPr/>
        </p:nvSpPr>
        <p:spPr>
          <a:xfrm>
            <a:off x="8390467" y="5571067"/>
            <a:ext cx="135467" cy="8467"/>
          </a:xfrm>
          <a:custGeom>
            <a:avLst/>
            <a:gdLst/>
            <a:ahLst/>
            <a:cxnLst/>
            <a:rect l="0" t="0" r="0" b="0"/>
            <a:pathLst>
              <a:path w="135467" h="8467">
                <a:moveTo>
                  <a:pt x="0" y="8466"/>
                </a:moveTo>
                <a:lnTo>
                  <a:pt x="0" y="8466"/>
                </a:lnTo>
                <a:lnTo>
                  <a:pt x="0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8466" y="8466"/>
                </a:lnTo>
                <a:lnTo>
                  <a:pt x="16933" y="8466"/>
                </a:lnTo>
                <a:lnTo>
                  <a:pt x="25399" y="8466"/>
                </a:lnTo>
                <a:lnTo>
                  <a:pt x="33867" y="8466"/>
                </a:lnTo>
                <a:lnTo>
                  <a:pt x="50800" y="8466"/>
                </a:lnTo>
                <a:lnTo>
                  <a:pt x="59266" y="8466"/>
                </a:lnTo>
                <a:lnTo>
                  <a:pt x="76200" y="8466"/>
                </a:lnTo>
                <a:lnTo>
                  <a:pt x="84666" y="8466"/>
                </a:lnTo>
                <a:lnTo>
                  <a:pt x="101599" y="8466"/>
                </a:lnTo>
                <a:lnTo>
                  <a:pt x="110067" y="8466"/>
                </a:lnTo>
                <a:lnTo>
                  <a:pt x="118533" y="8466"/>
                </a:lnTo>
                <a:lnTo>
                  <a:pt x="127000" y="0"/>
                </a:lnTo>
                <a:lnTo>
                  <a:pt x="127000" y="0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5" name="Freeform 3214"/>
          <p:cNvSpPr/>
          <p:nvPr/>
        </p:nvSpPr>
        <p:spPr>
          <a:xfrm>
            <a:off x="8424334" y="5638800"/>
            <a:ext cx="152401" cy="33868"/>
          </a:xfrm>
          <a:custGeom>
            <a:avLst/>
            <a:gdLst/>
            <a:ahLst/>
            <a:cxnLst/>
            <a:rect l="0" t="0" r="0" b="0"/>
            <a:pathLst>
              <a:path w="152401" h="33868">
                <a:moveTo>
                  <a:pt x="16933" y="8467"/>
                </a:moveTo>
                <a:lnTo>
                  <a:pt x="16933" y="16933"/>
                </a:lnTo>
                <a:lnTo>
                  <a:pt x="8466" y="16933"/>
                </a:lnTo>
                <a:lnTo>
                  <a:pt x="0" y="25400"/>
                </a:lnTo>
                <a:lnTo>
                  <a:pt x="0" y="33867"/>
                </a:lnTo>
                <a:lnTo>
                  <a:pt x="0" y="33867"/>
                </a:lnTo>
                <a:lnTo>
                  <a:pt x="8466" y="33867"/>
                </a:lnTo>
                <a:lnTo>
                  <a:pt x="25399" y="33867"/>
                </a:lnTo>
                <a:lnTo>
                  <a:pt x="33866" y="25400"/>
                </a:lnTo>
                <a:lnTo>
                  <a:pt x="50799" y="25400"/>
                </a:lnTo>
                <a:lnTo>
                  <a:pt x="76200" y="25400"/>
                </a:lnTo>
                <a:lnTo>
                  <a:pt x="93133" y="16933"/>
                </a:lnTo>
                <a:lnTo>
                  <a:pt x="110066" y="16933"/>
                </a:lnTo>
                <a:lnTo>
                  <a:pt x="126999" y="8467"/>
                </a:lnTo>
                <a:lnTo>
                  <a:pt x="126999" y="8467"/>
                </a:ln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6" name="Freeform 3215"/>
          <p:cNvSpPr/>
          <p:nvPr/>
        </p:nvSpPr>
        <p:spPr>
          <a:xfrm>
            <a:off x="8839200" y="5325533"/>
            <a:ext cx="50801" cy="389468"/>
          </a:xfrm>
          <a:custGeom>
            <a:avLst/>
            <a:gdLst/>
            <a:ahLst/>
            <a:cxnLst/>
            <a:rect l="0" t="0" r="0" b="0"/>
            <a:pathLst>
              <a:path w="50801" h="389468">
                <a:moveTo>
                  <a:pt x="50800" y="0"/>
                </a:moveTo>
                <a:lnTo>
                  <a:pt x="42334" y="0"/>
                </a:lnTo>
                <a:lnTo>
                  <a:pt x="42334" y="0"/>
                </a:lnTo>
                <a:lnTo>
                  <a:pt x="42334" y="8467"/>
                </a:lnTo>
                <a:lnTo>
                  <a:pt x="42334" y="16934"/>
                </a:lnTo>
                <a:lnTo>
                  <a:pt x="33866" y="25400"/>
                </a:lnTo>
                <a:lnTo>
                  <a:pt x="33866" y="50800"/>
                </a:lnTo>
                <a:lnTo>
                  <a:pt x="25400" y="76200"/>
                </a:lnTo>
                <a:lnTo>
                  <a:pt x="16933" y="110067"/>
                </a:lnTo>
                <a:lnTo>
                  <a:pt x="8467" y="152400"/>
                </a:lnTo>
                <a:lnTo>
                  <a:pt x="8467" y="194734"/>
                </a:lnTo>
                <a:lnTo>
                  <a:pt x="0" y="237067"/>
                </a:lnTo>
                <a:lnTo>
                  <a:pt x="0" y="270934"/>
                </a:lnTo>
                <a:lnTo>
                  <a:pt x="0" y="304800"/>
                </a:lnTo>
                <a:lnTo>
                  <a:pt x="0" y="330200"/>
                </a:lnTo>
                <a:lnTo>
                  <a:pt x="8467" y="355600"/>
                </a:lnTo>
                <a:lnTo>
                  <a:pt x="8467" y="372534"/>
                </a:lnTo>
                <a:lnTo>
                  <a:pt x="16933" y="381000"/>
                </a:lnTo>
                <a:lnTo>
                  <a:pt x="25400" y="389467"/>
                </a:lnTo>
                <a:lnTo>
                  <a:pt x="25400" y="389467"/>
                </a:lnTo>
                <a:lnTo>
                  <a:pt x="33866" y="389467"/>
                </a:lnTo>
                <a:lnTo>
                  <a:pt x="33866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7" name="Freeform 3216"/>
          <p:cNvSpPr/>
          <p:nvPr/>
        </p:nvSpPr>
        <p:spPr>
          <a:xfrm>
            <a:off x="8957734" y="5359400"/>
            <a:ext cx="67733" cy="355601"/>
          </a:xfrm>
          <a:custGeom>
            <a:avLst/>
            <a:gdLst/>
            <a:ahLst/>
            <a:cxnLst/>
            <a:rect l="0" t="0" r="0" b="0"/>
            <a:pathLst>
              <a:path w="67733" h="355601">
                <a:moveTo>
                  <a:pt x="67732" y="0"/>
                </a:moveTo>
                <a:lnTo>
                  <a:pt x="67732" y="0"/>
                </a:lnTo>
                <a:lnTo>
                  <a:pt x="67732" y="0"/>
                </a:lnTo>
                <a:lnTo>
                  <a:pt x="67732" y="0"/>
                </a:lnTo>
                <a:lnTo>
                  <a:pt x="67732" y="0"/>
                </a:lnTo>
                <a:lnTo>
                  <a:pt x="59266" y="8467"/>
                </a:lnTo>
                <a:lnTo>
                  <a:pt x="59266" y="16933"/>
                </a:lnTo>
                <a:lnTo>
                  <a:pt x="50799" y="42333"/>
                </a:lnTo>
                <a:lnTo>
                  <a:pt x="42333" y="67733"/>
                </a:lnTo>
                <a:lnTo>
                  <a:pt x="33866" y="93133"/>
                </a:lnTo>
                <a:lnTo>
                  <a:pt x="25399" y="135467"/>
                </a:lnTo>
                <a:lnTo>
                  <a:pt x="16933" y="169333"/>
                </a:lnTo>
                <a:lnTo>
                  <a:pt x="8466" y="211667"/>
                </a:lnTo>
                <a:lnTo>
                  <a:pt x="8466" y="254000"/>
                </a:lnTo>
                <a:lnTo>
                  <a:pt x="0" y="287867"/>
                </a:lnTo>
                <a:lnTo>
                  <a:pt x="8466" y="321733"/>
                </a:lnTo>
                <a:lnTo>
                  <a:pt x="8466" y="338667"/>
                </a:lnTo>
                <a:lnTo>
                  <a:pt x="16933" y="355600"/>
                </a:lnTo>
                <a:lnTo>
                  <a:pt x="25399" y="355600"/>
                </a:lnTo>
                <a:lnTo>
                  <a:pt x="25399" y="355600"/>
                </a:lnTo>
                <a:lnTo>
                  <a:pt x="33866" y="355600"/>
                </a:lnTo>
                <a:lnTo>
                  <a:pt x="33866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8" name="Freeform 3217"/>
          <p:cNvSpPr/>
          <p:nvPr/>
        </p:nvSpPr>
        <p:spPr>
          <a:xfrm>
            <a:off x="9127067" y="5359400"/>
            <a:ext cx="186267" cy="355601"/>
          </a:xfrm>
          <a:custGeom>
            <a:avLst/>
            <a:gdLst/>
            <a:ahLst/>
            <a:cxnLst/>
            <a:rect l="0" t="0" r="0" b="0"/>
            <a:pathLst>
              <a:path w="186267" h="355601">
                <a:moveTo>
                  <a:pt x="160866" y="0"/>
                </a:moveTo>
                <a:lnTo>
                  <a:pt x="160866" y="0"/>
                </a:lnTo>
                <a:lnTo>
                  <a:pt x="152400" y="0"/>
                </a:lnTo>
                <a:lnTo>
                  <a:pt x="152400" y="0"/>
                </a:lnTo>
                <a:lnTo>
                  <a:pt x="143933" y="0"/>
                </a:lnTo>
                <a:lnTo>
                  <a:pt x="135467" y="0"/>
                </a:lnTo>
                <a:lnTo>
                  <a:pt x="126999" y="0"/>
                </a:lnTo>
                <a:lnTo>
                  <a:pt x="110066" y="8467"/>
                </a:lnTo>
                <a:lnTo>
                  <a:pt x="93133" y="16933"/>
                </a:lnTo>
                <a:lnTo>
                  <a:pt x="67733" y="33867"/>
                </a:lnTo>
                <a:lnTo>
                  <a:pt x="50799" y="42333"/>
                </a:lnTo>
                <a:lnTo>
                  <a:pt x="33866" y="50800"/>
                </a:lnTo>
                <a:lnTo>
                  <a:pt x="25400" y="59267"/>
                </a:lnTo>
                <a:lnTo>
                  <a:pt x="16933" y="67733"/>
                </a:lnTo>
                <a:lnTo>
                  <a:pt x="8466" y="76200"/>
                </a:lnTo>
                <a:lnTo>
                  <a:pt x="0" y="93133"/>
                </a:lnTo>
                <a:lnTo>
                  <a:pt x="0" y="101600"/>
                </a:lnTo>
                <a:lnTo>
                  <a:pt x="0" y="110067"/>
                </a:lnTo>
                <a:lnTo>
                  <a:pt x="0" y="118533"/>
                </a:lnTo>
                <a:lnTo>
                  <a:pt x="0" y="127000"/>
                </a:lnTo>
                <a:lnTo>
                  <a:pt x="0" y="135467"/>
                </a:lnTo>
                <a:lnTo>
                  <a:pt x="0" y="143933"/>
                </a:lnTo>
                <a:lnTo>
                  <a:pt x="0" y="143933"/>
                </a:lnTo>
                <a:lnTo>
                  <a:pt x="0" y="152400"/>
                </a:lnTo>
                <a:lnTo>
                  <a:pt x="8466" y="152400"/>
                </a:lnTo>
                <a:lnTo>
                  <a:pt x="8466" y="152400"/>
                </a:lnTo>
                <a:lnTo>
                  <a:pt x="16933" y="152400"/>
                </a:lnTo>
                <a:lnTo>
                  <a:pt x="16933" y="143933"/>
                </a:lnTo>
                <a:lnTo>
                  <a:pt x="25400" y="143933"/>
                </a:lnTo>
                <a:lnTo>
                  <a:pt x="33866" y="135467"/>
                </a:lnTo>
                <a:lnTo>
                  <a:pt x="50799" y="135467"/>
                </a:lnTo>
                <a:lnTo>
                  <a:pt x="59267" y="127000"/>
                </a:lnTo>
                <a:lnTo>
                  <a:pt x="76200" y="127000"/>
                </a:lnTo>
                <a:lnTo>
                  <a:pt x="84666" y="127000"/>
                </a:lnTo>
                <a:lnTo>
                  <a:pt x="101600" y="127000"/>
                </a:lnTo>
                <a:lnTo>
                  <a:pt x="110066" y="127000"/>
                </a:lnTo>
                <a:lnTo>
                  <a:pt x="126999" y="135467"/>
                </a:lnTo>
                <a:lnTo>
                  <a:pt x="143933" y="135467"/>
                </a:lnTo>
                <a:lnTo>
                  <a:pt x="152400" y="143933"/>
                </a:lnTo>
                <a:lnTo>
                  <a:pt x="160866" y="152400"/>
                </a:lnTo>
                <a:lnTo>
                  <a:pt x="169333" y="160867"/>
                </a:lnTo>
                <a:lnTo>
                  <a:pt x="177800" y="169333"/>
                </a:lnTo>
                <a:lnTo>
                  <a:pt x="177800" y="186267"/>
                </a:lnTo>
                <a:lnTo>
                  <a:pt x="186266" y="194733"/>
                </a:lnTo>
                <a:lnTo>
                  <a:pt x="177800" y="211667"/>
                </a:lnTo>
                <a:lnTo>
                  <a:pt x="177800" y="228600"/>
                </a:lnTo>
                <a:lnTo>
                  <a:pt x="169333" y="245533"/>
                </a:lnTo>
                <a:lnTo>
                  <a:pt x="160866" y="262467"/>
                </a:lnTo>
                <a:lnTo>
                  <a:pt x="152400" y="279400"/>
                </a:lnTo>
                <a:lnTo>
                  <a:pt x="135467" y="304800"/>
                </a:lnTo>
                <a:lnTo>
                  <a:pt x="118533" y="313267"/>
                </a:lnTo>
                <a:lnTo>
                  <a:pt x="101600" y="330200"/>
                </a:lnTo>
                <a:lnTo>
                  <a:pt x="93133" y="338667"/>
                </a:lnTo>
                <a:lnTo>
                  <a:pt x="76200" y="347133"/>
                </a:lnTo>
                <a:lnTo>
                  <a:pt x="59267" y="355600"/>
                </a:lnTo>
                <a:lnTo>
                  <a:pt x="42333" y="355600"/>
                </a:lnTo>
                <a:lnTo>
                  <a:pt x="33866" y="347133"/>
                </a:lnTo>
                <a:lnTo>
                  <a:pt x="33866" y="347133"/>
                </a:lnTo>
                <a:lnTo>
                  <a:pt x="25400" y="347133"/>
                </a:lnTo>
                <a:lnTo>
                  <a:pt x="25400" y="347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9" name="Freeform 3218"/>
          <p:cNvSpPr/>
          <p:nvPr/>
        </p:nvSpPr>
        <p:spPr>
          <a:xfrm>
            <a:off x="9364133" y="5240867"/>
            <a:ext cx="101601" cy="127001"/>
          </a:xfrm>
          <a:custGeom>
            <a:avLst/>
            <a:gdLst/>
            <a:ahLst/>
            <a:cxnLst/>
            <a:rect l="0" t="0" r="0" b="0"/>
            <a:pathLst>
              <a:path w="101601" h="127001">
                <a:moveTo>
                  <a:pt x="25400" y="25400"/>
                </a:moveTo>
                <a:lnTo>
                  <a:pt x="25400" y="25400"/>
                </a:lnTo>
                <a:lnTo>
                  <a:pt x="16934" y="25400"/>
                </a:lnTo>
                <a:lnTo>
                  <a:pt x="16934" y="25400"/>
                </a:lnTo>
                <a:lnTo>
                  <a:pt x="8467" y="25400"/>
                </a:lnTo>
                <a:lnTo>
                  <a:pt x="8467" y="33866"/>
                </a:lnTo>
                <a:lnTo>
                  <a:pt x="8467" y="42333"/>
                </a:lnTo>
                <a:lnTo>
                  <a:pt x="0" y="50800"/>
                </a:lnTo>
                <a:lnTo>
                  <a:pt x="0" y="67733"/>
                </a:lnTo>
                <a:lnTo>
                  <a:pt x="0" y="84666"/>
                </a:lnTo>
                <a:lnTo>
                  <a:pt x="0" y="93133"/>
                </a:lnTo>
                <a:lnTo>
                  <a:pt x="0" y="110066"/>
                </a:lnTo>
                <a:lnTo>
                  <a:pt x="8467" y="118533"/>
                </a:lnTo>
                <a:lnTo>
                  <a:pt x="16934" y="118533"/>
                </a:lnTo>
                <a:lnTo>
                  <a:pt x="25400" y="118533"/>
                </a:lnTo>
                <a:lnTo>
                  <a:pt x="33867" y="127000"/>
                </a:lnTo>
                <a:lnTo>
                  <a:pt x="42333" y="118533"/>
                </a:lnTo>
                <a:lnTo>
                  <a:pt x="50801" y="118533"/>
                </a:lnTo>
                <a:lnTo>
                  <a:pt x="67734" y="110066"/>
                </a:lnTo>
                <a:lnTo>
                  <a:pt x="76200" y="101600"/>
                </a:lnTo>
                <a:lnTo>
                  <a:pt x="84667" y="84666"/>
                </a:lnTo>
                <a:lnTo>
                  <a:pt x="93134" y="76200"/>
                </a:lnTo>
                <a:lnTo>
                  <a:pt x="101600" y="59266"/>
                </a:lnTo>
                <a:lnTo>
                  <a:pt x="101600" y="50800"/>
                </a:lnTo>
                <a:lnTo>
                  <a:pt x="101600" y="33866"/>
                </a:lnTo>
                <a:lnTo>
                  <a:pt x="101600" y="25400"/>
                </a:lnTo>
                <a:lnTo>
                  <a:pt x="101600" y="16933"/>
                </a:lnTo>
                <a:lnTo>
                  <a:pt x="93134" y="8466"/>
                </a:lnTo>
                <a:lnTo>
                  <a:pt x="84667" y="0"/>
                </a:lnTo>
                <a:lnTo>
                  <a:pt x="76200" y="0"/>
                </a:lnTo>
                <a:lnTo>
                  <a:pt x="67734" y="0"/>
                </a:lnTo>
                <a:lnTo>
                  <a:pt x="42333" y="0"/>
                </a:lnTo>
                <a:lnTo>
                  <a:pt x="33867" y="8466"/>
                </a:lnTo>
                <a:lnTo>
                  <a:pt x="16934" y="8466"/>
                </a:lnTo>
                <a:lnTo>
                  <a:pt x="16934" y="8466"/>
                </a:lnTo>
                <a:lnTo>
                  <a:pt x="8467" y="16933"/>
                </a:lnTo>
                <a:lnTo>
                  <a:pt x="8467" y="169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0" name="Freeform 3219"/>
          <p:cNvSpPr/>
          <p:nvPr/>
        </p:nvSpPr>
        <p:spPr>
          <a:xfrm>
            <a:off x="5571067" y="6172200"/>
            <a:ext cx="270934" cy="338667"/>
          </a:xfrm>
          <a:custGeom>
            <a:avLst/>
            <a:gdLst/>
            <a:ahLst/>
            <a:cxnLst/>
            <a:rect l="0" t="0" r="0" b="0"/>
            <a:pathLst>
              <a:path w="270934" h="338667">
                <a:moveTo>
                  <a:pt x="25400" y="16933"/>
                </a:moveTo>
                <a:lnTo>
                  <a:pt x="25400" y="16933"/>
                </a:lnTo>
                <a:lnTo>
                  <a:pt x="25400" y="25400"/>
                </a:lnTo>
                <a:lnTo>
                  <a:pt x="25400" y="25400"/>
                </a:lnTo>
                <a:lnTo>
                  <a:pt x="16933" y="33867"/>
                </a:lnTo>
                <a:lnTo>
                  <a:pt x="16933" y="50800"/>
                </a:lnTo>
                <a:lnTo>
                  <a:pt x="16933" y="59267"/>
                </a:lnTo>
                <a:lnTo>
                  <a:pt x="16933" y="84667"/>
                </a:lnTo>
                <a:lnTo>
                  <a:pt x="8466" y="101600"/>
                </a:lnTo>
                <a:lnTo>
                  <a:pt x="8466" y="127000"/>
                </a:lnTo>
                <a:lnTo>
                  <a:pt x="8466" y="152400"/>
                </a:lnTo>
                <a:lnTo>
                  <a:pt x="8466" y="177800"/>
                </a:lnTo>
                <a:lnTo>
                  <a:pt x="0" y="203200"/>
                </a:lnTo>
                <a:lnTo>
                  <a:pt x="0" y="228600"/>
                </a:lnTo>
                <a:lnTo>
                  <a:pt x="0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13267"/>
                </a:lnTo>
                <a:lnTo>
                  <a:pt x="0" y="321733"/>
                </a:lnTo>
                <a:lnTo>
                  <a:pt x="0" y="330200"/>
                </a:lnTo>
                <a:lnTo>
                  <a:pt x="0" y="338666"/>
                </a:lnTo>
                <a:lnTo>
                  <a:pt x="0" y="338666"/>
                </a:lnTo>
                <a:lnTo>
                  <a:pt x="0" y="338666"/>
                </a:lnTo>
                <a:lnTo>
                  <a:pt x="0" y="330200"/>
                </a:lnTo>
                <a:lnTo>
                  <a:pt x="0" y="321733"/>
                </a:lnTo>
                <a:lnTo>
                  <a:pt x="0" y="313267"/>
                </a:lnTo>
                <a:lnTo>
                  <a:pt x="0" y="296333"/>
                </a:lnTo>
                <a:lnTo>
                  <a:pt x="0" y="270933"/>
                </a:lnTo>
                <a:lnTo>
                  <a:pt x="0" y="254000"/>
                </a:lnTo>
                <a:lnTo>
                  <a:pt x="0" y="228600"/>
                </a:lnTo>
                <a:lnTo>
                  <a:pt x="8466" y="203200"/>
                </a:lnTo>
                <a:lnTo>
                  <a:pt x="16933" y="177800"/>
                </a:lnTo>
                <a:lnTo>
                  <a:pt x="16933" y="152400"/>
                </a:lnTo>
                <a:lnTo>
                  <a:pt x="25400" y="127000"/>
                </a:lnTo>
                <a:lnTo>
                  <a:pt x="33866" y="101600"/>
                </a:lnTo>
                <a:lnTo>
                  <a:pt x="42333" y="76200"/>
                </a:lnTo>
                <a:lnTo>
                  <a:pt x="50800" y="59267"/>
                </a:lnTo>
                <a:lnTo>
                  <a:pt x="59266" y="50800"/>
                </a:lnTo>
                <a:lnTo>
                  <a:pt x="67733" y="33867"/>
                </a:lnTo>
                <a:lnTo>
                  <a:pt x="76200" y="33867"/>
                </a:lnTo>
                <a:lnTo>
                  <a:pt x="76200" y="25400"/>
                </a:lnTo>
                <a:lnTo>
                  <a:pt x="84666" y="25400"/>
                </a:lnTo>
                <a:lnTo>
                  <a:pt x="93133" y="33867"/>
                </a:lnTo>
                <a:lnTo>
                  <a:pt x="93133" y="33867"/>
                </a:lnTo>
                <a:lnTo>
                  <a:pt x="101600" y="42333"/>
                </a:lnTo>
                <a:lnTo>
                  <a:pt x="101600" y="59267"/>
                </a:lnTo>
                <a:lnTo>
                  <a:pt x="110066" y="76200"/>
                </a:lnTo>
                <a:lnTo>
                  <a:pt x="110066" y="93133"/>
                </a:lnTo>
                <a:lnTo>
                  <a:pt x="110066" y="110067"/>
                </a:lnTo>
                <a:lnTo>
                  <a:pt x="110066" y="135467"/>
                </a:lnTo>
                <a:lnTo>
                  <a:pt x="110066" y="160867"/>
                </a:lnTo>
                <a:lnTo>
                  <a:pt x="110066" y="177800"/>
                </a:lnTo>
                <a:lnTo>
                  <a:pt x="110066" y="194733"/>
                </a:lnTo>
                <a:lnTo>
                  <a:pt x="110066" y="211667"/>
                </a:lnTo>
                <a:lnTo>
                  <a:pt x="110066" y="220133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8600"/>
                </a:lnTo>
                <a:lnTo>
                  <a:pt x="118533" y="220133"/>
                </a:lnTo>
                <a:lnTo>
                  <a:pt x="118533" y="211667"/>
                </a:lnTo>
                <a:lnTo>
                  <a:pt x="118533" y="203200"/>
                </a:lnTo>
                <a:lnTo>
                  <a:pt x="127000" y="186267"/>
                </a:lnTo>
                <a:lnTo>
                  <a:pt x="127000" y="169333"/>
                </a:lnTo>
                <a:lnTo>
                  <a:pt x="127000" y="152400"/>
                </a:lnTo>
                <a:lnTo>
                  <a:pt x="135466" y="127000"/>
                </a:lnTo>
                <a:lnTo>
                  <a:pt x="143933" y="110067"/>
                </a:lnTo>
                <a:lnTo>
                  <a:pt x="143933" y="84667"/>
                </a:lnTo>
                <a:lnTo>
                  <a:pt x="152400" y="67733"/>
                </a:lnTo>
                <a:lnTo>
                  <a:pt x="160866" y="42333"/>
                </a:lnTo>
                <a:lnTo>
                  <a:pt x="169333" y="33867"/>
                </a:lnTo>
                <a:lnTo>
                  <a:pt x="177800" y="16933"/>
                </a:lnTo>
                <a:lnTo>
                  <a:pt x="186266" y="8467"/>
                </a:lnTo>
                <a:lnTo>
                  <a:pt x="186266" y="0"/>
                </a:lnTo>
                <a:lnTo>
                  <a:pt x="194733" y="0"/>
                </a:lnTo>
                <a:lnTo>
                  <a:pt x="203200" y="0"/>
                </a:lnTo>
                <a:lnTo>
                  <a:pt x="211666" y="8467"/>
                </a:lnTo>
                <a:lnTo>
                  <a:pt x="211666" y="8467"/>
                </a:lnTo>
                <a:lnTo>
                  <a:pt x="220133" y="16933"/>
                </a:lnTo>
                <a:lnTo>
                  <a:pt x="228600" y="25400"/>
                </a:lnTo>
                <a:lnTo>
                  <a:pt x="228600" y="42333"/>
                </a:lnTo>
                <a:lnTo>
                  <a:pt x="228600" y="59267"/>
                </a:lnTo>
                <a:lnTo>
                  <a:pt x="237066" y="76200"/>
                </a:lnTo>
                <a:lnTo>
                  <a:pt x="237066" y="101600"/>
                </a:lnTo>
                <a:lnTo>
                  <a:pt x="237066" y="127000"/>
                </a:lnTo>
                <a:lnTo>
                  <a:pt x="237066" y="152400"/>
                </a:lnTo>
                <a:lnTo>
                  <a:pt x="237066" y="177800"/>
                </a:lnTo>
                <a:lnTo>
                  <a:pt x="237066" y="203200"/>
                </a:lnTo>
                <a:lnTo>
                  <a:pt x="237066" y="220133"/>
                </a:lnTo>
                <a:lnTo>
                  <a:pt x="237066" y="245533"/>
                </a:lnTo>
                <a:lnTo>
                  <a:pt x="237066" y="254000"/>
                </a:lnTo>
                <a:lnTo>
                  <a:pt x="245533" y="262467"/>
                </a:lnTo>
                <a:lnTo>
                  <a:pt x="245533" y="254000"/>
                </a:lnTo>
                <a:lnTo>
                  <a:pt x="254000" y="245533"/>
                </a:lnTo>
                <a:lnTo>
                  <a:pt x="262466" y="237067"/>
                </a:lnTo>
                <a:lnTo>
                  <a:pt x="262466" y="237067"/>
                </a:lnTo>
                <a:lnTo>
                  <a:pt x="270933" y="220133"/>
                </a:lnTo>
                <a:lnTo>
                  <a:pt x="270933" y="220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1" name="Freeform 3220"/>
          <p:cNvSpPr/>
          <p:nvPr/>
        </p:nvSpPr>
        <p:spPr>
          <a:xfrm>
            <a:off x="5850467" y="6112933"/>
            <a:ext cx="194734" cy="237068"/>
          </a:xfrm>
          <a:custGeom>
            <a:avLst/>
            <a:gdLst/>
            <a:ahLst/>
            <a:cxnLst/>
            <a:rect l="0" t="0" r="0" b="0"/>
            <a:pathLst>
              <a:path w="194734" h="237068">
                <a:moveTo>
                  <a:pt x="177800" y="0"/>
                </a:moveTo>
                <a:lnTo>
                  <a:pt x="177800" y="8467"/>
                </a:lnTo>
                <a:lnTo>
                  <a:pt x="177800" y="8467"/>
                </a:lnTo>
                <a:lnTo>
                  <a:pt x="177800" y="8467"/>
                </a:lnTo>
                <a:lnTo>
                  <a:pt x="169333" y="16934"/>
                </a:lnTo>
                <a:lnTo>
                  <a:pt x="169333" y="25400"/>
                </a:lnTo>
                <a:lnTo>
                  <a:pt x="169333" y="33867"/>
                </a:lnTo>
                <a:lnTo>
                  <a:pt x="160866" y="42334"/>
                </a:lnTo>
                <a:lnTo>
                  <a:pt x="152400" y="50800"/>
                </a:lnTo>
                <a:lnTo>
                  <a:pt x="143933" y="67734"/>
                </a:lnTo>
                <a:lnTo>
                  <a:pt x="135466" y="84667"/>
                </a:lnTo>
                <a:lnTo>
                  <a:pt x="127000" y="93134"/>
                </a:lnTo>
                <a:lnTo>
                  <a:pt x="118533" y="110067"/>
                </a:lnTo>
                <a:lnTo>
                  <a:pt x="110066" y="118534"/>
                </a:lnTo>
                <a:lnTo>
                  <a:pt x="93133" y="127000"/>
                </a:lnTo>
                <a:lnTo>
                  <a:pt x="84666" y="143934"/>
                </a:lnTo>
                <a:lnTo>
                  <a:pt x="67733" y="152400"/>
                </a:lnTo>
                <a:lnTo>
                  <a:pt x="59266" y="169334"/>
                </a:lnTo>
                <a:lnTo>
                  <a:pt x="50800" y="177800"/>
                </a:lnTo>
                <a:lnTo>
                  <a:pt x="42333" y="194734"/>
                </a:lnTo>
                <a:lnTo>
                  <a:pt x="25400" y="203200"/>
                </a:lnTo>
                <a:lnTo>
                  <a:pt x="16933" y="211667"/>
                </a:lnTo>
                <a:lnTo>
                  <a:pt x="8466" y="220134"/>
                </a:lnTo>
                <a:lnTo>
                  <a:pt x="8466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0" y="228600"/>
                </a:lnTo>
                <a:lnTo>
                  <a:pt x="8466" y="228600"/>
                </a:lnTo>
                <a:lnTo>
                  <a:pt x="8466" y="228600"/>
                </a:lnTo>
                <a:lnTo>
                  <a:pt x="16933" y="220134"/>
                </a:lnTo>
                <a:lnTo>
                  <a:pt x="25400" y="220134"/>
                </a:lnTo>
                <a:lnTo>
                  <a:pt x="33866" y="220134"/>
                </a:lnTo>
                <a:lnTo>
                  <a:pt x="42333" y="211667"/>
                </a:lnTo>
                <a:lnTo>
                  <a:pt x="50800" y="211667"/>
                </a:lnTo>
                <a:lnTo>
                  <a:pt x="59266" y="211667"/>
                </a:lnTo>
                <a:lnTo>
                  <a:pt x="76200" y="211667"/>
                </a:lnTo>
                <a:lnTo>
                  <a:pt x="84666" y="211667"/>
                </a:lnTo>
                <a:lnTo>
                  <a:pt x="101600" y="211667"/>
                </a:lnTo>
                <a:lnTo>
                  <a:pt x="110066" y="211667"/>
                </a:lnTo>
                <a:lnTo>
                  <a:pt x="118533" y="220134"/>
                </a:lnTo>
                <a:lnTo>
                  <a:pt x="135466" y="220134"/>
                </a:lnTo>
                <a:lnTo>
                  <a:pt x="143933" y="228600"/>
                </a:lnTo>
                <a:lnTo>
                  <a:pt x="152400" y="228600"/>
                </a:lnTo>
                <a:lnTo>
                  <a:pt x="160866" y="237067"/>
                </a:lnTo>
                <a:lnTo>
                  <a:pt x="169333" y="237067"/>
                </a:lnTo>
                <a:lnTo>
                  <a:pt x="177800" y="237067"/>
                </a:lnTo>
                <a:lnTo>
                  <a:pt x="194733" y="237067"/>
                </a:lnTo>
                <a:lnTo>
                  <a:pt x="194733" y="237067"/>
                </a:lnTo>
                <a:lnTo>
                  <a:pt x="194733" y="228600"/>
                </a:lnTo>
                <a:lnTo>
                  <a:pt x="194733" y="228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2" name="Freeform 3221"/>
          <p:cNvSpPr/>
          <p:nvPr/>
        </p:nvSpPr>
        <p:spPr>
          <a:xfrm>
            <a:off x="6129867" y="6129867"/>
            <a:ext cx="143934" cy="211667"/>
          </a:xfrm>
          <a:custGeom>
            <a:avLst/>
            <a:gdLst/>
            <a:ahLst/>
            <a:cxnLst/>
            <a:rect l="0" t="0" r="0" b="0"/>
            <a:pathLst>
              <a:path w="143934" h="211667">
                <a:moveTo>
                  <a:pt x="33866" y="0"/>
                </a:moveTo>
                <a:lnTo>
                  <a:pt x="33866" y="0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8466"/>
                </a:lnTo>
                <a:lnTo>
                  <a:pt x="33866" y="16933"/>
                </a:lnTo>
                <a:lnTo>
                  <a:pt x="33866" y="25400"/>
                </a:lnTo>
                <a:lnTo>
                  <a:pt x="33866" y="42333"/>
                </a:lnTo>
                <a:lnTo>
                  <a:pt x="25400" y="59266"/>
                </a:lnTo>
                <a:lnTo>
                  <a:pt x="25400" y="76200"/>
                </a:lnTo>
                <a:lnTo>
                  <a:pt x="16933" y="101600"/>
                </a:lnTo>
                <a:lnTo>
                  <a:pt x="16933" y="118533"/>
                </a:lnTo>
                <a:lnTo>
                  <a:pt x="8466" y="143933"/>
                </a:lnTo>
                <a:lnTo>
                  <a:pt x="8466" y="160866"/>
                </a:lnTo>
                <a:lnTo>
                  <a:pt x="8466" y="177800"/>
                </a:lnTo>
                <a:lnTo>
                  <a:pt x="0" y="194733"/>
                </a:lnTo>
                <a:lnTo>
                  <a:pt x="0" y="203200"/>
                </a:lnTo>
                <a:lnTo>
                  <a:pt x="0" y="211666"/>
                </a:lnTo>
                <a:lnTo>
                  <a:pt x="8466" y="211666"/>
                </a:lnTo>
                <a:lnTo>
                  <a:pt x="8466" y="211666"/>
                </a:lnTo>
                <a:lnTo>
                  <a:pt x="8466" y="203200"/>
                </a:lnTo>
                <a:lnTo>
                  <a:pt x="16933" y="203200"/>
                </a:lnTo>
                <a:lnTo>
                  <a:pt x="25400" y="194733"/>
                </a:lnTo>
                <a:lnTo>
                  <a:pt x="25400" y="186266"/>
                </a:lnTo>
                <a:lnTo>
                  <a:pt x="33866" y="177800"/>
                </a:lnTo>
                <a:lnTo>
                  <a:pt x="42333" y="169333"/>
                </a:lnTo>
                <a:lnTo>
                  <a:pt x="42333" y="160866"/>
                </a:lnTo>
                <a:lnTo>
                  <a:pt x="59266" y="152400"/>
                </a:lnTo>
                <a:lnTo>
                  <a:pt x="59266" y="152400"/>
                </a:lnTo>
                <a:lnTo>
                  <a:pt x="76200" y="143933"/>
                </a:lnTo>
                <a:lnTo>
                  <a:pt x="84666" y="143933"/>
                </a:lnTo>
                <a:lnTo>
                  <a:pt x="84666" y="135466"/>
                </a:lnTo>
                <a:lnTo>
                  <a:pt x="93133" y="135466"/>
                </a:lnTo>
                <a:lnTo>
                  <a:pt x="101600" y="135466"/>
                </a:lnTo>
                <a:lnTo>
                  <a:pt x="110066" y="127000"/>
                </a:lnTo>
                <a:lnTo>
                  <a:pt x="118533" y="127000"/>
                </a:lnTo>
                <a:lnTo>
                  <a:pt x="127000" y="127000"/>
                </a:lnTo>
                <a:lnTo>
                  <a:pt x="135466" y="118533"/>
                </a:lnTo>
                <a:lnTo>
                  <a:pt x="135466" y="110066"/>
                </a:lnTo>
                <a:lnTo>
                  <a:pt x="135466" y="110066"/>
                </a:lnTo>
                <a:lnTo>
                  <a:pt x="143933" y="110066"/>
                </a:lnTo>
                <a:lnTo>
                  <a:pt x="143933" y="1100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3" name="Freeform 3222"/>
          <p:cNvSpPr/>
          <p:nvPr/>
        </p:nvSpPr>
        <p:spPr>
          <a:xfrm>
            <a:off x="6248400" y="6036733"/>
            <a:ext cx="33868" cy="389468"/>
          </a:xfrm>
          <a:custGeom>
            <a:avLst/>
            <a:gdLst/>
            <a:ahLst/>
            <a:cxnLst/>
            <a:rect l="0" t="0" r="0" b="0"/>
            <a:pathLst>
              <a:path w="33868" h="389468">
                <a:moveTo>
                  <a:pt x="33867" y="0"/>
                </a:moveTo>
                <a:lnTo>
                  <a:pt x="33867" y="0"/>
                </a:lnTo>
                <a:lnTo>
                  <a:pt x="33867" y="0"/>
                </a:lnTo>
                <a:lnTo>
                  <a:pt x="25400" y="8467"/>
                </a:lnTo>
                <a:lnTo>
                  <a:pt x="25400" y="16934"/>
                </a:lnTo>
                <a:lnTo>
                  <a:pt x="25400" y="25400"/>
                </a:lnTo>
                <a:lnTo>
                  <a:pt x="16933" y="42334"/>
                </a:lnTo>
                <a:lnTo>
                  <a:pt x="16933" y="59267"/>
                </a:lnTo>
                <a:lnTo>
                  <a:pt x="16933" y="84667"/>
                </a:lnTo>
                <a:lnTo>
                  <a:pt x="8467" y="110067"/>
                </a:lnTo>
                <a:lnTo>
                  <a:pt x="8467" y="135467"/>
                </a:lnTo>
                <a:lnTo>
                  <a:pt x="8467" y="169334"/>
                </a:lnTo>
                <a:lnTo>
                  <a:pt x="0" y="203200"/>
                </a:lnTo>
                <a:lnTo>
                  <a:pt x="0" y="228600"/>
                </a:lnTo>
                <a:lnTo>
                  <a:pt x="0" y="262467"/>
                </a:lnTo>
                <a:lnTo>
                  <a:pt x="0" y="287867"/>
                </a:lnTo>
                <a:lnTo>
                  <a:pt x="0" y="321734"/>
                </a:lnTo>
                <a:lnTo>
                  <a:pt x="8467" y="347134"/>
                </a:lnTo>
                <a:lnTo>
                  <a:pt x="8467" y="364067"/>
                </a:lnTo>
                <a:lnTo>
                  <a:pt x="16933" y="381000"/>
                </a:lnTo>
                <a:lnTo>
                  <a:pt x="16933" y="381000"/>
                </a:lnTo>
                <a:lnTo>
                  <a:pt x="25400" y="389467"/>
                </a:lnTo>
                <a:lnTo>
                  <a:pt x="25400" y="389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4" name="Freeform 3223"/>
          <p:cNvSpPr/>
          <p:nvPr/>
        </p:nvSpPr>
        <p:spPr>
          <a:xfrm>
            <a:off x="6358467" y="6214533"/>
            <a:ext cx="118534" cy="25401"/>
          </a:xfrm>
          <a:custGeom>
            <a:avLst/>
            <a:gdLst/>
            <a:ahLst/>
            <a:cxnLst/>
            <a:rect l="0" t="0" r="0" b="0"/>
            <a:pathLst>
              <a:path w="118534" h="25401">
                <a:moveTo>
                  <a:pt x="0" y="25400"/>
                </a:move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0" y="25400"/>
                </a:lnTo>
                <a:lnTo>
                  <a:pt x="8466" y="25400"/>
                </a:lnTo>
                <a:lnTo>
                  <a:pt x="16933" y="25400"/>
                </a:lnTo>
                <a:lnTo>
                  <a:pt x="16933" y="25400"/>
                </a:lnTo>
                <a:lnTo>
                  <a:pt x="25400" y="25400"/>
                </a:lnTo>
                <a:lnTo>
                  <a:pt x="33866" y="25400"/>
                </a:lnTo>
                <a:lnTo>
                  <a:pt x="42333" y="25400"/>
                </a:lnTo>
                <a:lnTo>
                  <a:pt x="50800" y="25400"/>
                </a:lnTo>
                <a:lnTo>
                  <a:pt x="67733" y="16934"/>
                </a:lnTo>
                <a:lnTo>
                  <a:pt x="76200" y="16934"/>
                </a:lnTo>
                <a:lnTo>
                  <a:pt x="84666" y="16934"/>
                </a:lnTo>
                <a:lnTo>
                  <a:pt x="93133" y="8467"/>
                </a:lnTo>
                <a:lnTo>
                  <a:pt x="101600" y="8467"/>
                </a:lnTo>
                <a:lnTo>
                  <a:pt x="110066" y="8467"/>
                </a:lnTo>
                <a:lnTo>
                  <a:pt x="110066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  <a:lnTo>
                  <a:pt x="11853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5" name="Freeform 3224"/>
          <p:cNvSpPr/>
          <p:nvPr/>
        </p:nvSpPr>
        <p:spPr>
          <a:xfrm>
            <a:off x="6375400" y="6324600"/>
            <a:ext cx="135467" cy="16934"/>
          </a:xfrm>
          <a:custGeom>
            <a:avLst/>
            <a:gdLst/>
            <a:ahLst/>
            <a:cxnLst/>
            <a:rect l="0" t="0" r="0" b="0"/>
            <a:pathLst>
              <a:path w="135467" h="16934">
                <a:moveTo>
                  <a:pt x="0" y="0"/>
                </a:moveTo>
                <a:lnTo>
                  <a:pt x="0" y="0"/>
                </a:lnTo>
                <a:lnTo>
                  <a:pt x="8467" y="8467"/>
                </a:lnTo>
                <a:lnTo>
                  <a:pt x="8467" y="8467"/>
                </a:lnTo>
                <a:lnTo>
                  <a:pt x="16933" y="8467"/>
                </a:lnTo>
                <a:lnTo>
                  <a:pt x="16933" y="8467"/>
                </a:lnTo>
                <a:lnTo>
                  <a:pt x="25400" y="8467"/>
                </a:lnTo>
                <a:lnTo>
                  <a:pt x="33867" y="8467"/>
                </a:lnTo>
                <a:lnTo>
                  <a:pt x="42333" y="8467"/>
                </a:lnTo>
                <a:lnTo>
                  <a:pt x="50800" y="16933"/>
                </a:lnTo>
                <a:lnTo>
                  <a:pt x="59267" y="16933"/>
                </a:lnTo>
                <a:lnTo>
                  <a:pt x="67733" y="16933"/>
                </a:lnTo>
                <a:lnTo>
                  <a:pt x="84667" y="16933"/>
                </a:lnTo>
                <a:lnTo>
                  <a:pt x="93133" y="16933"/>
                </a:lnTo>
                <a:lnTo>
                  <a:pt x="110067" y="16933"/>
                </a:lnTo>
                <a:lnTo>
                  <a:pt x="127000" y="8467"/>
                </a:lnTo>
                <a:lnTo>
                  <a:pt x="127000" y="8467"/>
                </a:lnTo>
                <a:lnTo>
                  <a:pt x="135466" y="0"/>
                </a:lnTo>
                <a:lnTo>
                  <a:pt x="13546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6" name="Freeform 3225"/>
          <p:cNvSpPr/>
          <p:nvPr/>
        </p:nvSpPr>
        <p:spPr>
          <a:xfrm>
            <a:off x="6714067" y="6070600"/>
            <a:ext cx="406400" cy="381001"/>
          </a:xfrm>
          <a:custGeom>
            <a:avLst/>
            <a:gdLst/>
            <a:ahLst/>
            <a:cxnLst/>
            <a:rect l="0" t="0" r="0" b="0"/>
            <a:pathLst>
              <a:path w="406400" h="381001">
                <a:moveTo>
                  <a:pt x="59266" y="0"/>
                </a:moveTo>
                <a:lnTo>
                  <a:pt x="59266" y="0"/>
                </a:lnTo>
                <a:lnTo>
                  <a:pt x="59266" y="8467"/>
                </a:lnTo>
                <a:lnTo>
                  <a:pt x="59266" y="8467"/>
                </a:lnTo>
                <a:lnTo>
                  <a:pt x="59266" y="8467"/>
                </a:lnTo>
                <a:lnTo>
                  <a:pt x="50800" y="16933"/>
                </a:lnTo>
                <a:lnTo>
                  <a:pt x="50800" y="16933"/>
                </a:lnTo>
                <a:lnTo>
                  <a:pt x="42333" y="25400"/>
                </a:lnTo>
                <a:lnTo>
                  <a:pt x="42333" y="33867"/>
                </a:lnTo>
                <a:lnTo>
                  <a:pt x="42333" y="42333"/>
                </a:lnTo>
                <a:lnTo>
                  <a:pt x="33867" y="50800"/>
                </a:lnTo>
                <a:lnTo>
                  <a:pt x="33867" y="67733"/>
                </a:lnTo>
                <a:lnTo>
                  <a:pt x="25399" y="76200"/>
                </a:lnTo>
                <a:lnTo>
                  <a:pt x="25399" y="101600"/>
                </a:lnTo>
                <a:lnTo>
                  <a:pt x="25399" y="118533"/>
                </a:lnTo>
                <a:lnTo>
                  <a:pt x="16933" y="135467"/>
                </a:lnTo>
                <a:lnTo>
                  <a:pt x="16933" y="160867"/>
                </a:lnTo>
                <a:lnTo>
                  <a:pt x="16933" y="186267"/>
                </a:lnTo>
                <a:lnTo>
                  <a:pt x="8466" y="211667"/>
                </a:lnTo>
                <a:lnTo>
                  <a:pt x="8466" y="237067"/>
                </a:lnTo>
                <a:lnTo>
                  <a:pt x="8466" y="254000"/>
                </a:lnTo>
                <a:lnTo>
                  <a:pt x="0" y="279400"/>
                </a:lnTo>
                <a:lnTo>
                  <a:pt x="0" y="296333"/>
                </a:lnTo>
                <a:lnTo>
                  <a:pt x="0" y="313267"/>
                </a:lnTo>
                <a:lnTo>
                  <a:pt x="0" y="330200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0" y="338667"/>
                </a:lnTo>
                <a:lnTo>
                  <a:pt x="0" y="330200"/>
                </a:lnTo>
                <a:lnTo>
                  <a:pt x="8466" y="321733"/>
                </a:lnTo>
                <a:lnTo>
                  <a:pt x="8466" y="304800"/>
                </a:lnTo>
                <a:lnTo>
                  <a:pt x="8466" y="287867"/>
                </a:lnTo>
                <a:lnTo>
                  <a:pt x="16933" y="270933"/>
                </a:lnTo>
                <a:lnTo>
                  <a:pt x="16933" y="254000"/>
                </a:lnTo>
                <a:lnTo>
                  <a:pt x="25399" y="228600"/>
                </a:lnTo>
                <a:lnTo>
                  <a:pt x="33867" y="203200"/>
                </a:lnTo>
                <a:lnTo>
                  <a:pt x="42333" y="177800"/>
                </a:lnTo>
                <a:lnTo>
                  <a:pt x="50800" y="160867"/>
                </a:lnTo>
                <a:lnTo>
                  <a:pt x="59266" y="135467"/>
                </a:lnTo>
                <a:lnTo>
                  <a:pt x="67733" y="110067"/>
                </a:lnTo>
                <a:lnTo>
                  <a:pt x="76200" y="93133"/>
                </a:lnTo>
                <a:lnTo>
                  <a:pt x="93133" y="76200"/>
                </a:lnTo>
                <a:lnTo>
                  <a:pt x="101599" y="67733"/>
                </a:lnTo>
                <a:lnTo>
                  <a:pt x="110067" y="50800"/>
                </a:lnTo>
                <a:lnTo>
                  <a:pt x="118533" y="42333"/>
                </a:lnTo>
                <a:lnTo>
                  <a:pt x="135466" y="42333"/>
                </a:lnTo>
                <a:lnTo>
                  <a:pt x="143933" y="42333"/>
                </a:lnTo>
                <a:lnTo>
                  <a:pt x="152400" y="42333"/>
                </a:lnTo>
                <a:lnTo>
                  <a:pt x="160866" y="50800"/>
                </a:lnTo>
                <a:lnTo>
                  <a:pt x="169333" y="59267"/>
                </a:lnTo>
                <a:lnTo>
                  <a:pt x="177799" y="76200"/>
                </a:lnTo>
                <a:lnTo>
                  <a:pt x="186267" y="93133"/>
                </a:lnTo>
                <a:lnTo>
                  <a:pt x="186267" y="118533"/>
                </a:lnTo>
                <a:lnTo>
                  <a:pt x="186267" y="143933"/>
                </a:lnTo>
                <a:lnTo>
                  <a:pt x="186267" y="169333"/>
                </a:lnTo>
                <a:lnTo>
                  <a:pt x="186267" y="203200"/>
                </a:lnTo>
                <a:lnTo>
                  <a:pt x="186267" y="237067"/>
                </a:lnTo>
                <a:lnTo>
                  <a:pt x="186267" y="270933"/>
                </a:lnTo>
                <a:lnTo>
                  <a:pt x="194733" y="296333"/>
                </a:lnTo>
                <a:lnTo>
                  <a:pt x="194733" y="321733"/>
                </a:lnTo>
                <a:lnTo>
                  <a:pt x="194733" y="347133"/>
                </a:lnTo>
                <a:lnTo>
                  <a:pt x="194733" y="355600"/>
                </a:lnTo>
                <a:lnTo>
                  <a:pt x="194733" y="364067"/>
                </a:lnTo>
                <a:lnTo>
                  <a:pt x="203200" y="372533"/>
                </a:lnTo>
                <a:lnTo>
                  <a:pt x="203200" y="372533"/>
                </a:lnTo>
                <a:lnTo>
                  <a:pt x="203200" y="372533"/>
                </a:lnTo>
                <a:lnTo>
                  <a:pt x="211666" y="364067"/>
                </a:lnTo>
                <a:lnTo>
                  <a:pt x="211666" y="364067"/>
                </a:lnTo>
                <a:lnTo>
                  <a:pt x="220133" y="347133"/>
                </a:lnTo>
                <a:lnTo>
                  <a:pt x="220133" y="330200"/>
                </a:lnTo>
                <a:lnTo>
                  <a:pt x="228600" y="313267"/>
                </a:lnTo>
                <a:lnTo>
                  <a:pt x="228600" y="287867"/>
                </a:lnTo>
                <a:lnTo>
                  <a:pt x="237066" y="270933"/>
                </a:lnTo>
                <a:lnTo>
                  <a:pt x="245533" y="245533"/>
                </a:lnTo>
                <a:lnTo>
                  <a:pt x="253999" y="228600"/>
                </a:lnTo>
                <a:lnTo>
                  <a:pt x="262467" y="203200"/>
                </a:lnTo>
                <a:lnTo>
                  <a:pt x="270933" y="186267"/>
                </a:lnTo>
                <a:lnTo>
                  <a:pt x="270933" y="169333"/>
                </a:lnTo>
                <a:lnTo>
                  <a:pt x="279400" y="152400"/>
                </a:lnTo>
                <a:lnTo>
                  <a:pt x="287866" y="135467"/>
                </a:lnTo>
                <a:lnTo>
                  <a:pt x="296333" y="118533"/>
                </a:lnTo>
                <a:lnTo>
                  <a:pt x="304800" y="110067"/>
                </a:lnTo>
                <a:lnTo>
                  <a:pt x="313266" y="101600"/>
                </a:lnTo>
                <a:lnTo>
                  <a:pt x="321733" y="93133"/>
                </a:lnTo>
                <a:lnTo>
                  <a:pt x="330199" y="93133"/>
                </a:lnTo>
                <a:lnTo>
                  <a:pt x="338667" y="93133"/>
                </a:lnTo>
                <a:lnTo>
                  <a:pt x="347133" y="93133"/>
                </a:lnTo>
                <a:lnTo>
                  <a:pt x="355600" y="101600"/>
                </a:lnTo>
                <a:lnTo>
                  <a:pt x="364066" y="110067"/>
                </a:lnTo>
                <a:lnTo>
                  <a:pt x="372533" y="127000"/>
                </a:lnTo>
                <a:lnTo>
                  <a:pt x="372533" y="135467"/>
                </a:lnTo>
                <a:lnTo>
                  <a:pt x="381000" y="160867"/>
                </a:lnTo>
                <a:lnTo>
                  <a:pt x="381000" y="186267"/>
                </a:lnTo>
                <a:lnTo>
                  <a:pt x="381000" y="211667"/>
                </a:lnTo>
                <a:lnTo>
                  <a:pt x="381000" y="245533"/>
                </a:lnTo>
                <a:lnTo>
                  <a:pt x="372533" y="279400"/>
                </a:lnTo>
                <a:lnTo>
                  <a:pt x="372533" y="304800"/>
                </a:lnTo>
                <a:lnTo>
                  <a:pt x="372533" y="330200"/>
                </a:lnTo>
                <a:lnTo>
                  <a:pt x="372533" y="355600"/>
                </a:lnTo>
                <a:lnTo>
                  <a:pt x="372533" y="372533"/>
                </a:lnTo>
                <a:lnTo>
                  <a:pt x="381000" y="381000"/>
                </a:lnTo>
                <a:lnTo>
                  <a:pt x="389466" y="381000"/>
                </a:lnTo>
                <a:lnTo>
                  <a:pt x="389466" y="381000"/>
                </a:lnTo>
                <a:lnTo>
                  <a:pt x="397933" y="372533"/>
                </a:lnTo>
                <a:lnTo>
                  <a:pt x="397933" y="372533"/>
                </a:lnTo>
                <a:lnTo>
                  <a:pt x="406399" y="355600"/>
                </a:lnTo>
                <a:lnTo>
                  <a:pt x="406399" y="3556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7" name="Freeform 3226"/>
          <p:cNvSpPr/>
          <p:nvPr/>
        </p:nvSpPr>
        <p:spPr>
          <a:xfrm>
            <a:off x="7196666" y="6079067"/>
            <a:ext cx="254002" cy="279401"/>
          </a:xfrm>
          <a:custGeom>
            <a:avLst/>
            <a:gdLst/>
            <a:ahLst/>
            <a:cxnLst/>
            <a:rect l="0" t="0" r="0" b="0"/>
            <a:pathLst>
              <a:path w="254002" h="279401">
                <a:moveTo>
                  <a:pt x="203201" y="0"/>
                </a:moveTo>
                <a:lnTo>
                  <a:pt x="203201" y="8466"/>
                </a:lnTo>
                <a:lnTo>
                  <a:pt x="203201" y="8466"/>
                </a:lnTo>
                <a:lnTo>
                  <a:pt x="203201" y="8466"/>
                </a:lnTo>
                <a:lnTo>
                  <a:pt x="194734" y="8466"/>
                </a:lnTo>
                <a:lnTo>
                  <a:pt x="194734" y="16933"/>
                </a:lnTo>
                <a:lnTo>
                  <a:pt x="186267" y="16933"/>
                </a:lnTo>
                <a:lnTo>
                  <a:pt x="177801" y="33866"/>
                </a:lnTo>
                <a:lnTo>
                  <a:pt x="160868" y="50800"/>
                </a:lnTo>
                <a:lnTo>
                  <a:pt x="152400" y="76200"/>
                </a:lnTo>
                <a:lnTo>
                  <a:pt x="127001" y="93133"/>
                </a:lnTo>
                <a:lnTo>
                  <a:pt x="110067" y="118533"/>
                </a:lnTo>
                <a:lnTo>
                  <a:pt x="93134" y="143933"/>
                </a:lnTo>
                <a:lnTo>
                  <a:pt x="76200" y="169333"/>
                </a:lnTo>
                <a:lnTo>
                  <a:pt x="59267" y="186266"/>
                </a:lnTo>
                <a:lnTo>
                  <a:pt x="50801" y="211666"/>
                </a:lnTo>
                <a:lnTo>
                  <a:pt x="33867" y="228600"/>
                </a:lnTo>
                <a:lnTo>
                  <a:pt x="25401" y="245533"/>
                </a:lnTo>
                <a:lnTo>
                  <a:pt x="16934" y="254000"/>
                </a:lnTo>
                <a:lnTo>
                  <a:pt x="8468" y="262466"/>
                </a:lnTo>
                <a:lnTo>
                  <a:pt x="0" y="270933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0" y="279400"/>
                </a:lnTo>
                <a:lnTo>
                  <a:pt x="8468" y="279400"/>
                </a:lnTo>
                <a:lnTo>
                  <a:pt x="8468" y="279400"/>
                </a:lnTo>
                <a:lnTo>
                  <a:pt x="16934" y="270933"/>
                </a:lnTo>
                <a:lnTo>
                  <a:pt x="25401" y="270933"/>
                </a:lnTo>
                <a:lnTo>
                  <a:pt x="42334" y="270933"/>
                </a:lnTo>
                <a:lnTo>
                  <a:pt x="50801" y="262466"/>
                </a:lnTo>
                <a:lnTo>
                  <a:pt x="59267" y="262466"/>
                </a:lnTo>
                <a:lnTo>
                  <a:pt x="76200" y="262466"/>
                </a:lnTo>
                <a:lnTo>
                  <a:pt x="84668" y="262466"/>
                </a:lnTo>
                <a:lnTo>
                  <a:pt x="101601" y="262466"/>
                </a:lnTo>
                <a:lnTo>
                  <a:pt x="110067" y="262466"/>
                </a:lnTo>
                <a:lnTo>
                  <a:pt x="127001" y="262466"/>
                </a:lnTo>
                <a:lnTo>
                  <a:pt x="135467" y="262466"/>
                </a:lnTo>
                <a:lnTo>
                  <a:pt x="143934" y="262466"/>
                </a:lnTo>
                <a:lnTo>
                  <a:pt x="152400" y="270933"/>
                </a:lnTo>
                <a:lnTo>
                  <a:pt x="160868" y="270933"/>
                </a:lnTo>
                <a:lnTo>
                  <a:pt x="169334" y="270933"/>
                </a:lnTo>
                <a:lnTo>
                  <a:pt x="177801" y="270933"/>
                </a:lnTo>
                <a:lnTo>
                  <a:pt x="186267" y="279400"/>
                </a:lnTo>
                <a:lnTo>
                  <a:pt x="194734" y="279400"/>
                </a:lnTo>
                <a:lnTo>
                  <a:pt x="203201" y="279400"/>
                </a:lnTo>
                <a:lnTo>
                  <a:pt x="211667" y="279400"/>
                </a:lnTo>
                <a:lnTo>
                  <a:pt x="220134" y="270933"/>
                </a:lnTo>
                <a:lnTo>
                  <a:pt x="228600" y="262466"/>
                </a:lnTo>
                <a:lnTo>
                  <a:pt x="237068" y="262466"/>
                </a:lnTo>
                <a:lnTo>
                  <a:pt x="245534" y="254000"/>
                </a:lnTo>
                <a:lnTo>
                  <a:pt x="245534" y="254000"/>
                </a:lnTo>
                <a:lnTo>
                  <a:pt x="254001" y="245533"/>
                </a:lnTo>
                <a:lnTo>
                  <a:pt x="254001" y="2455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8" name="Freeform 3227"/>
          <p:cNvSpPr/>
          <p:nvPr/>
        </p:nvSpPr>
        <p:spPr>
          <a:xfrm>
            <a:off x="7552267" y="6070600"/>
            <a:ext cx="186268" cy="381001"/>
          </a:xfrm>
          <a:custGeom>
            <a:avLst/>
            <a:gdLst/>
            <a:ahLst/>
            <a:cxnLst/>
            <a:rect l="0" t="0" r="0" b="0"/>
            <a:pathLst>
              <a:path w="186268" h="381001">
                <a:moveTo>
                  <a:pt x="0" y="42333"/>
                </a:moveTo>
                <a:lnTo>
                  <a:pt x="0" y="42333"/>
                </a:lnTo>
                <a:lnTo>
                  <a:pt x="0" y="33867"/>
                </a:lnTo>
                <a:lnTo>
                  <a:pt x="0" y="25400"/>
                </a:lnTo>
                <a:lnTo>
                  <a:pt x="0" y="25400"/>
                </a:lnTo>
                <a:lnTo>
                  <a:pt x="0" y="16933"/>
                </a:lnTo>
                <a:lnTo>
                  <a:pt x="8466" y="16933"/>
                </a:lnTo>
                <a:lnTo>
                  <a:pt x="16933" y="8467"/>
                </a:lnTo>
                <a:lnTo>
                  <a:pt x="16933" y="0"/>
                </a:lnTo>
                <a:lnTo>
                  <a:pt x="25399" y="0"/>
                </a:lnTo>
                <a:lnTo>
                  <a:pt x="33867" y="0"/>
                </a:lnTo>
                <a:lnTo>
                  <a:pt x="42333" y="0"/>
                </a:lnTo>
                <a:lnTo>
                  <a:pt x="50800" y="0"/>
                </a:lnTo>
                <a:lnTo>
                  <a:pt x="50800" y="0"/>
                </a:lnTo>
                <a:lnTo>
                  <a:pt x="59266" y="8467"/>
                </a:lnTo>
                <a:lnTo>
                  <a:pt x="67733" y="8467"/>
                </a:lnTo>
                <a:lnTo>
                  <a:pt x="76200" y="16933"/>
                </a:lnTo>
                <a:lnTo>
                  <a:pt x="76200" y="25400"/>
                </a:lnTo>
                <a:lnTo>
                  <a:pt x="84666" y="25400"/>
                </a:lnTo>
                <a:lnTo>
                  <a:pt x="84666" y="42333"/>
                </a:lnTo>
                <a:lnTo>
                  <a:pt x="84666" y="50800"/>
                </a:lnTo>
                <a:lnTo>
                  <a:pt x="84666" y="59267"/>
                </a:lnTo>
                <a:lnTo>
                  <a:pt x="76200" y="76200"/>
                </a:lnTo>
                <a:lnTo>
                  <a:pt x="76200" y="93133"/>
                </a:lnTo>
                <a:lnTo>
                  <a:pt x="67733" y="101600"/>
                </a:lnTo>
                <a:lnTo>
                  <a:pt x="59266" y="118533"/>
                </a:lnTo>
                <a:lnTo>
                  <a:pt x="50800" y="127000"/>
                </a:lnTo>
                <a:lnTo>
                  <a:pt x="50800" y="135467"/>
                </a:lnTo>
                <a:lnTo>
                  <a:pt x="42333" y="143933"/>
                </a:lnTo>
                <a:lnTo>
                  <a:pt x="33867" y="152400"/>
                </a:lnTo>
                <a:lnTo>
                  <a:pt x="33867" y="152400"/>
                </a:lnTo>
                <a:lnTo>
                  <a:pt x="33867" y="160867"/>
                </a:lnTo>
                <a:lnTo>
                  <a:pt x="33867" y="160867"/>
                </a:lnTo>
                <a:lnTo>
                  <a:pt x="33867" y="160867"/>
                </a:lnTo>
                <a:lnTo>
                  <a:pt x="33867" y="160867"/>
                </a:lnTo>
                <a:lnTo>
                  <a:pt x="33867" y="152400"/>
                </a:lnTo>
                <a:lnTo>
                  <a:pt x="42333" y="152400"/>
                </a:lnTo>
                <a:lnTo>
                  <a:pt x="50800" y="143933"/>
                </a:lnTo>
                <a:lnTo>
                  <a:pt x="67733" y="135467"/>
                </a:lnTo>
                <a:lnTo>
                  <a:pt x="76200" y="127000"/>
                </a:lnTo>
                <a:lnTo>
                  <a:pt x="84666" y="118533"/>
                </a:lnTo>
                <a:lnTo>
                  <a:pt x="93133" y="118533"/>
                </a:lnTo>
                <a:lnTo>
                  <a:pt x="110067" y="110067"/>
                </a:lnTo>
                <a:lnTo>
                  <a:pt x="118533" y="110067"/>
                </a:lnTo>
                <a:lnTo>
                  <a:pt x="135466" y="118533"/>
                </a:lnTo>
                <a:lnTo>
                  <a:pt x="143933" y="118533"/>
                </a:lnTo>
                <a:lnTo>
                  <a:pt x="152400" y="127000"/>
                </a:lnTo>
                <a:lnTo>
                  <a:pt x="160866" y="143933"/>
                </a:lnTo>
                <a:lnTo>
                  <a:pt x="169333" y="152400"/>
                </a:lnTo>
                <a:lnTo>
                  <a:pt x="177799" y="169333"/>
                </a:lnTo>
                <a:lnTo>
                  <a:pt x="177799" y="186267"/>
                </a:lnTo>
                <a:lnTo>
                  <a:pt x="186267" y="211667"/>
                </a:lnTo>
                <a:lnTo>
                  <a:pt x="186267" y="228600"/>
                </a:lnTo>
                <a:lnTo>
                  <a:pt x="186267" y="254000"/>
                </a:lnTo>
                <a:lnTo>
                  <a:pt x="186267" y="270933"/>
                </a:lnTo>
                <a:lnTo>
                  <a:pt x="177799" y="287867"/>
                </a:lnTo>
                <a:lnTo>
                  <a:pt x="177799" y="304800"/>
                </a:lnTo>
                <a:lnTo>
                  <a:pt x="177799" y="321733"/>
                </a:lnTo>
                <a:lnTo>
                  <a:pt x="169333" y="338667"/>
                </a:lnTo>
                <a:lnTo>
                  <a:pt x="160866" y="347133"/>
                </a:lnTo>
                <a:lnTo>
                  <a:pt x="152400" y="355600"/>
                </a:lnTo>
                <a:lnTo>
                  <a:pt x="143933" y="364067"/>
                </a:lnTo>
                <a:lnTo>
                  <a:pt x="135466" y="372533"/>
                </a:lnTo>
                <a:lnTo>
                  <a:pt x="118533" y="372533"/>
                </a:lnTo>
                <a:lnTo>
                  <a:pt x="110067" y="381000"/>
                </a:lnTo>
                <a:lnTo>
                  <a:pt x="93133" y="381000"/>
                </a:lnTo>
                <a:lnTo>
                  <a:pt x="84666" y="381000"/>
                </a:lnTo>
                <a:lnTo>
                  <a:pt x="67733" y="381000"/>
                </a:lnTo>
                <a:lnTo>
                  <a:pt x="50800" y="381000"/>
                </a:lnTo>
                <a:lnTo>
                  <a:pt x="42333" y="381000"/>
                </a:lnTo>
                <a:lnTo>
                  <a:pt x="33867" y="381000"/>
                </a:lnTo>
                <a:lnTo>
                  <a:pt x="25399" y="381000"/>
                </a:lnTo>
                <a:lnTo>
                  <a:pt x="16933" y="372533"/>
                </a:lnTo>
                <a:lnTo>
                  <a:pt x="16933" y="372533"/>
                </a:lnTo>
                <a:lnTo>
                  <a:pt x="8466" y="364067"/>
                </a:lnTo>
                <a:lnTo>
                  <a:pt x="8466" y="355600"/>
                </a:lnTo>
                <a:lnTo>
                  <a:pt x="8466" y="347133"/>
                </a:lnTo>
                <a:lnTo>
                  <a:pt x="8466" y="338667"/>
                </a:lnTo>
                <a:lnTo>
                  <a:pt x="8466" y="338667"/>
                </a:lnTo>
                <a:lnTo>
                  <a:pt x="8466" y="321733"/>
                </a:lnTo>
                <a:lnTo>
                  <a:pt x="8466" y="321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9" name="Freeform 3228"/>
          <p:cNvSpPr/>
          <p:nvPr/>
        </p:nvSpPr>
        <p:spPr>
          <a:xfrm>
            <a:off x="7882466" y="6129867"/>
            <a:ext cx="143935" cy="25401"/>
          </a:xfrm>
          <a:custGeom>
            <a:avLst/>
            <a:gdLst/>
            <a:ahLst/>
            <a:cxnLst/>
            <a:rect l="0" t="0" r="0" b="0"/>
            <a:pathLst>
              <a:path w="143935" h="25401">
                <a:moveTo>
                  <a:pt x="8468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0" y="8466"/>
                </a:lnTo>
                <a:lnTo>
                  <a:pt x="8468" y="8466"/>
                </a:lnTo>
                <a:lnTo>
                  <a:pt x="16934" y="8466"/>
                </a:lnTo>
                <a:lnTo>
                  <a:pt x="25401" y="16933"/>
                </a:lnTo>
                <a:lnTo>
                  <a:pt x="42334" y="16933"/>
                </a:lnTo>
                <a:lnTo>
                  <a:pt x="50801" y="16933"/>
                </a:lnTo>
                <a:lnTo>
                  <a:pt x="67734" y="16933"/>
                </a:lnTo>
                <a:lnTo>
                  <a:pt x="76200" y="25400"/>
                </a:lnTo>
                <a:lnTo>
                  <a:pt x="93134" y="25400"/>
                </a:lnTo>
                <a:lnTo>
                  <a:pt x="110067" y="25400"/>
                </a:lnTo>
                <a:lnTo>
                  <a:pt x="127001" y="16933"/>
                </a:lnTo>
                <a:lnTo>
                  <a:pt x="135467" y="16933"/>
                </a:lnTo>
                <a:lnTo>
                  <a:pt x="135467" y="16933"/>
                </a:lnTo>
                <a:lnTo>
                  <a:pt x="143934" y="8466"/>
                </a:lnTo>
                <a:lnTo>
                  <a:pt x="143934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0" name="Freeform 3229"/>
          <p:cNvSpPr/>
          <p:nvPr/>
        </p:nvSpPr>
        <p:spPr>
          <a:xfrm>
            <a:off x="7933267" y="6256867"/>
            <a:ext cx="93134" cy="16934"/>
          </a:xfrm>
          <a:custGeom>
            <a:avLst/>
            <a:gdLst/>
            <a:ahLst/>
            <a:cxnLst/>
            <a:rect l="0" t="0" r="0" b="0"/>
            <a:pathLst>
              <a:path w="93134" h="16934">
                <a:moveTo>
                  <a:pt x="0" y="16933"/>
                </a:move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0" y="16933"/>
                </a:lnTo>
                <a:lnTo>
                  <a:pt x="8466" y="8466"/>
                </a:lnTo>
                <a:lnTo>
                  <a:pt x="16933" y="8466"/>
                </a:lnTo>
                <a:lnTo>
                  <a:pt x="25399" y="8466"/>
                </a:lnTo>
                <a:lnTo>
                  <a:pt x="42333" y="0"/>
                </a:lnTo>
                <a:lnTo>
                  <a:pt x="50800" y="0"/>
                </a:lnTo>
                <a:lnTo>
                  <a:pt x="67733" y="0"/>
                </a:lnTo>
                <a:lnTo>
                  <a:pt x="84666" y="8466"/>
                </a:lnTo>
                <a:lnTo>
                  <a:pt x="84666" y="8466"/>
                </a:lnTo>
                <a:lnTo>
                  <a:pt x="93133" y="8466"/>
                </a:lnTo>
                <a:lnTo>
                  <a:pt x="93133" y="84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1" name="Freeform 3230"/>
          <p:cNvSpPr/>
          <p:nvPr/>
        </p:nvSpPr>
        <p:spPr>
          <a:xfrm>
            <a:off x="8314267" y="6028267"/>
            <a:ext cx="25400" cy="465667"/>
          </a:xfrm>
          <a:custGeom>
            <a:avLst/>
            <a:gdLst/>
            <a:ahLst/>
            <a:cxnLst/>
            <a:rect l="0" t="0" r="0" b="0"/>
            <a:pathLst>
              <a:path w="25400" h="465667">
                <a:moveTo>
                  <a:pt x="16933" y="0"/>
                </a:moveTo>
                <a:lnTo>
                  <a:pt x="16933" y="0"/>
                </a:lnTo>
                <a:lnTo>
                  <a:pt x="16933" y="8466"/>
                </a:lnTo>
                <a:lnTo>
                  <a:pt x="16933" y="8466"/>
                </a:lnTo>
                <a:lnTo>
                  <a:pt x="25399" y="16933"/>
                </a:lnTo>
                <a:lnTo>
                  <a:pt x="25399" y="33866"/>
                </a:lnTo>
                <a:lnTo>
                  <a:pt x="25399" y="50800"/>
                </a:lnTo>
                <a:lnTo>
                  <a:pt x="16933" y="76200"/>
                </a:lnTo>
                <a:lnTo>
                  <a:pt x="16933" y="110066"/>
                </a:lnTo>
                <a:lnTo>
                  <a:pt x="8466" y="143933"/>
                </a:lnTo>
                <a:lnTo>
                  <a:pt x="0" y="186266"/>
                </a:lnTo>
                <a:lnTo>
                  <a:pt x="0" y="228600"/>
                </a:lnTo>
                <a:lnTo>
                  <a:pt x="0" y="270933"/>
                </a:lnTo>
                <a:lnTo>
                  <a:pt x="0" y="313266"/>
                </a:lnTo>
                <a:lnTo>
                  <a:pt x="0" y="355600"/>
                </a:lnTo>
                <a:lnTo>
                  <a:pt x="0" y="397933"/>
                </a:lnTo>
                <a:lnTo>
                  <a:pt x="0" y="423333"/>
                </a:lnTo>
                <a:lnTo>
                  <a:pt x="8466" y="448733"/>
                </a:lnTo>
                <a:lnTo>
                  <a:pt x="8466" y="448733"/>
                </a:lnTo>
                <a:lnTo>
                  <a:pt x="8466" y="465666"/>
                </a:lnTo>
                <a:lnTo>
                  <a:pt x="8466" y="4656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2" name="Freeform 3231"/>
          <p:cNvSpPr/>
          <p:nvPr/>
        </p:nvSpPr>
        <p:spPr>
          <a:xfrm>
            <a:off x="8475133" y="6011333"/>
            <a:ext cx="50801" cy="457201"/>
          </a:xfrm>
          <a:custGeom>
            <a:avLst/>
            <a:gdLst/>
            <a:ahLst/>
            <a:cxnLst/>
            <a:rect l="0" t="0" r="0" b="0"/>
            <a:pathLst>
              <a:path w="50801" h="457201">
                <a:moveTo>
                  <a:pt x="50800" y="0"/>
                </a:moveTo>
                <a:lnTo>
                  <a:pt x="50800" y="8467"/>
                </a:lnTo>
                <a:lnTo>
                  <a:pt x="50800" y="8467"/>
                </a:lnTo>
                <a:lnTo>
                  <a:pt x="42334" y="16934"/>
                </a:lnTo>
                <a:lnTo>
                  <a:pt x="42334" y="25400"/>
                </a:lnTo>
                <a:lnTo>
                  <a:pt x="42334" y="42334"/>
                </a:lnTo>
                <a:lnTo>
                  <a:pt x="42334" y="59267"/>
                </a:lnTo>
                <a:lnTo>
                  <a:pt x="33867" y="84667"/>
                </a:lnTo>
                <a:lnTo>
                  <a:pt x="33867" y="118534"/>
                </a:lnTo>
                <a:lnTo>
                  <a:pt x="25401" y="152400"/>
                </a:lnTo>
                <a:lnTo>
                  <a:pt x="16933" y="186267"/>
                </a:lnTo>
                <a:lnTo>
                  <a:pt x="16933" y="228600"/>
                </a:lnTo>
                <a:lnTo>
                  <a:pt x="8467" y="270934"/>
                </a:lnTo>
                <a:lnTo>
                  <a:pt x="0" y="304800"/>
                </a:lnTo>
                <a:lnTo>
                  <a:pt x="0" y="347134"/>
                </a:lnTo>
                <a:lnTo>
                  <a:pt x="8467" y="389467"/>
                </a:lnTo>
                <a:lnTo>
                  <a:pt x="16933" y="423334"/>
                </a:lnTo>
                <a:lnTo>
                  <a:pt x="16933" y="423334"/>
                </a:lnTo>
                <a:lnTo>
                  <a:pt x="16933" y="457200"/>
                </a:lnTo>
                <a:lnTo>
                  <a:pt x="16933" y="457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3" name="Freeform 3232"/>
          <p:cNvSpPr/>
          <p:nvPr/>
        </p:nvSpPr>
        <p:spPr>
          <a:xfrm>
            <a:off x="8627533" y="6028267"/>
            <a:ext cx="220135" cy="508001"/>
          </a:xfrm>
          <a:custGeom>
            <a:avLst/>
            <a:gdLst/>
            <a:ahLst/>
            <a:cxnLst/>
            <a:rect l="0" t="0" r="0" b="0"/>
            <a:pathLst>
              <a:path w="220135" h="508001">
                <a:moveTo>
                  <a:pt x="194734" y="8466"/>
                </a:moveTo>
                <a:lnTo>
                  <a:pt x="194734" y="8466"/>
                </a:lnTo>
                <a:lnTo>
                  <a:pt x="194734" y="0"/>
                </a:lnTo>
                <a:lnTo>
                  <a:pt x="194734" y="0"/>
                </a:lnTo>
                <a:lnTo>
                  <a:pt x="194734" y="0"/>
                </a:lnTo>
                <a:lnTo>
                  <a:pt x="186267" y="0"/>
                </a:lnTo>
                <a:lnTo>
                  <a:pt x="177801" y="0"/>
                </a:lnTo>
                <a:lnTo>
                  <a:pt x="169333" y="8466"/>
                </a:lnTo>
                <a:lnTo>
                  <a:pt x="152400" y="16933"/>
                </a:lnTo>
                <a:lnTo>
                  <a:pt x="143934" y="25400"/>
                </a:lnTo>
                <a:lnTo>
                  <a:pt x="118534" y="33866"/>
                </a:lnTo>
                <a:lnTo>
                  <a:pt x="110067" y="42333"/>
                </a:lnTo>
                <a:lnTo>
                  <a:pt x="93133" y="50800"/>
                </a:lnTo>
                <a:lnTo>
                  <a:pt x="76200" y="67733"/>
                </a:lnTo>
                <a:lnTo>
                  <a:pt x="59267" y="76200"/>
                </a:lnTo>
                <a:lnTo>
                  <a:pt x="42334" y="84666"/>
                </a:lnTo>
                <a:lnTo>
                  <a:pt x="33867" y="93133"/>
                </a:lnTo>
                <a:lnTo>
                  <a:pt x="25401" y="101600"/>
                </a:lnTo>
                <a:lnTo>
                  <a:pt x="16933" y="118533"/>
                </a:lnTo>
                <a:lnTo>
                  <a:pt x="8467" y="127000"/>
                </a:lnTo>
                <a:lnTo>
                  <a:pt x="8467" y="143933"/>
                </a:lnTo>
                <a:lnTo>
                  <a:pt x="0" y="152400"/>
                </a:lnTo>
                <a:lnTo>
                  <a:pt x="0" y="160866"/>
                </a:lnTo>
                <a:lnTo>
                  <a:pt x="0" y="177800"/>
                </a:lnTo>
                <a:lnTo>
                  <a:pt x="0" y="186266"/>
                </a:lnTo>
                <a:lnTo>
                  <a:pt x="0" y="194733"/>
                </a:lnTo>
                <a:lnTo>
                  <a:pt x="8467" y="203200"/>
                </a:lnTo>
                <a:lnTo>
                  <a:pt x="8467" y="211666"/>
                </a:lnTo>
                <a:lnTo>
                  <a:pt x="8467" y="220133"/>
                </a:lnTo>
                <a:lnTo>
                  <a:pt x="8467" y="220133"/>
                </a:lnTo>
                <a:lnTo>
                  <a:pt x="8467" y="228600"/>
                </a:lnTo>
                <a:lnTo>
                  <a:pt x="16933" y="228600"/>
                </a:lnTo>
                <a:lnTo>
                  <a:pt x="16933" y="228600"/>
                </a:lnTo>
                <a:lnTo>
                  <a:pt x="25401" y="228600"/>
                </a:lnTo>
                <a:lnTo>
                  <a:pt x="25401" y="228600"/>
                </a:lnTo>
                <a:lnTo>
                  <a:pt x="33867" y="220133"/>
                </a:lnTo>
                <a:lnTo>
                  <a:pt x="42334" y="211666"/>
                </a:lnTo>
                <a:lnTo>
                  <a:pt x="50800" y="211666"/>
                </a:lnTo>
                <a:lnTo>
                  <a:pt x="59267" y="203200"/>
                </a:lnTo>
                <a:lnTo>
                  <a:pt x="67734" y="194733"/>
                </a:lnTo>
                <a:lnTo>
                  <a:pt x="84667" y="194733"/>
                </a:lnTo>
                <a:lnTo>
                  <a:pt x="101601" y="186266"/>
                </a:lnTo>
                <a:lnTo>
                  <a:pt x="110067" y="177800"/>
                </a:lnTo>
                <a:lnTo>
                  <a:pt x="118534" y="177800"/>
                </a:lnTo>
                <a:lnTo>
                  <a:pt x="143934" y="177800"/>
                </a:lnTo>
                <a:lnTo>
                  <a:pt x="152400" y="186266"/>
                </a:lnTo>
                <a:lnTo>
                  <a:pt x="160867" y="186266"/>
                </a:lnTo>
                <a:lnTo>
                  <a:pt x="169333" y="194733"/>
                </a:lnTo>
                <a:lnTo>
                  <a:pt x="177801" y="203200"/>
                </a:lnTo>
                <a:lnTo>
                  <a:pt x="186267" y="220133"/>
                </a:lnTo>
                <a:lnTo>
                  <a:pt x="194734" y="228600"/>
                </a:lnTo>
                <a:lnTo>
                  <a:pt x="203200" y="245533"/>
                </a:lnTo>
                <a:lnTo>
                  <a:pt x="211667" y="262466"/>
                </a:lnTo>
                <a:lnTo>
                  <a:pt x="211667" y="287866"/>
                </a:lnTo>
                <a:lnTo>
                  <a:pt x="220134" y="304800"/>
                </a:lnTo>
                <a:lnTo>
                  <a:pt x="220134" y="321733"/>
                </a:lnTo>
                <a:lnTo>
                  <a:pt x="211667" y="338666"/>
                </a:lnTo>
                <a:lnTo>
                  <a:pt x="211667" y="355600"/>
                </a:lnTo>
                <a:lnTo>
                  <a:pt x="203200" y="381000"/>
                </a:lnTo>
                <a:lnTo>
                  <a:pt x="194734" y="397933"/>
                </a:lnTo>
                <a:lnTo>
                  <a:pt x="177801" y="423333"/>
                </a:lnTo>
                <a:lnTo>
                  <a:pt x="169333" y="448733"/>
                </a:lnTo>
                <a:lnTo>
                  <a:pt x="152400" y="465666"/>
                </a:lnTo>
                <a:lnTo>
                  <a:pt x="143934" y="482599"/>
                </a:lnTo>
                <a:lnTo>
                  <a:pt x="127000" y="491067"/>
                </a:lnTo>
                <a:lnTo>
                  <a:pt x="110067" y="499533"/>
                </a:lnTo>
                <a:lnTo>
                  <a:pt x="93133" y="508000"/>
                </a:lnTo>
                <a:lnTo>
                  <a:pt x="84667" y="499533"/>
                </a:lnTo>
                <a:lnTo>
                  <a:pt x="76200" y="499533"/>
                </a:lnTo>
                <a:lnTo>
                  <a:pt x="67734" y="482599"/>
                </a:lnTo>
                <a:lnTo>
                  <a:pt x="67734" y="465666"/>
                </a:lnTo>
                <a:lnTo>
                  <a:pt x="67734" y="465666"/>
                </a:lnTo>
                <a:lnTo>
                  <a:pt x="67734" y="448733"/>
                </a:lnTo>
                <a:lnTo>
                  <a:pt x="67734" y="448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4" name="Freeform 3233"/>
          <p:cNvSpPr/>
          <p:nvPr/>
        </p:nvSpPr>
        <p:spPr>
          <a:xfrm>
            <a:off x="8932333" y="5969000"/>
            <a:ext cx="93134" cy="169334"/>
          </a:xfrm>
          <a:custGeom>
            <a:avLst/>
            <a:gdLst/>
            <a:ahLst/>
            <a:cxnLst/>
            <a:rect l="0" t="0" r="0" b="0"/>
            <a:pathLst>
              <a:path w="93134" h="169334">
                <a:moveTo>
                  <a:pt x="25401" y="67733"/>
                </a:moveTo>
                <a:lnTo>
                  <a:pt x="25401" y="67733"/>
                </a:lnTo>
                <a:lnTo>
                  <a:pt x="25401" y="67733"/>
                </a:lnTo>
                <a:lnTo>
                  <a:pt x="16933" y="67733"/>
                </a:lnTo>
                <a:lnTo>
                  <a:pt x="16933" y="59267"/>
                </a:lnTo>
                <a:lnTo>
                  <a:pt x="16933" y="67733"/>
                </a:lnTo>
                <a:lnTo>
                  <a:pt x="16933" y="67733"/>
                </a:lnTo>
                <a:lnTo>
                  <a:pt x="16933" y="76200"/>
                </a:lnTo>
                <a:lnTo>
                  <a:pt x="8467" y="84667"/>
                </a:lnTo>
                <a:lnTo>
                  <a:pt x="8467" y="93133"/>
                </a:lnTo>
                <a:lnTo>
                  <a:pt x="8467" y="110067"/>
                </a:lnTo>
                <a:lnTo>
                  <a:pt x="8467" y="118533"/>
                </a:lnTo>
                <a:lnTo>
                  <a:pt x="8467" y="135467"/>
                </a:lnTo>
                <a:lnTo>
                  <a:pt x="8467" y="143933"/>
                </a:lnTo>
                <a:lnTo>
                  <a:pt x="16933" y="160867"/>
                </a:lnTo>
                <a:lnTo>
                  <a:pt x="25401" y="169333"/>
                </a:lnTo>
                <a:lnTo>
                  <a:pt x="33867" y="169333"/>
                </a:lnTo>
                <a:lnTo>
                  <a:pt x="42334" y="169333"/>
                </a:lnTo>
                <a:lnTo>
                  <a:pt x="50800" y="169333"/>
                </a:lnTo>
                <a:lnTo>
                  <a:pt x="59267" y="160867"/>
                </a:lnTo>
                <a:lnTo>
                  <a:pt x="67734" y="152400"/>
                </a:lnTo>
                <a:lnTo>
                  <a:pt x="76200" y="143933"/>
                </a:lnTo>
                <a:lnTo>
                  <a:pt x="84667" y="127000"/>
                </a:lnTo>
                <a:lnTo>
                  <a:pt x="93133" y="118533"/>
                </a:lnTo>
                <a:lnTo>
                  <a:pt x="93133" y="101600"/>
                </a:lnTo>
                <a:lnTo>
                  <a:pt x="93133" y="84667"/>
                </a:lnTo>
                <a:lnTo>
                  <a:pt x="93133" y="76200"/>
                </a:lnTo>
                <a:lnTo>
                  <a:pt x="93133" y="59267"/>
                </a:lnTo>
                <a:lnTo>
                  <a:pt x="84667" y="50800"/>
                </a:lnTo>
                <a:lnTo>
                  <a:pt x="84667" y="33867"/>
                </a:lnTo>
                <a:lnTo>
                  <a:pt x="76200" y="25400"/>
                </a:lnTo>
                <a:lnTo>
                  <a:pt x="67734" y="16933"/>
                </a:lnTo>
                <a:lnTo>
                  <a:pt x="59267" y="8467"/>
                </a:lnTo>
                <a:lnTo>
                  <a:pt x="50800" y="0"/>
                </a:lnTo>
                <a:lnTo>
                  <a:pt x="42334" y="0"/>
                </a:lnTo>
                <a:lnTo>
                  <a:pt x="33867" y="0"/>
                </a:lnTo>
                <a:lnTo>
                  <a:pt x="33867" y="0"/>
                </a:lnTo>
                <a:lnTo>
                  <a:pt x="25401" y="8467"/>
                </a:lnTo>
                <a:lnTo>
                  <a:pt x="16933" y="25400"/>
                </a:lnTo>
                <a:lnTo>
                  <a:pt x="8467" y="33867"/>
                </a:lnTo>
                <a:lnTo>
                  <a:pt x="8467" y="50800"/>
                </a:lnTo>
                <a:lnTo>
                  <a:pt x="8467" y="50800"/>
                </a:lnTo>
                <a:lnTo>
                  <a:pt x="0" y="67733"/>
                </a:lnTo>
                <a:lnTo>
                  <a:pt x="0" y="677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16167</TotalTime>
  <Words>191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Geometry Tuesday  4-28-15</vt:lpstr>
      <vt:lpstr>Review</vt:lpstr>
      <vt:lpstr>8-6 Trapezoids</vt:lpstr>
      <vt:lpstr>Isosceles Trapezoids</vt:lpstr>
      <vt:lpstr>PowerPoint Presentation</vt:lpstr>
      <vt:lpstr>PowerPoint Presentation</vt:lpstr>
      <vt:lpstr>Median of a Trapezoid</vt:lpstr>
      <vt:lpstr>Trapezoid Median Theorem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 Functions and Inequalities</dc:title>
  <dc:creator>Christine Schneider</dc:creator>
  <cp:lastModifiedBy>Christine Schneider</cp:lastModifiedBy>
  <cp:revision>211</cp:revision>
  <cp:lastPrinted>2015-04-27T14:52:53Z</cp:lastPrinted>
  <dcterms:created xsi:type="dcterms:W3CDTF">2013-11-30T22:11:31Z</dcterms:created>
  <dcterms:modified xsi:type="dcterms:W3CDTF">2015-04-28T13:51:41Z</dcterms:modified>
</cp:coreProperties>
</file>