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3"/>
  </p:handoutMasterIdLst>
  <p:sldIdLst>
    <p:sldId id="388" r:id="rId2"/>
    <p:sldId id="419" r:id="rId3"/>
    <p:sldId id="405" r:id="rId4"/>
    <p:sldId id="406" r:id="rId5"/>
    <p:sldId id="416" r:id="rId6"/>
    <p:sldId id="407" r:id="rId7"/>
    <p:sldId id="408" r:id="rId8"/>
    <p:sldId id="409" r:id="rId9"/>
    <p:sldId id="417" r:id="rId10"/>
    <p:sldId id="418" r:id="rId11"/>
    <p:sldId id="36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7" y="0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/>
          <a:lstStyle>
            <a:lvl1pPr algn="r">
              <a:defRPr sz="1200"/>
            </a:lvl1pPr>
          </a:lstStyle>
          <a:p>
            <a:fld id="{6D67594D-F7C6-4D99-9301-9B8DF2344B9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1109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7" y="8831109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 anchor="b"/>
          <a:lstStyle>
            <a:lvl1pPr algn="r">
              <a:defRPr sz="1200"/>
            </a:lvl1pPr>
          </a:lstStyle>
          <a:p>
            <a:fld id="{5320C193-061D-4710-B3F9-6E03C35A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" y="-11113"/>
            <a:ext cx="6022428" cy="6127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Geometry Monday  4-27-15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0"/>
            <a:ext cx="4626228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45499" y="601663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Today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, we </a:t>
            </a: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will learn to…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Recognize and apply the properties of rhombi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Recognize and apply the properties of squares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We 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will show we can do this by…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Answering and asking questions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Guided Practice Problems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the book work assignment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To know how well we are learning this, we will look for…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Correct </a:t>
            </a:r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472C4"/>
                </a:solidFill>
                <a:latin typeface="Arial" panose="020B0604020202020204" pitchFamily="34" charset="0"/>
              </a:rPr>
              <a:t>It </a:t>
            </a:r>
            <a:r>
              <a:rPr lang="en-US" sz="1800" b="1" dirty="0">
                <a:solidFill>
                  <a:srgbClr val="4472C4"/>
                </a:solidFill>
                <a:latin typeface="Arial" panose="020B0604020202020204" pitchFamily="34" charset="0"/>
              </a:rPr>
              <a:t>is important for us to learn this (or be able to do this) because.... </a:t>
            </a:r>
            <a:endParaRPr lang="en-US" sz="1800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Understanding the properties of polygons, and in particular quadrilaterals, is essential to the success in fields such as engineering, architecture, and design.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Tomorrow we will learn about…</a:t>
            </a:r>
            <a:endParaRPr lang="en-US" sz="1800" dirty="0">
              <a:solidFill>
                <a:srgbClr val="ED7D31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The properties of trapezoids.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964" y="470923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Friday we…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/>
              <a:t>Either took the Chapter 7 test retake or reviewed sections 8.1 – 8.4 (</a:t>
            </a:r>
            <a:r>
              <a:rPr lang="en-US" sz="2000" dirty="0" err="1" smtClean="0"/>
              <a:t>pg</a:t>
            </a:r>
            <a:r>
              <a:rPr lang="en-US" sz="2000" dirty="0" smtClean="0"/>
              <a:t> 452-4 #9-29 all)</a:t>
            </a:r>
            <a:endParaRPr lang="en-US" sz="20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5706" y="738898"/>
            <a:ext cx="6218258" cy="3833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rgbClr val="FF0000"/>
                </a:solidFill>
              </a:rPr>
              <a:t>Turn in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600" b="1" dirty="0" smtClean="0">
                <a:solidFill>
                  <a:schemeClr val="tx1"/>
                </a:solidFill>
              </a:rPr>
              <a:t>A#8.4 </a:t>
            </a:r>
            <a:r>
              <a:rPr lang="en-US" altLang="en-US" sz="2600" b="1" dirty="0" err="1" smtClean="0">
                <a:solidFill>
                  <a:schemeClr val="tx1"/>
                </a:solidFill>
              </a:rPr>
              <a:t>pg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 428 #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10-34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, 52-57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600" b="1" dirty="0" smtClean="0">
                <a:solidFill>
                  <a:schemeClr val="tx1"/>
                </a:solidFill>
              </a:rPr>
              <a:t>Review 8.1-8.4 </a:t>
            </a:r>
            <a:r>
              <a:rPr lang="en-US" altLang="en-US" sz="2600" b="1" dirty="0" err="1" smtClean="0">
                <a:solidFill>
                  <a:schemeClr val="tx1"/>
                </a:solidFill>
              </a:rPr>
              <a:t>pg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 452-4 #9-29 all</a:t>
            </a:r>
            <a:endParaRPr lang="en-US" alt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chemeClr val="accent5"/>
                </a:solidFill>
              </a:rPr>
              <a:t>Discussion/Notes/Guided Practice</a:t>
            </a:r>
          </a:p>
          <a:p>
            <a:pPr marL="0" indent="0">
              <a:buNone/>
            </a:pPr>
            <a:r>
              <a:rPr lang="en-US" sz="3400" b="1" dirty="0" smtClean="0"/>
              <a:t>8.5 – Rhombi and Squares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chemeClr val="accent6"/>
                </a:solidFill>
              </a:rPr>
              <a:t>Assignment</a:t>
            </a:r>
          </a:p>
          <a:p>
            <a:r>
              <a:rPr lang="en-US" sz="3200" dirty="0" smtClean="0"/>
              <a:t>A#8.5 </a:t>
            </a:r>
            <a:r>
              <a:rPr lang="en-US" sz="3200" dirty="0" smtClean="0">
                <a:solidFill>
                  <a:schemeClr val="accent2"/>
                </a:solidFill>
              </a:rPr>
              <a:t>page 434</a:t>
            </a:r>
            <a:r>
              <a:rPr lang="en-US" sz="3200" dirty="0" smtClean="0"/>
              <a:t> </a:t>
            </a:r>
            <a:r>
              <a:rPr lang="en-US" sz="3200" dirty="0" smtClean="0"/>
              <a:t>#12-20</a:t>
            </a:r>
            <a:r>
              <a:rPr lang="en-US" sz="3200" dirty="0"/>
              <a:t>, 22, 26-31, 33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259" y="5965161"/>
            <a:ext cx="570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Tues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		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Wed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			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Thurs &amp; Fri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8.6 notes		Practice 8.5/8.6	Activity and Ch. 8 Project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" y="209973"/>
            <a:ext cx="3966695" cy="7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0632" y="601661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Today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, we </a:t>
            </a: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will learn to…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Recognize and apply the properties of rhombi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Recognize and apply the properties of squares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We 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will show we can do this by…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Answering and asking questions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Guided Practice Problems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the book work assignment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To know how well we are learning this, we will look for…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Correct </a:t>
            </a:r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472C4"/>
                </a:solidFill>
                <a:latin typeface="Arial" panose="020B0604020202020204" pitchFamily="34" charset="0"/>
              </a:rPr>
              <a:t>It </a:t>
            </a:r>
            <a:r>
              <a:rPr lang="en-US" sz="1800" b="1" dirty="0">
                <a:solidFill>
                  <a:srgbClr val="4472C4"/>
                </a:solidFill>
                <a:latin typeface="Arial" panose="020B0604020202020204" pitchFamily="34" charset="0"/>
              </a:rPr>
              <a:t>is important for us to learn this (or be able to do this) because.... </a:t>
            </a:r>
            <a:endParaRPr lang="en-US" sz="1800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Understanding the properties of polygons, and in particular quadrilaterals, is essential to the success in fields such as engineering, architecture, and design.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Tomorrow we will learn about…</a:t>
            </a:r>
            <a:endParaRPr lang="en-US" sz="1800" dirty="0">
              <a:solidFill>
                <a:srgbClr val="ED7D31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The properties of trapezoids.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6325" y="278496"/>
            <a:ext cx="131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Recap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61408" y="293053"/>
            <a:ext cx="12562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Rhombi: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Squares: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3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62"/>
            <a:ext cx="6575000" cy="4648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5634" y="4622374"/>
            <a:ext cx="63129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A#8.5 </a:t>
            </a:r>
            <a:r>
              <a:rPr lang="en-US" sz="5400" dirty="0">
                <a:solidFill>
                  <a:schemeClr val="accent2"/>
                </a:solidFill>
              </a:rPr>
              <a:t>page 434</a:t>
            </a:r>
            <a:r>
              <a:rPr lang="en-US" sz="5400" dirty="0"/>
              <a:t> </a:t>
            </a:r>
            <a:endParaRPr lang="en-US" sz="5400" dirty="0" smtClean="0"/>
          </a:p>
          <a:p>
            <a:pPr algn="ctr"/>
            <a:r>
              <a:rPr lang="en-US" sz="5400" dirty="0" smtClean="0"/>
              <a:t>#12-20</a:t>
            </a:r>
            <a:r>
              <a:rPr lang="en-US" sz="5400" dirty="0"/>
              <a:t>, 22, 26-31, 33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984" y="-8732"/>
            <a:ext cx="10515600" cy="1325563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984" y="1018290"/>
            <a:ext cx="10515600" cy="5240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List the properties of a:</a:t>
            </a:r>
          </a:p>
          <a:p>
            <a:pPr marL="0" indent="0">
              <a:buNone/>
            </a:pPr>
            <a:r>
              <a:rPr lang="en-US" b="1" dirty="0" smtClean="0"/>
              <a:t>Parallelogram:</a:t>
            </a:r>
            <a:r>
              <a:rPr lang="en-US" sz="2000" dirty="0" smtClean="0"/>
              <a:t>			</a:t>
            </a:r>
            <a:r>
              <a:rPr lang="en-US" b="1" dirty="0" smtClean="0"/>
              <a:t>Rectangle:</a:t>
            </a:r>
            <a:endParaRPr lang="en-US" sz="2000" dirty="0" smtClean="0"/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*					*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	*</a:t>
            </a:r>
          </a:p>
          <a:p>
            <a:pPr marL="82296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	*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	</a:t>
            </a:r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/>
              <a:t>*</a:t>
            </a:r>
            <a:endParaRPr lang="en-US" sz="2000" dirty="0" smtClean="0"/>
          </a:p>
        </p:txBody>
      </p:sp>
      <p:sp>
        <p:nvSpPr>
          <p:cNvPr id="2" name="Freeform 1"/>
          <p:cNvSpPr/>
          <p:nvPr/>
        </p:nvSpPr>
        <p:spPr>
          <a:xfrm>
            <a:off x="8847667" y="135467"/>
            <a:ext cx="228601" cy="245534"/>
          </a:xfrm>
          <a:custGeom>
            <a:avLst/>
            <a:gdLst/>
            <a:ahLst/>
            <a:cxnLst/>
            <a:rect l="0" t="0" r="0" b="0"/>
            <a:pathLst>
              <a:path w="228601" h="245534">
                <a:moveTo>
                  <a:pt x="59266" y="16933"/>
                </a:move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33866"/>
                </a:lnTo>
                <a:lnTo>
                  <a:pt x="25399" y="42333"/>
                </a:lnTo>
                <a:lnTo>
                  <a:pt x="25399" y="50800"/>
                </a:lnTo>
                <a:lnTo>
                  <a:pt x="16933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0866"/>
                </a:lnTo>
                <a:lnTo>
                  <a:pt x="0" y="177800"/>
                </a:lnTo>
                <a:lnTo>
                  <a:pt x="8466" y="186266"/>
                </a:lnTo>
                <a:lnTo>
                  <a:pt x="16933" y="203200"/>
                </a:lnTo>
                <a:lnTo>
                  <a:pt x="25399" y="211666"/>
                </a:lnTo>
                <a:lnTo>
                  <a:pt x="33867" y="220133"/>
                </a:lnTo>
                <a:lnTo>
                  <a:pt x="50800" y="228600"/>
                </a:lnTo>
                <a:lnTo>
                  <a:pt x="59266" y="237066"/>
                </a:lnTo>
                <a:lnTo>
                  <a:pt x="76200" y="245533"/>
                </a:lnTo>
                <a:lnTo>
                  <a:pt x="93133" y="245533"/>
                </a:lnTo>
                <a:lnTo>
                  <a:pt x="110067" y="245533"/>
                </a:lnTo>
                <a:lnTo>
                  <a:pt x="118533" y="245533"/>
                </a:lnTo>
                <a:lnTo>
                  <a:pt x="135466" y="237066"/>
                </a:lnTo>
                <a:lnTo>
                  <a:pt x="152400" y="228600"/>
                </a:lnTo>
                <a:lnTo>
                  <a:pt x="169333" y="220133"/>
                </a:lnTo>
                <a:lnTo>
                  <a:pt x="177799" y="211666"/>
                </a:lnTo>
                <a:lnTo>
                  <a:pt x="194733" y="203200"/>
                </a:lnTo>
                <a:lnTo>
                  <a:pt x="203200" y="186266"/>
                </a:lnTo>
                <a:lnTo>
                  <a:pt x="211666" y="169333"/>
                </a:lnTo>
                <a:lnTo>
                  <a:pt x="228600" y="152400"/>
                </a:lnTo>
                <a:lnTo>
                  <a:pt x="228600" y="135466"/>
                </a:lnTo>
                <a:lnTo>
                  <a:pt x="228600" y="127000"/>
                </a:lnTo>
                <a:lnTo>
                  <a:pt x="228600" y="110066"/>
                </a:lnTo>
                <a:lnTo>
                  <a:pt x="220133" y="93133"/>
                </a:lnTo>
                <a:lnTo>
                  <a:pt x="220133" y="84666"/>
                </a:lnTo>
                <a:lnTo>
                  <a:pt x="211666" y="67733"/>
                </a:lnTo>
                <a:lnTo>
                  <a:pt x="203200" y="50800"/>
                </a:lnTo>
                <a:lnTo>
                  <a:pt x="194733" y="42333"/>
                </a:lnTo>
                <a:lnTo>
                  <a:pt x="177799" y="25400"/>
                </a:lnTo>
                <a:lnTo>
                  <a:pt x="169333" y="16933"/>
                </a:lnTo>
                <a:lnTo>
                  <a:pt x="152400" y="8466"/>
                </a:lnTo>
                <a:lnTo>
                  <a:pt x="143933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01599" y="8466"/>
                </a:lnTo>
                <a:lnTo>
                  <a:pt x="93133" y="8466"/>
                </a:lnTo>
                <a:lnTo>
                  <a:pt x="84666" y="16933"/>
                </a:lnTo>
                <a:lnTo>
                  <a:pt x="67733" y="25400"/>
                </a:lnTo>
                <a:lnTo>
                  <a:pt x="59266" y="33866"/>
                </a:lnTo>
                <a:lnTo>
                  <a:pt x="59266" y="42333"/>
                </a:lnTo>
                <a:lnTo>
                  <a:pt x="59266" y="42333"/>
                </a:lnTo>
                <a:lnTo>
                  <a:pt x="50800" y="50800"/>
                </a:lnTo>
                <a:lnTo>
                  <a:pt x="50800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991600" y="245533"/>
            <a:ext cx="118535" cy="152401"/>
          </a:xfrm>
          <a:custGeom>
            <a:avLst/>
            <a:gdLst/>
            <a:ahLst/>
            <a:cxnLst/>
            <a:rect l="0" t="0" r="0" b="0"/>
            <a:pathLst>
              <a:path w="118535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42334"/>
                </a:lnTo>
                <a:lnTo>
                  <a:pt x="25400" y="50800"/>
                </a:lnTo>
                <a:lnTo>
                  <a:pt x="33866" y="67734"/>
                </a:lnTo>
                <a:lnTo>
                  <a:pt x="33866" y="76200"/>
                </a:lnTo>
                <a:lnTo>
                  <a:pt x="42334" y="93134"/>
                </a:lnTo>
                <a:lnTo>
                  <a:pt x="50800" y="110067"/>
                </a:lnTo>
                <a:lnTo>
                  <a:pt x="59267" y="127000"/>
                </a:lnTo>
                <a:lnTo>
                  <a:pt x="67733" y="135467"/>
                </a:lnTo>
                <a:lnTo>
                  <a:pt x="67733" y="143934"/>
                </a:lnTo>
                <a:lnTo>
                  <a:pt x="76200" y="152400"/>
                </a:lnTo>
                <a:lnTo>
                  <a:pt x="84667" y="152400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8534" y="143934"/>
                </a:lnTo>
                <a:lnTo>
                  <a:pt x="118534" y="143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03267" y="203200"/>
            <a:ext cx="127000" cy="152401"/>
          </a:xfrm>
          <a:custGeom>
            <a:avLst/>
            <a:gdLst/>
            <a:ahLst/>
            <a:cxnLst/>
            <a:rect l="0" t="0" r="0" b="0"/>
            <a:pathLst>
              <a:path w="127000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6" y="143933"/>
                </a:lnTo>
                <a:lnTo>
                  <a:pt x="42333" y="152400"/>
                </a:lnTo>
                <a:lnTo>
                  <a:pt x="50799" y="152400"/>
                </a:lnTo>
                <a:lnTo>
                  <a:pt x="59267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43933"/>
                </a:lnTo>
                <a:lnTo>
                  <a:pt x="84666" y="135467"/>
                </a:lnTo>
                <a:lnTo>
                  <a:pt x="93133" y="127000"/>
                </a:lnTo>
                <a:lnTo>
                  <a:pt x="110066" y="118533"/>
                </a:lnTo>
                <a:lnTo>
                  <a:pt x="110066" y="101600"/>
                </a:lnTo>
                <a:lnTo>
                  <a:pt x="118533" y="84667"/>
                </a:lnTo>
                <a:lnTo>
                  <a:pt x="118533" y="76200"/>
                </a:lnTo>
                <a:lnTo>
                  <a:pt x="126999" y="59267"/>
                </a:lnTo>
                <a:lnTo>
                  <a:pt x="126999" y="42333"/>
                </a:lnTo>
                <a:lnTo>
                  <a:pt x="126999" y="33867"/>
                </a:lnTo>
                <a:lnTo>
                  <a:pt x="126999" y="25400"/>
                </a:lnTo>
                <a:lnTo>
                  <a:pt x="118533" y="16933"/>
                </a:lnTo>
                <a:lnTo>
                  <a:pt x="118533" y="8467"/>
                </a:lnTo>
                <a:lnTo>
                  <a:pt x="118533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81067" y="177800"/>
            <a:ext cx="211667" cy="135468"/>
          </a:xfrm>
          <a:custGeom>
            <a:avLst/>
            <a:gdLst/>
            <a:ahLst/>
            <a:cxnLst/>
            <a:rect l="0" t="0" r="0" b="0"/>
            <a:pathLst>
              <a:path w="211667" h="135468">
                <a:moveTo>
                  <a:pt x="84666" y="59267"/>
                </a:moveTo>
                <a:lnTo>
                  <a:pt x="84666" y="59267"/>
                </a:lnTo>
                <a:lnTo>
                  <a:pt x="84666" y="50800"/>
                </a:lnTo>
                <a:lnTo>
                  <a:pt x="84666" y="50800"/>
                </a:lnTo>
                <a:lnTo>
                  <a:pt x="84666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399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3"/>
                </a:lnTo>
                <a:lnTo>
                  <a:pt x="25399" y="127000"/>
                </a:lnTo>
                <a:lnTo>
                  <a:pt x="25399" y="127000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6" y="135467"/>
                </a:lnTo>
                <a:lnTo>
                  <a:pt x="59266" y="135467"/>
                </a:lnTo>
                <a:lnTo>
                  <a:pt x="67733" y="127000"/>
                </a:lnTo>
                <a:lnTo>
                  <a:pt x="67733" y="118533"/>
                </a:lnTo>
                <a:lnTo>
                  <a:pt x="76200" y="110067"/>
                </a:lnTo>
                <a:lnTo>
                  <a:pt x="76200" y="93133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6" y="50800"/>
                </a:lnTo>
                <a:lnTo>
                  <a:pt x="84666" y="42333"/>
                </a:lnTo>
                <a:lnTo>
                  <a:pt x="84666" y="33867"/>
                </a:lnTo>
                <a:lnTo>
                  <a:pt x="84666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7"/>
                </a:lnTo>
                <a:lnTo>
                  <a:pt x="93133" y="42333"/>
                </a:lnTo>
                <a:lnTo>
                  <a:pt x="93133" y="50800"/>
                </a:lnTo>
                <a:lnTo>
                  <a:pt x="101599" y="67733"/>
                </a:lnTo>
                <a:lnTo>
                  <a:pt x="101599" y="84667"/>
                </a:lnTo>
                <a:lnTo>
                  <a:pt x="110067" y="93133"/>
                </a:lnTo>
                <a:lnTo>
                  <a:pt x="110067" y="110067"/>
                </a:lnTo>
                <a:lnTo>
                  <a:pt x="118533" y="118533"/>
                </a:lnTo>
                <a:lnTo>
                  <a:pt x="127000" y="127000"/>
                </a:lnTo>
                <a:lnTo>
                  <a:pt x="135466" y="127000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60866" y="135467"/>
                </a:lnTo>
                <a:lnTo>
                  <a:pt x="169333" y="135467"/>
                </a:lnTo>
                <a:lnTo>
                  <a:pt x="186267" y="127000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211666" y="118533"/>
                </a:lnTo>
                <a:lnTo>
                  <a:pt x="211666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635066" y="152400"/>
            <a:ext cx="110068" cy="177801"/>
          </a:xfrm>
          <a:custGeom>
            <a:avLst/>
            <a:gdLst/>
            <a:ahLst/>
            <a:cxnLst/>
            <a:rect l="0" t="0" r="0" b="0"/>
            <a:pathLst>
              <a:path w="110068" h="177801">
                <a:moveTo>
                  <a:pt x="93134" y="59267"/>
                </a:moveTo>
                <a:lnTo>
                  <a:pt x="93134" y="59267"/>
                </a:lnTo>
                <a:lnTo>
                  <a:pt x="93134" y="50800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16933"/>
                </a:lnTo>
                <a:lnTo>
                  <a:pt x="93134" y="8467"/>
                </a:lnTo>
                <a:lnTo>
                  <a:pt x="84668" y="8467"/>
                </a:lnTo>
                <a:lnTo>
                  <a:pt x="84668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1" y="8467"/>
                </a:lnTo>
                <a:lnTo>
                  <a:pt x="42334" y="16933"/>
                </a:lnTo>
                <a:lnTo>
                  <a:pt x="33867" y="33867"/>
                </a:lnTo>
                <a:lnTo>
                  <a:pt x="25401" y="42333"/>
                </a:lnTo>
                <a:lnTo>
                  <a:pt x="16934" y="59267"/>
                </a:lnTo>
                <a:lnTo>
                  <a:pt x="8468" y="67733"/>
                </a:lnTo>
                <a:lnTo>
                  <a:pt x="8468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8" y="152400"/>
                </a:lnTo>
                <a:lnTo>
                  <a:pt x="16934" y="160867"/>
                </a:lnTo>
                <a:lnTo>
                  <a:pt x="16934" y="169333"/>
                </a:lnTo>
                <a:lnTo>
                  <a:pt x="33867" y="169333"/>
                </a:lnTo>
                <a:lnTo>
                  <a:pt x="42334" y="177800"/>
                </a:lnTo>
                <a:lnTo>
                  <a:pt x="59267" y="177800"/>
                </a:lnTo>
                <a:lnTo>
                  <a:pt x="76200" y="177800"/>
                </a:lnTo>
                <a:lnTo>
                  <a:pt x="84668" y="169333"/>
                </a:lnTo>
                <a:lnTo>
                  <a:pt x="101601" y="169333"/>
                </a:lnTo>
                <a:lnTo>
                  <a:pt x="101601" y="169333"/>
                </a:lnTo>
                <a:lnTo>
                  <a:pt x="110067" y="160867"/>
                </a:lnTo>
                <a:lnTo>
                  <a:pt x="110067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753600" y="59267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25400" y="8466"/>
                </a:moveTo>
                <a:lnTo>
                  <a:pt x="25400" y="8466"/>
                </a:lnTo>
                <a:lnTo>
                  <a:pt x="16934" y="8466"/>
                </a:lnTo>
                <a:lnTo>
                  <a:pt x="16934" y="0"/>
                </a:lnTo>
                <a:lnTo>
                  <a:pt x="16934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211666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  <a:lnTo>
                  <a:pt x="16934" y="270933"/>
                </a:lnTo>
                <a:lnTo>
                  <a:pt x="16934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29800" y="169333"/>
            <a:ext cx="143934" cy="160868"/>
          </a:xfrm>
          <a:custGeom>
            <a:avLst/>
            <a:gdLst/>
            <a:ahLst/>
            <a:cxnLst/>
            <a:rect l="0" t="0" r="0" b="0"/>
            <a:pathLst>
              <a:path w="143934" h="160868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16934" y="50800"/>
                </a:lnTo>
                <a:lnTo>
                  <a:pt x="16934" y="67734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6" y="118534"/>
                </a:lnTo>
                <a:lnTo>
                  <a:pt x="33866" y="135467"/>
                </a:lnTo>
                <a:lnTo>
                  <a:pt x="33866" y="143934"/>
                </a:lnTo>
                <a:lnTo>
                  <a:pt x="33866" y="152400"/>
                </a:lnTo>
                <a:lnTo>
                  <a:pt x="33866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43934"/>
                </a:lnTo>
                <a:lnTo>
                  <a:pt x="25400" y="135467"/>
                </a:lnTo>
                <a:lnTo>
                  <a:pt x="25400" y="118534"/>
                </a:lnTo>
                <a:lnTo>
                  <a:pt x="33866" y="101600"/>
                </a:lnTo>
                <a:lnTo>
                  <a:pt x="42334" y="84667"/>
                </a:lnTo>
                <a:lnTo>
                  <a:pt x="50800" y="67734"/>
                </a:lnTo>
                <a:lnTo>
                  <a:pt x="67733" y="50800"/>
                </a:lnTo>
                <a:lnTo>
                  <a:pt x="76200" y="33867"/>
                </a:lnTo>
                <a:lnTo>
                  <a:pt x="84667" y="25400"/>
                </a:lnTo>
                <a:lnTo>
                  <a:pt x="101600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4" y="8467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8467"/>
                </a:lnTo>
                <a:lnTo>
                  <a:pt x="143933" y="8467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033000" y="220133"/>
            <a:ext cx="16934" cy="118535"/>
          </a:xfrm>
          <a:custGeom>
            <a:avLst/>
            <a:gdLst/>
            <a:ahLst/>
            <a:cxnLst/>
            <a:rect l="0" t="0" r="0" b="0"/>
            <a:pathLst>
              <a:path w="16934" h="118535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6" y="110067"/>
                </a:lnTo>
                <a:lnTo>
                  <a:pt x="8466" y="118534"/>
                </a:lnTo>
                <a:lnTo>
                  <a:pt x="8466" y="118534"/>
                </a:lnTo>
                <a:lnTo>
                  <a:pt x="8466" y="118534"/>
                </a:lnTo>
                <a:lnTo>
                  <a:pt x="16933" y="118534"/>
                </a:lnTo>
                <a:lnTo>
                  <a:pt x="16933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75334" y="1270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236200" y="59267"/>
            <a:ext cx="67735" cy="262467"/>
          </a:xfrm>
          <a:custGeom>
            <a:avLst/>
            <a:gdLst/>
            <a:ahLst/>
            <a:cxnLst/>
            <a:rect l="0" t="0" r="0" b="0"/>
            <a:pathLst>
              <a:path w="67735" h="262467">
                <a:moveTo>
                  <a:pt x="0" y="33866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94733"/>
                </a:lnTo>
                <a:lnTo>
                  <a:pt x="8466" y="211666"/>
                </a:lnTo>
                <a:lnTo>
                  <a:pt x="16934" y="228600"/>
                </a:lnTo>
                <a:lnTo>
                  <a:pt x="25400" y="237066"/>
                </a:lnTo>
                <a:lnTo>
                  <a:pt x="33866" y="254000"/>
                </a:lnTo>
                <a:lnTo>
                  <a:pt x="42333" y="262466"/>
                </a:lnTo>
                <a:lnTo>
                  <a:pt x="50800" y="262466"/>
                </a:lnTo>
                <a:lnTo>
                  <a:pt x="59267" y="262466"/>
                </a:lnTo>
                <a:lnTo>
                  <a:pt x="59267" y="262466"/>
                </a:lnTo>
                <a:lnTo>
                  <a:pt x="67734" y="262466"/>
                </a:lnTo>
                <a:lnTo>
                  <a:pt x="67734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397066" y="160867"/>
            <a:ext cx="211669" cy="169334"/>
          </a:xfrm>
          <a:custGeom>
            <a:avLst/>
            <a:gdLst/>
            <a:ahLst/>
            <a:cxnLst/>
            <a:rect l="0" t="0" r="0" b="0"/>
            <a:pathLst>
              <a:path w="211669" h="169334">
                <a:moveTo>
                  <a:pt x="84668" y="16933"/>
                </a:moveTo>
                <a:lnTo>
                  <a:pt x="84668" y="16933"/>
                </a:lnTo>
                <a:lnTo>
                  <a:pt x="76200" y="8466"/>
                </a:lnTo>
                <a:lnTo>
                  <a:pt x="76200" y="8466"/>
                </a:lnTo>
                <a:lnTo>
                  <a:pt x="67734" y="8466"/>
                </a:lnTo>
                <a:lnTo>
                  <a:pt x="67734" y="0"/>
                </a:lnTo>
                <a:lnTo>
                  <a:pt x="59268" y="0"/>
                </a:lnTo>
                <a:lnTo>
                  <a:pt x="59268" y="8466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33866"/>
                </a:lnTo>
                <a:lnTo>
                  <a:pt x="25400" y="42333"/>
                </a:lnTo>
                <a:lnTo>
                  <a:pt x="16934" y="50800"/>
                </a:lnTo>
                <a:lnTo>
                  <a:pt x="8468" y="67733"/>
                </a:lnTo>
                <a:lnTo>
                  <a:pt x="8468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8468" y="143933"/>
                </a:lnTo>
                <a:lnTo>
                  <a:pt x="8468" y="143933"/>
                </a:lnTo>
                <a:lnTo>
                  <a:pt x="16934" y="152400"/>
                </a:lnTo>
                <a:lnTo>
                  <a:pt x="25400" y="160866"/>
                </a:lnTo>
                <a:lnTo>
                  <a:pt x="25400" y="160866"/>
                </a:lnTo>
                <a:lnTo>
                  <a:pt x="33867" y="160866"/>
                </a:lnTo>
                <a:lnTo>
                  <a:pt x="42334" y="160866"/>
                </a:lnTo>
                <a:lnTo>
                  <a:pt x="59268" y="152400"/>
                </a:lnTo>
                <a:lnTo>
                  <a:pt x="59268" y="143933"/>
                </a:lnTo>
                <a:lnTo>
                  <a:pt x="67734" y="127000"/>
                </a:lnTo>
                <a:lnTo>
                  <a:pt x="76200" y="118533"/>
                </a:lnTo>
                <a:lnTo>
                  <a:pt x="76200" y="101600"/>
                </a:lnTo>
                <a:lnTo>
                  <a:pt x="84668" y="84666"/>
                </a:lnTo>
                <a:lnTo>
                  <a:pt x="84668" y="67733"/>
                </a:lnTo>
                <a:lnTo>
                  <a:pt x="84668" y="59266"/>
                </a:lnTo>
                <a:lnTo>
                  <a:pt x="84668" y="50800"/>
                </a:lnTo>
                <a:lnTo>
                  <a:pt x="84668" y="42333"/>
                </a:lnTo>
                <a:lnTo>
                  <a:pt x="84668" y="33866"/>
                </a:lnTo>
                <a:lnTo>
                  <a:pt x="84668" y="33866"/>
                </a:lnTo>
                <a:lnTo>
                  <a:pt x="84668" y="33866"/>
                </a:lnTo>
                <a:lnTo>
                  <a:pt x="84668" y="33866"/>
                </a:lnTo>
                <a:lnTo>
                  <a:pt x="84668" y="33866"/>
                </a:lnTo>
                <a:lnTo>
                  <a:pt x="84668" y="33866"/>
                </a:lnTo>
                <a:lnTo>
                  <a:pt x="84668" y="42333"/>
                </a:lnTo>
                <a:lnTo>
                  <a:pt x="84668" y="50800"/>
                </a:lnTo>
                <a:lnTo>
                  <a:pt x="84668" y="67733"/>
                </a:lnTo>
                <a:lnTo>
                  <a:pt x="84668" y="84666"/>
                </a:lnTo>
                <a:lnTo>
                  <a:pt x="93134" y="101600"/>
                </a:lnTo>
                <a:lnTo>
                  <a:pt x="101600" y="110066"/>
                </a:lnTo>
                <a:lnTo>
                  <a:pt x="110067" y="127000"/>
                </a:lnTo>
                <a:lnTo>
                  <a:pt x="118534" y="135466"/>
                </a:lnTo>
                <a:lnTo>
                  <a:pt x="127001" y="143933"/>
                </a:lnTo>
                <a:lnTo>
                  <a:pt x="135468" y="152400"/>
                </a:lnTo>
                <a:lnTo>
                  <a:pt x="152400" y="160866"/>
                </a:lnTo>
                <a:lnTo>
                  <a:pt x="169334" y="169333"/>
                </a:lnTo>
                <a:lnTo>
                  <a:pt x="177800" y="169333"/>
                </a:lnTo>
                <a:lnTo>
                  <a:pt x="186267" y="169333"/>
                </a:lnTo>
                <a:lnTo>
                  <a:pt x="194734" y="169333"/>
                </a:lnTo>
                <a:lnTo>
                  <a:pt x="203201" y="160866"/>
                </a:lnTo>
                <a:lnTo>
                  <a:pt x="203201" y="160866"/>
                </a:lnTo>
                <a:lnTo>
                  <a:pt x="211668" y="152400"/>
                </a:lnTo>
                <a:lnTo>
                  <a:pt x="211668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693400" y="84667"/>
            <a:ext cx="59268" cy="228601"/>
          </a:xfrm>
          <a:custGeom>
            <a:avLst/>
            <a:gdLst/>
            <a:ahLst/>
            <a:cxnLst/>
            <a:rect l="0" t="0" r="0" b="0"/>
            <a:pathLst>
              <a:path w="59268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16934" y="8466"/>
                </a:lnTo>
                <a:lnTo>
                  <a:pt x="16934" y="25400"/>
                </a:lnTo>
                <a:lnTo>
                  <a:pt x="16934" y="33866"/>
                </a:lnTo>
                <a:lnTo>
                  <a:pt x="25400" y="50800"/>
                </a:lnTo>
                <a:lnTo>
                  <a:pt x="33866" y="67733"/>
                </a:lnTo>
                <a:lnTo>
                  <a:pt x="33866" y="101600"/>
                </a:lnTo>
                <a:lnTo>
                  <a:pt x="42333" y="118533"/>
                </a:lnTo>
                <a:lnTo>
                  <a:pt x="42333" y="143933"/>
                </a:lnTo>
                <a:lnTo>
                  <a:pt x="42333" y="169333"/>
                </a:lnTo>
                <a:lnTo>
                  <a:pt x="50800" y="186266"/>
                </a:lnTo>
                <a:lnTo>
                  <a:pt x="50800" y="203200"/>
                </a:lnTo>
                <a:lnTo>
                  <a:pt x="50800" y="211666"/>
                </a:lnTo>
                <a:lnTo>
                  <a:pt x="59267" y="220133"/>
                </a:lnTo>
                <a:lnTo>
                  <a:pt x="59267" y="228600"/>
                </a:lnTo>
                <a:lnTo>
                  <a:pt x="59267" y="228600"/>
                </a:lnTo>
                <a:lnTo>
                  <a:pt x="59267" y="228600"/>
                </a:lnTo>
                <a:lnTo>
                  <a:pt x="59267" y="228600"/>
                </a:lnTo>
                <a:lnTo>
                  <a:pt x="59267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634134" y="135467"/>
            <a:ext cx="321733" cy="177801"/>
          </a:xfrm>
          <a:custGeom>
            <a:avLst/>
            <a:gdLst/>
            <a:ahLst/>
            <a:cxnLst/>
            <a:rect l="0" t="0" r="0" b="0"/>
            <a:pathLst>
              <a:path w="321733" h="177801">
                <a:moveTo>
                  <a:pt x="16932" y="67733"/>
                </a:moveTo>
                <a:lnTo>
                  <a:pt x="8466" y="67733"/>
                </a:lnTo>
                <a:lnTo>
                  <a:pt x="8466" y="67733"/>
                </a:lnTo>
                <a:lnTo>
                  <a:pt x="8466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8466" y="59266"/>
                </a:lnTo>
                <a:lnTo>
                  <a:pt x="16932" y="59266"/>
                </a:lnTo>
                <a:lnTo>
                  <a:pt x="33866" y="59266"/>
                </a:lnTo>
                <a:lnTo>
                  <a:pt x="42333" y="59266"/>
                </a:lnTo>
                <a:lnTo>
                  <a:pt x="59266" y="59266"/>
                </a:lnTo>
                <a:lnTo>
                  <a:pt x="76200" y="59266"/>
                </a:lnTo>
                <a:lnTo>
                  <a:pt x="101599" y="59266"/>
                </a:lnTo>
                <a:lnTo>
                  <a:pt x="118533" y="59266"/>
                </a:lnTo>
                <a:lnTo>
                  <a:pt x="127000" y="59266"/>
                </a:lnTo>
                <a:lnTo>
                  <a:pt x="143932" y="59266"/>
                </a:lnTo>
                <a:lnTo>
                  <a:pt x="160866" y="59266"/>
                </a:lnTo>
                <a:lnTo>
                  <a:pt x="169332" y="59266"/>
                </a:lnTo>
                <a:lnTo>
                  <a:pt x="177799" y="59266"/>
                </a:lnTo>
                <a:lnTo>
                  <a:pt x="186266" y="59266"/>
                </a:lnTo>
                <a:lnTo>
                  <a:pt x="203200" y="50800"/>
                </a:lnTo>
                <a:lnTo>
                  <a:pt x="211666" y="50800"/>
                </a:lnTo>
                <a:lnTo>
                  <a:pt x="220132" y="50800"/>
                </a:lnTo>
                <a:lnTo>
                  <a:pt x="228600" y="50800"/>
                </a:lnTo>
                <a:lnTo>
                  <a:pt x="245532" y="42333"/>
                </a:lnTo>
                <a:lnTo>
                  <a:pt x="253999" y="42333"/>
                </a:lnTo>
                <a:lnTo>
                  <a:pt x="262466" y="42333"/>
                </a:lnTo>
                <a:lnTo>
                  <a:pt x="270933" y="33866"/>
                </a:lnTo>
                <a:lnTo>
                  <a:pt x="279400" y="33866"/>
                </a:lnTo>
                <a:lnTo>
                  <a:pt x="287866" y="25400"/>
                </a:lnTo>
                <a:lnTo>
                  <a:pt x="296332" y="25400"/>
                </a:lnTo>
                <a:lnTo>
                  <a:pt x="296332" y="16933"/>
                </a:lnTo>
                <a:lnTo>
                  <a:pt x="304800" y="16933"/>
                </a:lnTo>
                <a:lnTo>
                  <a:pt x="304800" y="8466"/>
                </a:lnTo>
                <a:lnTo>
                  <a:pt x="304800" y="8466"/>
                </a:lnTo>
                <a:lnTo>
                  <a:pt x="296332" y="0"/>
                </a:lnTo>
                <a:lnTo>
                  <a:pt x="296332" y="0"/>
                </a:lnTo>
                <a:lnTo>
                  <a:pt x="287866" y="0"/>
                </a:lnTo>
                <a:lnTo>
                  <a:pt x="279400" y="0"/>
                </a:lnTo>
                <a:lnTo>
                  <a:pt x="270933" y="0"/>
                </a:lnTo>
                <a:lnTo>
                  <a:pt x="262466" y="8466"/>
                </a:lnTo>
                <a:lnTo>
                  <a:pt x="253999" y="16933"/>
                </a:lnTo>
                <a:lnTo>
                  <a:pt x="253999" y="25400"/>
                </a:lnTo>
                <a:lnTo>
                  <a:pt x="237066" y="33866"/>
                </a:lnTo>
                <a:lnTo>
                  <a:pt x="237066" y="50800"/>
                </a:lnTo>
                <a:lnTo>
                  <a:pt x="228600" y="59266"/>
                </a:lnTo>
                <a:lnTo>
                  <a:pt x="228600" y="76200"/>
                </a:lnTo>
                <a:lnTo>
                  <a:pt x="237066" y="84666"/>
                </a:lnTo>
                <a:lnTo>
                  <a:pt x="237066" y="101600"/>
                </a:lnTo>
                <a:lnTo>
                  <a:pt x="237066" y="110066"/>
                </a:lnTo>
                <a:lnTo>
                  <a:pt x="245532" y="127000"/>
                </a:lnTo>
                <a:lnTo>
                  <a:pt x="253999" y="143933"/>
                </a:lnTo>
                <a:lnTo>
                  <a:pt x="262466" y="152400"/>
                </a:lnTo>
                <a:lnTo>
                  <a:pt x="270933" y="160866"/>
                </a:lnTo>
                <a:lnTo>
                  <a:pt x="279400" y="169333"/>
                </a:lnTo>
                <a:lnTo>
                  <a:pt x="296332" y="177800"/>
                </a:lnTo>
                <a:lnTo>
                  <a:pt x="313266" y="177800"/>
                </a:lnTo>
                <a:lnTo>
                  <a:pt x="313266" y="177800"/>
                </a:lnTo>
                <a:lnTo>
                  <a:pt x="321732" y="177800"/>
                </a:lnTo>
                <a:lnTo>
                  <a:pt x="321732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049000" y="135467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0" y="76200"/>
                </a:moveTo>
                <a:lnTo>
                  <a:pt x="8467" y="76200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84666"/>
                </a:lnTo>
                <a:lnTo>
                  <a:pt x="8467" y="84666"/>
                </a:lnTo>
                <a:lnTo>
                  <a:pt x="8467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0866"/>
                </a:lnTo>
                <a:lnTo>
                  <a:pt x="16934" y="177800"/>
                </a:lnTo>
                <a:lnTo>
                  <a:pt x="16934" y="186266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86266"/>
                </a:lnTo>
                <a:lnTo>
                  <a:pt x="16934" y="177800"/>
                </a:lnTo>
                <a:lnTo>
                  <a:pt x="8467" y="169333"/>
                </a:lnTo>
                <a:lnTo>
                  <a:pt x="8467" y="160866"/>
                </a:lnTo>
                <a:lnTo>
                  <a:pt x="0" y="143933"/>
                </a:lnTo>
                <a:lnTo>
                  <a:pt x="0" y="118533"/>
                </a:lnTo>
                <a:lnTo>
                  <a:pt x="0" y="101600"/>
                </a:lnTo>
                <a:lnTo>
                  <a:pt x="8467" y="84666"/>
                </a:lnTo>
                <a:lnTo>
                  <a:pt x="8467" y="67733"/>
                </a:lnTo>
                <a:lnTo>
                  <a:pt x="16934" y="50800"/>
                </a:lnTo>
                <a:lnTo>
                  <a:pt x="25400" y="33866"/>
                </a:lnTo>
                <a:lnTo>
                  <a:pt x="33866" y="25400"/>
                </a:lnTo>
                <a:lnTo>
                  <a:pt x="42334" y="16933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0"/>
                </a:lnTo>
                <a:lnTo>
                  <a:pt x="93134" y="8466"/>
                </a:lnTo>
                <a:lnTo>
                  <a:pt x="110066" y="8466"/>
                </a:lnTo>
                <a:lnTo>
                  <a:pt x="127000" y="16933"/>
                </a:lnTo>
                <a:lnTo>
                  <a:pt x="143933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9334" y="25400"/>
                </a:lnTo>
                <a:lnTo>
                  <a:pt x="1693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243734" y="143933"/>
            <a:ext cx="203201" cy="143935"/>
          </a:xfrm>
          <a:custGeom>
            <a:avLst/>
            <a:gdLst/>
            <a:ahLst/>
            <a:cxnLst/>
            <a:rect l="0" t="0" r="0" b="0"/>
            <a:pathLst>
              <a:path w="203201" h="143935">
                <a:moveTo>
                  <a:pt x="84666" y="16934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2" y="8467"/>
                </a:lnTo>
                <a:lnTo>
                  <a:pt x="67732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25399" y="42334"/>
                </a:lnTo>
                <a:lnTo>
                  <a:pt x="16932" y="50800"/>
                </a:lnTo>
                <a:lnTo>
                  <a:pt x="16932" y="59267"/>
                </a:lnTo>
                <a:lnTo>
                  <a:pt x="8466" y="67734"/>
                </a:lnTo>
                <a:lnTo>
                  <a:pt x="8466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35467"/>
                </a:lnTo>
                <a:lnTo>
                  <a:pt x="25399" y="143934"/>
                </a:lnTo>
                <a:lnTo>
                  <a:pt x="33866" y="135467"/>
                </a:lnTo>
                <a:lnTo>
                  <a:pt x="42333" y="135467"/>
                </a:lnTo>
                <a:lnTo>
                  <a:pt x="50800" y="127000"/>
                </a:lnTo>
                <a:lnTo>
                  <a:pt x="59266" y="118534"/>
                </a:lnTo>
                <a:lnTo>
                  <a:pt x="67732" y="101600"/>
                </a:lnTo>
                <a:lnTo>
                  <a:pt x="67732" y="84667"/>
                </a:lnTo>
                <a:lnTo>
                  <a:pt x="76200" y="67734"/>
                </a:lnTo>
                <a:lnTo>
                  <a:pt x="84666" y="50800"/>
                </a:lnTo>
                <a:lnTo>
                  <a:pt x="84666" y="33867"/>
                </a:lnTo>
                <a:lnTo>
                  <a:pt x="84666" y="25400"/>
                </a:lnTo>
                <a:lnTo>
                  <a:pt x="84666" y="16934"/>
                </a:lnTo>
                <a:lnTo>
                  <a:pt x="84666" y="16934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16934"/>
                </a:lnTo>
                <a:lnTo>
                  <a:pt x="84666" y="16934"/>
                </a:lnTo>
                <a:lnTo>
                  <a:pt x="93132" y="25400"/>
                </a:lnTo>
                <a:lnTo>
                  <a:pt x="93132" y="33867"/>
                </a:lnTo>
                <a:lnTo>
                  <a:pt x="93132" y="42334"/>
                </a:lnTo>
                <a:lnTo>
                  <a:pt x="101599" y="59267"/>
                </a:lnTo>
                <a:lnTo>
                  <a:pt x="101599" y="76200"/>
                </a:lnTo>
                <a:lnTo>
                  <a:pt x="118533" y="84667"/>
                </a:lnTo>
                <a:lnTo>
                  <a:pt x="127000" y="101600"/>
                </a:lnTo>
                <a:lnTo>
                  <a:pt x="135466" y="118534"/>
                </a:lnTo>
                <a:lnTo>
                  <a:pt x="135466" y="127000"/>
                </a:lnTo>
                <a:lnTo>
                  <a:pt x="143932" y="135467"/>
                </a:lnTo>
                <a:lnTo>
                  <a:pt x="152400" y="135467"/>
                </a:lnTo>
                <a:lnTo>
                  <a:pt x="160866" y="143934"/>
                </a:lnTo>
                <a:lnTo>
                  <a:pt x="169332" y="143934"/>
                </a:lnTo>
                <a:lnTo>
                  <a:pt x="186266" y="135467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203200" y="118534"/>
                </a:lnTo>
                <a:lnTo>
                  <a:pt x="203200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506200" y="84667"/>
            <a:ext cx="118535" cy="254001"/>
          </a:xfrm>
          <a:custGeom>
            <a:avLst/>
            <a:gdLst/>
            <a:ahLst/>
            <a:cxnLst/>
            <a:rect l="0" t="0" r="0" b="0"/>
            <a:pathLst>
              <a:path w="118535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33866"/>
                </a:lnTo>
                <a:lnTo>
                  <a:pt x="42334" y="42333"/>
                </a:lnTo>
                <a:lnTo>
                  <a:pt x="42334" y="59266"/>
                </a:lnTo>
                <a:lnTo>
                  <a:pt x="50800" y="84666"/>
                </a:lnTo>
                <a:lnTo>
                  <a:pt x="59266" y="101600"/>
                </a:lnTo>
                <a:lnTo>
                  <a:pt x="59266" y="127000"/>
                </a:lnTo>
                <a:lnTo>
                  <a:pt x="67733" y="152400"/>
                </a:lnTo>
                <a:lnTo>
                  <a:pt x="67733" y="177800"/>
                </a:lnTo>
                <a:lnTo>
                  <a:pt x="76200" y="194733"/>
                </a:lnTo>
                <a:lnTo>
                  <a:pt x="93134" y="211666"/>
                </a:lnTo>
                <a:lnTo>
                  <a:pt x="101600" y="228600"/>
                </a:lnTo>
                <a:lnTo>
                  <a:pt x="110066" y="245533"/>
                </a:lnTo>
                <a:lnTo>
                  <a:pt x="110066" y="245533"/>
                </a:lnTo>
                <a:lnTo>
                  <a:pt x="118534" y="254000"/>
                </a:lnTo>
                <a:lnTo>
                  <a:pt x="118534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414000" y="406400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69333"/>
                </a:lnTo>
                <a:lnTo>
                  <a:pt x="8466" y="186267"/>
                </a:lnTo>
                <a:lnTo>
                  <a:pt x="8466" y="194733"/>
                </a:lnTo>
                <a:lnTo>
                  <a:pt x="8466" y="211667"/>
                </a:lnTo>
                <a:lnTo>
                  <a:pt x="8466" y="220133"/>
                </a:lnTo>
                <a:lnTo>
                  <a:pt x="16933" y="228600"/>
                </a:lnTo>
                <a:lnTo>
                  <a:pt x="16933" y="237067"/>
                </a:lnTo>
                <a:lnTo>
                  <a:pt x="16933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95467" y="541867"/>
            <a:ext cx="296334" cy="186267"/>
          </a:xfrm>
          <a:custGeom>
            <a:avLst/>
            <a:gdLst/>
            <a:ahLst/>
            <a:cxnLst/>
            <a:rect l="0" t="0" r="0" b="0"/>
            <a:pathLst>
              <a:path w="296334" h="186267">
                <a:moveTo>
                  <a:pt x="0" y="33866"/>
                </a:move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399" y="50800"/>
                </a:lnTo>
                <a:lnTo>
                  <a:pt x="33867" y="59266"/>
                </a:lnTo>
                <a:lnTo>
                  <a:pt x="42333" y="67733"/>
                </a:lnTo>
                <a:lnTo>
                  <a:pt x="50799" y="84666"/>
                </a:lnTo>
                <a:lnTo>
                  <a:pt x="50799" y="93133"/>
                </a:lnTo>
                <a:lnTo>
                  <a:pt x="59266" y="101600"/>
                </a:lnTo>
                <a:lnTo>
                  <a:pt x="67733" y="118533"/>
                </a:lnTo>
                <a:lnTo>
                  <a:pt x="67733" y="127000"/>
                </a:lnTo>
                <a:lnTo>
                  <a:pt x="76200" y="135466"/>
                </a:lnTo>
                <a:lnTo>
                  <a:pt x="84667" y="152400"/>
                </a:lnTo>
                <a:lnTo>
                  <a:pt x="84667" y="160866"/>
                </a:lnTo>
                <a:lnTo>
                  <a:pt x="93133" y="169333"/>
                </a:lnTo>
                <a:lnTo>
                  <a:pt x="101599" y="169333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8533" y="186266"/>
                </a:lnTo>
                <a:lnTo>
                  <a:pt x="126999" y="186266"/>
                </a:lnTo>
                <a:lnTo>
                  <a:pt x="126999" y="177800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52400" y="169333"/>
                </a:lnTo>
                <a:lnTo>
                  <a:pt x="160867" y="169333"/>
                </a:lnTo>
                <a:lnTo>
                  <a:pt x="169333" y="160866"/>
                </a:lnTo>
                <a:lnTo>
                  <a:pt x="177799" y="160866"/>
                </a:lnTo>
                <a:lnTo>
                  <a:pt x="186267" y="152400"/>
                </a:lnTo>
                <a:lnTo>
                  <a:pt x="194733" y="143933"/>
                </a:lnTo>
                <a:lnTo>
                  <a:pt x="211666" y="135466"/>
                </a:lnTo>
                <a:lnTo>
                  <a:pt x="220133" y="118533"/>
                </a:lnTo>
                <a:lnTo>
                  <a:pt x="237067" y="110066"/>
                </a:lnTo>
                <a:lnTo>
                  <a:pt x="245533" y="101600"/>
                </a:lnTo>
                <a:lnTo>
                  <a:pt x="262467" y="84666"/>
                </a:lnTo>
                <a:lnTo>
                  <a:pt x="270933" y="67733"/>
                </a:lnTo>
                <a:lnTo>
                  <a:pt x="279399" y="59266"/>
                </a:lnTo>
                <a:lnTo>
                  <a:pt x="287866" y="42333"/>
                </a:lnTo>
                <a:lnTo>
                  <a:pt x="287866" y="25400"/>
                </a:lnTo>
                <a:lnTo>
                  <a:pt x="296333" y="16933"/>
                </a:lnTo>
                <a:lnTo>
                  <a:pt x="296333" y="8466"/>
                </a:lnTo>
                <a:lnTo>
                  <a:pt x="296333" y="8466"/>
                </a:lnTo>
                <a:lnTo>
                  <a:pt x="296333" y="0"/>
                </a:lnTo>
                <a:lnTo>
                  <a:pt x="296333" y="0"/>
                </a:lnTo>
                <a:lnTo>
                  <a:pt x="287866" y="0"/>
                </a:lnTo>
                <a:lnTo>
                  <a:pt x="287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838267" y="863600"/>
            <a:ext cx="211667" cy="304801"/>
          </a:xfrm>
          <a:custGeom>
            <a:avLst/>
            <a:gdLst/>
            <a:ahLst/>
            <a:cxnLst/>
            <a:rect l="0" t="0" r="0" b="0"/>
            <a:pathLst>
              <a:path w="211667" h="304801">
                <a:moveTo>
                  <a:pt x="0" y="93133"/>
                </a:moveTo>
                <a:lnTo>
                  <a:pt x="0" y="93133"/>
                </a:lnTo>
                <a:lnTo>
                  <a:pt x="0" y="93133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76200"/>
                </a:lnTo>
                <a:lnTo>
                  <a:pt x="16933" y="76200"/>
                </a:lnTo>
                <a:lnTo>
                  <a:pt x="16933" y="67733"/>
                </a:lnTo>
                <a:lnTo>
                  <a:pt x="25399" y="59267"/>
                </a:lnTo>
                <a:lnTo>
                  <a:pt x="25399" y="59267"/>
                </a:lnTo>
                <a:lnTo>
                  <a:pt x="25399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67733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43933"/>
                </a:lnTo>
                <a:lnTo>
                  <a:pt x="42333" y="160867"/>
                </a:lnTo>
                <a:lnTo>
                  <a:pt x="33867" y="186267"/>
                </a:lnTo>
                <a:lnTo>
                  <a:pt x="33867" y="203200"/>
                </a:lnTo>
                <a:lnTo>
                  <a:pt x="33867" y="228600"/>
                </a:lnTo>
                <a:lnTo>
                  <a:pt x="42333" y="245533"/>
                </a:lnTo>
                <a:lnTo>
                  <a:pt x="42333" y="262467"/>
                </a:lnTo>
                <a:lnTo>
                  <a:pt x="42333" y="279400"/>
                </a:lnTo>
                <a:lnTo>
                  <a:pt x="42333" y="287867"/>
                </a:lnTo>
                <a:lnTo>
                  <a:pt x="50799" y="296333"/>
                </a:lnTo>
                <a:lnTo>
                  <a:pt x="50799" y="304800"/>
                </a:lnTo>
                <a:lnTo>
                  <a:pt x="50799" y="304800"/>
                </a:lnTo>
                <a:lnTo>
                  <a:pt x="50799" y="304800"/>
                </a:lnTo>
                <a:lnTo>
                  <a:pt x="50799" y="304800"/>
                </a:lnTo>
                <a:lnTo>
                  <a:pt x="50799" y="296333"/>
                </a:lnTo>
                <a:lnTo>
                  <a:pt x="50799" y="287867"/>
                </a:lnTo>
                <a:lnTo>
                  <a:pt x="50799" y="270933"/>
                </a:lnTo>
                <a:lnTo>
                  <a:pt x="50799" y="254000"/>
                </a:lnTo>
                <a:lnTo>
                  <a:pt x="42333" y="228600"/>
                </a:lnTo>
                <a:lnTo>
                  <a:pt x="42333" y="203200"/>
                </a:lnTo>
                <a:lnTo>
                  <a:pt x="33867" y="169333"/>
                </a:lnTo>
                <a:lnTo>
                  <a:pt x="25399" y="143933"/>
                </a:lnTo>
                <a:lnTo>
                  <a:pt x="25399" y="110067"/>
                </a:lnTo>
                <a:lnTo>
                  <a:pt x="25399" y="93133"/>
                </a:lnTo>
                <a:lnTo>
                  <a:pt x="25399" y="67733"/>
                </a:lnTo>
                <a:lnTo>
                  <a:pt x="33867" y="59267"/>
                </a:lnTo>
                <a:lnTo>
                  <a:pt x="42333" y="42333"/>
                </a:lnTo>
                <a:lnTo>
                  <a:pt x="50799" y="33867"/>
                </a:lnTo>
                <a:lnTo>
                  <a:pt x="67733" y="25400"/>
                </a:lnTo>
                <a:lnTo>
                  <a:pt x="84667" y="16933"/>
                </a:lnTo>
                <a:lnTo>
                  <a:pt x="101599" y="8467"/>
                </a:lnTo>
                <a:lnTo>
                  <a:pt x="126999" y="0"/>
                </a:lnTo>
                <a:lnTo>
                  <a:pt x="143933" y="0"/>
                </a:lnTo>
                <a:lnTo>
                  <a:pt x="160867" y="0"/>
                </a:lnTo>
                <a:lnTo>
                  <a:pt x="186267" y="8467"/>
                </a:lnTo>
                <a:lnTo>
                  <a:pt x="194733" y="8467"/>
                </a:lnTo>
                <a:lnTo>
                  <a:pt x="211666" y="16933"/>
                </a:lnTo>
                <a:lnTo>
                  <a:pt x="211666" y="33867"/>
                </a:lnTo>
                <a:lnTo>
                  <a:pt x="211666" y="42333"/>
                </a:lnTo>
                <a:lnTo>
                  <a:pt x="211666" y="59267"/>
                </a:lnTo>
                <a:lnTo>
                  <a:pt x="203199" y="67733"/>
                </a:lnTo>
                <a:lnTo>
                  <a:pt x="194733" y="84667"/>
                </a:lnTo>
                <a:lnTo>
                  <a:pt x="186267" y="93133"/>
                </a:lnTo>
                <a:lnTo>
                  <a:pt x="177799" y="110067"/>
                </a:lnTo>
                <a:lnTo>
                  <a:pt x="160867" y="118533"/>
                </a:lnTo>
                <a:lnTo>
                  <a:pt x="152400" y="127000"/>
                </a:lnTo>
                <a:lnTo>
                  <a:pt x="135466" y="135467"/>
                </a:lnTo>
                <a:lnTo>
                  <a:pt x="118533" y="143933"/>
                </a:lnTo>
                <a:lnTo>
                  <a:pt x="101599" y="152400"/>
                </a:lnTo>
                <a:lnTo>
                  <a:pt x="93133" y="160867"/>
                </a:lnTo>
                <a:lnTo>
                  <a:pt x="76200" y="160867"/>
                </a:lnTo>
                <a:lnTo>
                  <a:pt x="67733" y="160867"/>
                </a:lnTo>
                <a:lnTo>
                  <a:pt x="67733" y="160867"/>
                </a:lnTo>
                <a:lnTo>
                  <a:pt x="67733" y="152400"/>
                </a:lnTo>
                <a:lnTo>
                  <a:pt x="677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007600" y="982133"/>
            <a:ext cx="177801" cy="160868"/>
          </a:xfrm>
          <a:custGeom>
            <a:avLst/>
            <a:gdLst/>
            <a:ahLst/>
            <a:cxnLst/>
            <a:rect l="0" t="0" r="0" b="0"/>
            <a:pathLst>
              <a:path w="177801" h="160868">
                <a:moveTo>
                  <a:pt x="118533" y="8467"/>
                </a:moveTo>
                <a:lnTo>
                  <a:pt x="118533" y="8467"/>
                </a:lnTo>
                <a:lnTo>
                  <a:pt x="118533" y="8467"/>
                </a:lnTo>
                <a:lnTo>
                  <a:pt x="110066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4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4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4" y="152400"/>
                </a:lnTo>
                <a:lnTo>
                  <a:pt x="25400" y="160867"/>
                </a:lnTo>
                <a:lnTo>
                  <a:pt x="33866" y="160867"/>
                </a:lnTo>
                <a:lnTo>
                  <a:pt x="42333" y="160867"/>
                </a:lnTo>
                <a:lnTo>
                  <a:pt x="59267" y="152400"/>
                </a:lnTo>
                <a:lnTo>
                  <a:pt x="67734" y="152400"/>
                </a:lnTo>
                <a:lnTo>
                  <a:pt x="76200" y="143934"/>
                </a:lnTo>
                <a:lnTo>
                  <a:pt x="84666" y="127000"/>
                </a:lnTo>
                <a:lnTo>
                  <a:pt x="93134" y="110067"/>
                </a:lnTo>
                <a:lnTo>
                  <a:pt x="101600" y="93134"/>
                </a:lnTo>
                <a:lnTo>
                  <a:pt x="101600" y="76200"/>
                </a:lnTo>
                <a:lnTo>
                  <a:pt x="110066" y="50800"/>
                </a:lnTo>
                <a:lnTo>
                  <a:pt x="110066" y="42334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8467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8533" y="33867"/>
                </a:lnTo>
                <a:lnTo>
                  <a:pt x="118533" y="42334"/>
                </a:lnTo>
                <a:lnTo>
                  <a:pt x="118533" y="59267"/>
                </a:lnTo>
                <a:lnTo>
                  <a:pt x="118533" y="76200"/>
                </a:lnTo>
                <a:lnTo>
                  <a:pt x="118533" y="93134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35467" y="135467"/>
                </a:lnTo>
                <a:lnTo>
                  <a:pt x="143934" y="143934"/>
                </a:lnTo>
                <a:lnTo>
                  <a:pt x="152400" y="152400"/>
                </a:lnTo>
                <a:lnTo>
                  <a:pt x="160866" y="152400"/>
                </a:lnTo>
                <a:lnTo>
                  <a:pt x="169334" y="152400"/>
                </a:lnTo>
                <a:lnTo>
                  <a:pt x="169334" y="152400"/>
                </a:lnTo>
                <a:lnTo>
                  <a:pt x="177800" y="152400"/>
                </a:lnTo>
                <a:lnTo>
                  <a:pt x="1778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210800" y="982133"/>
            <a:ext cx="110067" cy="143935"/>
          </a:xfrm>
          <a:custGeom>
            <a:avLst/>
            <a:gdLst/>
            <a:ahLst/>
            <a:cxnLst/>
            <a:rect l="0" t="0" r="0" b="0"/>
            <a:pathLst>
              <a:path w="110067" h="143935">
                <a:moveTo>
                  <a:pt x="0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33866" y="101600"/>
                </a:lnTo>
                <a:lnTo>
                  <a:pt x="33866" y="118534"/>
                </a:lnTo>
                <a:lnTo>
                  <a:pt x="33866" y="127000"/>
                </a:lnTo>
                <a:lnTo>
                  <a:pt x="33866" y="135467"/>
                </a:lnTo>
                <a:lnTo>
                  <a:pt x="33866" y="143934"/>
                </a:lnTo>
                <a:lnTo>
                  <a:pt x="33866" y="143934"/>
                </a:lnTo>
                <a:lnTo>
                  <a:pt x="33866" y="143934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93134"/>
                </a:lnTo>
                <a:lnTo>
                  <a:pt x="33866" y="76200"/>
                </a:lnTo>
                <a:lnTo>
                  <a:pt x="33866" y="59267"/>
                </a:lnTo>
                <a:lnTo>
                  <a:pt x="42334" y="42334"/>
                </a:lnTo>
                <a:lnTo>
                  <a:pt x="42334" y="33867"/>
                </a:lnTo>
                <a:lnTo>
                  <a:pt x="50800" y="16934"/>
                </a:lnTo>
                <a:lnTo>
                  <a:pt x="67733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346266" y="973667"/>
            <a:ext cx="160868" cy="143934"/>
          </a:xfrm>
          <a:custGeom>
            <a:avLst/>
            <a:gdLst/>
            <a:ahLst/>
            <a:cxnLst/>
            <a:rect l="0" t="0" r="0" b="0"/>
            <a:pathLst>
              <a:path w="160868" h="143934">
                <a:moveTo>
                  <a:pt x="67734" y="8466"/>
                </a:moveTo>
                <a:lnTo>
                  <a:pt x="67734" y="8466"/>
                </a:lnTo>
                <a:lnTo>
                  <a:pt x="59268" y="8466"/>
                </a:lnTo>
                <a:lnTo>
                  <a:pt x="59268" y="8466"/>
                </a:lnTo>
                <a:lnTo>
                  <a:pt x="59268" y="0"/>
                </a:lnTo>
                <a:lnTo>
                  <a:pt x="59268" y="0"/>
                </a:lnTo>
                <a:lnTo>
                  <a:pt x="59268" y="8466"/>
                </a:lnTo>
                <a:lnTo>
                  <a:pt x="50800" y="8466"/>
                </a:lnTo>
                <a:lnTo>
                  <a:pt x="42334" y="16933"/>
                </a:lnTo>
                <a:lnTo>
                  <a:pt x="33868" y="25400"/>
                </a:lnTo>
                <a:lnTo>
                  <a:pt x="25401" y="33866"/>
                </a:lnTo>
                <a:lnTo>
                  <a:pt x="16934" y="50800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35466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1" y="118533"/>
                </a:lnTo>
                <a:lnTo>
                  <a:pt x="33868" y="110066"/>
                </a:lnTo>
                <a:lnTo>
                  <a:pt x="33868" y="101600"/>
                </a:lnTo>
                <a:lnTo>
                  <a:pt x="42334" y="84666"/>
                </a:lnTo>
                <a:lnTo>
                  <a:pt x="50800" y="67733"/>
                </a:lnTo>
                <a:lnTo>
                  <a:pt x="50800" y="50800"/>
                </a:lnTo>
                <a:lnTo>
                  <a:pt x="50800" y="25400"/>
                </a:lnTo>
                <a:lnTo>
                  <a:pt x="59268" y="16933"/>
                </a:lnTo>
                <a:lnTo>
                  <a:pt x="59268" y="8466"/>
                </a:lnTo>
                <a:lnTo>
                  <a:pt x="59268" y="0"/>
                </a:lnTo>
                <a:lnTo>
                  <a:pt x="59268" y="0"/>
                </a:lnTo>
                <a:lnTo>
                  <a:pt x="59268" y="8466"/>
                </a:lnTo>
                <a:lnTo>
                  <a:pt x="59268" y="8466"/>
                </a:lnTo>
                <a:lnTo>
                  <a:pt x="59268" y="25400"/>
                </a:lnTo>
                <a:lnTo>
                  <a:pt x="59268" y="33866"/>
                </a:lnTo>
                <a:lnTo>
                  <a:pt x="67734" y="50800"/>
                </a:lnTo>
                <a:lnTo>
                  <a:pt x="67734" y="67733"/>
                </a:lnTo>
                <a:lnTo>
                  <a:pt x="67734" y="84666"/>
                </a:lnTo>
                <a:lnTo>
                  <a:pt x="76200" y="101600"/>
                </a:lnTo>
                <a:lnTo>
                  <a:pt x="84667" y="118533"/>
                </a:lnTo>
                <a:lnTo>
                  <a:pt x="93134" y="127000"/>
                </a:lnTo>
                <a:lnTo>
                  <a:pt x="101601" y="135466"/>
                </a:lnTo>
                <a:lnTo>
                  <a:pt x="118534" y="143933"/>
                </a:lnTo>
                <a:lnTo>
                  <a:pt x="127000" y="143933"/>
                </a:lnTo>
                <a:lnTo>
                  <a:pt x="143934" y="143933"/>
                </a:lnTo>
                <a:lnTo>
                  <a:pt x="152400" y="143933"/>
                </a:lnTo>
                <a:lnTo>
                  <a:pt x="152400" y="143933"/>
                </a:lnTo>
                <a:lnTo>
                  <a:pt x="160867" y="135466"/>
                </a:lnTo>
                <a:lnTo>
                  <a:pt x="160867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557934" y="897467"/>
            <a:ext cx="16933" cy="270934"/>
          </a:xfrm>
          <a:custGeom>
            <a:avLst/>
            <a:gdLst/>
            <a:ahLst/>
            <a:cxnLst/>
            <a:rect l="0" t="0" r="0" b="0"/>
            <a:pathLst>
              <a:path w="16933" h="270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18533"/>
                </a:lnTo>
                <a:lnTo>
                  <a:pt x="0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62466"/>
                </a:lnTo>
                <a:lnTo>
                  <a:pt x="16932" y="270933"/>
                </a:lnTo>
                <a:lnTo>
                  <a:pt x="16932" y="270933"/>
                </a:lnTo>
                <a:lnTo>
                  <a:pt x="16932" y="262466"/>
                </a:lnTo>
                <a:lnTo>
                  <a:pt x="16932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634134" y="880533"/>
            <a:ext cx="33867" cy="228601"/>
          </a:xfrm>
          <a:custGeom>
            <a:avLst/>
            <a:gdLst/>
            <a:ahLst/>
            <a:cxnLst/>
            <a:rect l="0" t="0" r="0" b="0"/>
            <a:pathLst>
              <a:path w="33867" h="228601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2" y="25400"/>
                </a:lnTo>
                <a:lnTo>
                  <a:pt x="16932" y="42334"/>
                </a:lnTo>
                <a:lnTo>
                  <a:pt x="16932" y="59267"/>
                </a:lnTo>
                <a:lnTo>
                  <a:pt x="16932" y="84667"/>
                </a:lnTo>
                <a:lnTo>
                  <a:pt x="16932" y="110067"/>
                </a:lnTo>
                <a:lnTo>
                  <a:pt x="16932" y="135467"/>
                </a:lnTo>
                <a:lnTo>
                  <a:pt x="16932" y="160867"/>
                </a:lnTo>
                <a:lnTo>
                  <a:pt x="16932" y="186267"/>
                </a:lnTo>
                <a:lnTo>
                  <a:pt x="25399" y="203200"/>
                </a:lnTo>
                <a:lnTo>
                  <a:pt x="25399" y="220134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710334" y="965200"/>
            <a:ext cx="135467" cy="160868"/>
          </a:xfrm>
          <a:custGeom>
            <a:avLst/>
            <a:gdLst/>
            <a:ahLst/>
            <a:cxnLst/>
            <a:rect l="0" t="0" r="0" b="0"/>
            <a:pathLst>
              <a:path w="135467" h="160868">
                <a:moveTo>
                  <a:pt x="0" y="110067"/>
                </a:moveTo>
                <a:lnTo>
                  <a:pt x="0" y="110067"/>
                </a:lnTo>
                <a:lnTo>
                  <a:pt x="8466" y="110067"/>
                </a:lnTo>
                <a:lnTo>
                  <a:pt x="16932" y="110067"/>
                </a:lnTo>
                <a:lnTo>
                  <a:pt x="25399" y="110067"/>
                </a:lnTo>
                <a:lnTo>
                  <a:pt x="33866" y="110067"/>
                </a:lnTo>
                <a:lnTo>
                  <a:pt x="42333" y="110067"/>
                </a:lnTo>
                <a:lnTo>
                  <a:pt x="59266" y="110067"/>
                </a:lnTo>
                <a:lnTo>
                  <a:pt x="76200" y="110067"/>
                </a:lnTo>
                <a:lnTo>
                  <a:pt x="84666" y="101600"/>
                </a:lnTo>
                <a:lnTo>
                  <a:pt x="93132" y="101600"/>
                </a:lnTo>
                <a:lnTo>
                  <a:pt x="101599" y="93133"/>
                </a:lnTo>
                <a:lnTo>
                  <a:pt x="110066" y="84667"/>
                </a:lnTo>
                <a:lnTo>
                  <a:pt x="118533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3" y="8467"/>
                </a:lnTo>
                <a:lnTo>
                  <a:pt x="110066" y="0"/>
                </a:lnTo>
                <a:lnTo>
                  <a:pt x="110066" y="0"/>
                </a:lnTo>
                <a:lnTo>
                  <a:pt x="101599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2" y="16933"/>
                </a:lnTo>
                <a:lnTo>
                  <a:pt x="59266" y="33867"/>
                </a:lnTo>
                <a:lnTo>
                  <a:pt x="50800" y="50800"/>
                </a:lnTo>
                <a:lnTo>
                  <a:pt x="42333" y="67733"/>
                </a:lnTo>
                <a:lnTo>
                  <a:pt x="42333" y="84667"/>
                </a:lnTo>
                <a:lnTo>
                  <a:pt x="42333" y="101600"/>
                </a:lnTo>
                <a:lnTo>
                  <a:pt x="42333" y="110067"/>
                </a:lnTo>
                <a:lnTo>
                  <a:pt x="50800" y="127000"/>
                </a:lnTo>
                <a:lnTo>
                  <a:pt x="50800" y="143933"/>
                </a:lnTo>
                <a:lnTo>
                  <a:pt x="67732" y="152400"/>
                </a:lnTo>
                <a:lnTo>
                  <a:pt x="84666" y="152400"/>
                </a:lnTo>
                <a:lnTo>
                  <a:pt x="101599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35466" y="160867"/>
                </a:lnTo>
                <a:lnTo>
                  <a:pt x="1354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972800" y="821267"/>
            <a:ext cx="16935" cy="330201"/>
          </a:xfrm>
          <a:custGeom>
            <a:avLst/>
            <a:gdLst/>
            <a:ahLst/>
            <a:cxnLst/>
            <a:rect l="0" t="0" r="0" b="0"/>
            <a:pathLst>
              <a:path w="16935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25400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8533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45533"/>
                </a:lnTo>
                <a:lnTo>
                  <a:pt x="8467" y="270933"/>
                </a:lnTo>
                <a:lnTo>
                  <a:pt x="16934" y="287866"/>
                </a:lnTo>
                <a:lnTo>
                  <a:pt x="8467" y="296333"/>
                </a:lnTo>
                <a:lnTo>
                  <a:pt x="8467" y="313266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065934" y="965200"/>
            <a:ext cx="76201" cy="143934"/>
          </a:xfrm>
          <a:custGeom>
            <a:avLst/>
            <a:gdLst/>
            <a:ahLst/>
            <a:cxnLst/>
            <a:rect l="0" t="0" r="0" b="0"/>
            <a:pathLst>
              <a:path w="76201" h="143934">
                <a:moveTo>
                  <a:pt x="50799" y="0"/>
                </a:move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42332" y="0"/>
                </a:lnTo>
                <a:lnTo>
                  <a:pt x="42332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2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2" y="143933"/>
                </a:lnTo>
                <a:lnTo>
                  <a:pt x="25400" y="143933"/>
                </a:lnTo>
                <a:lnTo>
                  <a:pt x="42332" y="143933"/>
                </a:lnTo>
                <a:lnTo>
                  <a:pt x="50799" y="143933"/>
                </a:lnTo>
                <a:lnTo>
                  <a:pt x="50799" y="143933"/>
                </a:lnTo>
                <a:lnTo>
                  <a:pt x="67733" y="127000"/>
                </a:lnTo>
                <a:lnTo>
                  <a:pt x="67733" y="118533"/>
                </a:lnTo>
                <a:lnTo>
                  <a:pt x="76200" y="101600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6" y="16933"/>
                </a:lnTo>
                <a:lnTo>
                  <a:pt x="50799" y="16933"/>
                </a:lnTo>
                <a:lnTo>
                  <a:pt x="50799" y="16933"/>
                </a:lnTo>
                <a:lnTo>
                  <a:pt x="50799" y="16933"/>
                </a:lnTo>
                <a:lnTo>
                  <a:pt x="50799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209867" y="914400"/>
            <a:ext cx="186268" cy="381001"/>
          </a:xfrm>
          <a:custGeom>
            <a:avLst/>
            <a:gdLst/>
            <a:ahLst/>
            <a:cxnLst/>
            <a:rect l="0" t="0" r="0" b="0"/>
            <a:pathLst>
              <a:path w="186268" h="381001">
                <a:moveTo>
                  <a:pt x="186267" y="8467"/>
                </a:moveTo>
                <a:lnTo>
                  <a:pt x="186267" y="8467"/>
                </a:lnTo>
                <a:lnTo>
                  <a:pt x="177799" y="8467"/>
                </a:lnTo>
                <a:lnTo>
                  <a:pt x="169333" y="8467"/>
                </a:lnTo>
                <a:lnTo>
                  <a:pt x="160867" y="0"/>
                </a:lnTo>
                <a:lnTo>
                  <a:pt x="143933" y="0"/>
                </a:lnTo>
                <a:lnTo>
                  <a:pt x="135466" y="0"/>
                </a:lnTo>
                <a:lnTo>
                  <a:pt x="118533" y="8467"/>
                </a:lnTo>
                <a:lnTo>
                  <a:pt x="110067" y="16933"/>
                </a:lnTo>
                <a:lnTo>
                  <a:pt x="93133" y="25400"/>
                </a:lnTo>
                <a:lnTo>
                  <a:pt x="84667" y="42333"/>
                </a:lnTo>
                <a:lnTo>
                  <a:pt x="76200" y="59267"/>
                </a:lnTo>
                <a:lnTo>
                  <a:pt x="67733" y="84667"/>
                </a:lnTo>
                <a:lnTo>
                  <a:pt x="59266" y="101600"/>
                </a:lnTo>
                <a:lnTo>
                  <a:pt x="59266" y="118533"/>
                </a:lnTo>
                <a:lnTo>
                  <a:pt x="59266" y="127000"/>
                </a:lnTo>
                <a:lnTo>
                  <a:pt x="67733" y="143933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3" y="152400"/>
                </a:lnTo>
                <a:lnTo>
                  <a:pt x="101599" y="152400"/>
                </a:lnTo>
                <a:lnTo>
                  <a:pt x="110067" y="143933"/>
                </a:lnTo>
                <a:lnTo>
                  <a:pt x="118533" y="135467"/>
                </a:lnTo>
                <a:lnTo>
                  <a:pt x="126999" y="127000"/>
                </a:lnTo>
                <a:lnTo>
                  <a:pt x="126999" y="110067"/>
                </a:lnTo>
                <a:lnTo>
                  <a:pt x="135466" y="93133"/>
                </a:lnTo>
                <a:lnTo>
                  <a:pt x="143933" y="67733"/>
                </a:lnTo>
                <a:lnTo>
                  <a:pt x="143933" y="50800"/>
                </a:lnTo>
                <a:lnTo>
                  <a:pt x="143933" y="33867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0867" y="42333"/>
                </a:lnTo>
                <a:lnTo>
                  <a:pt x="160867" y="50800"/>
                </a:lnTo>
                <a:lnTo>
                  <a:pt x="169333" y="67733"/>
                </a:lnTo>
                <a:lnTo>
                  <a:pt x="169333" y="84667"/>
                </a:lnTo>
                <a:lnTo>
                  <a:pt x="169333" y="110067"/>
                </a:lnTo>
                <a:lnTo>
                  <a:pt x="169333" y="135467"/>
                </a:lnTo>
                <a:lnTo>
                  <a:pt x="169333" y="160867"/>
                </a:lnTo>
                <a:lnTo>
                  <a:pt x="169333" y="194733"/>
                </a:lnTo>
                <a:lnTo>
                  <a:pt x="169333" y="228600"/>
                </a:lnTo>
                <a:lnTo>
                  <a:pt x="160867" y="254000"/>
                </a:lnTo>
                <a:lnTo>
                  <a:pt x="160867" y="279400"/>
                </a:lnTo>
                <a:lnTo>
                  <a:pt x="160867" y="304800"/>
                </a:lnTo>
                <a:lnTo>
                  <a:pt x="152400" y="330200"/>
                </a:lnTo>
                <a:lnTo>
                  <a:pt x="135466" y="347133"/>
                </a:lnTo>
                <a:lnTo>
                  <a:pt x="126999" y="355600"/>
                </a:lnTo>
                <a:lnTo>
                  <a:pt x="118533" y="364067"/>
                </a:lnTo>
                <a:lnTo>
                  <a:pt x="101599" y="372533"/>
                </a:lnTo>
                <a:lnTo>
                  <a:pt x="84667" y="381000"/>
                </a:lnTo>
                <a:lnTo>
                  <a:pt x="76200" y="381000"/>
                </a:lnTo>
                <a:lnTo>
                  <a:pt x="59266" y="381000"/>
                </a:lnTo>
                <a:lnTo>
                  <a:pt x="33867" y="372533"/>
                </a:lnTo>
                <a:lnTo>
                  <a:pt x="25399" y="364067"/>
                </a:lnTo>
                <a:lnTo>
                  <a:pt x="16933" y="347133"/>
                </a:lnTo>
                <a:lnTo>
                  <a:pt x="16933" y="347133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489266" y="889000"/>
            <a:ext cx="177802" cy="152401"/>
          </a:xfrm>
          <a:custGeom>
            <a:avLst/>
            <a:gdLst/>
            <a:ahLst/>
            <a:cxnLst/>
            <a:rect l="0" t="0" r="0" b="0"/>
            <a:pathLst>
              <a:path w="177802" h="152401">
                <a:moveTo>
                  <a:pt x="0" y="76200"/>
                </a:moveTo>
                <a:lnTo>
                  <a:pt x="0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16934" y="93133"/>
                </a:lnTo>
                <a:lnTo>
                  <a:pt x="16934" y="101600"/>
                </a:lnTo>
                <a:lnTo>
                  <a:pt x="16934" y="110067"/>
                </a:lnTo>
                <a:lnTo>
                  <a:pt x="16934" y="118533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8467" y="135467"/>
                </a:lnTo>
                <a:lnTo>
                  <a:pt x="8467" y="127000"/>
                </a:lnTo>
                <a:lnTo>
                  <a:pt x="8467" y="118533"/>
                </a:lnTo>
                <a:lnTo>
                  <a:pt x="16934" y="101600"/>
                </a:lnTo>
                <a:lnTo>
                  <a:pt x="16934" y="93133"/>
                </a:lnTo>
                <a:lnTo>
                  <a:pt x="25401" y="76200"/>
                </a:lnTo>
                <a:lnTo>
                  <a:pt x="33868" y="59267"/>
                </a:lnTo>
                <a:lnTo>
                  <a:pt x="42334" y="42333"/>
                </a:lnTo>
                <a:lnTo>
                  <a:pt x="59268" y="33867"/>
                </a:lnTo>
                <a:lnTo>
                  <a:pt x="67734" y="16933"/>
                </a:lnTo>
                <a:lnTo>
                  <a:pt x="76200" y="16933"/>
                </a:lnTo>
                <a:lnTo>
                  <a:pt x="93134" y="8467"/>
                </a:lnTo>
                <a:lnTo>
                  <a:pt x="110068" y="0"/>
                </a:lnTo>
                <a:lnTo>
                  <a:pt x="127000" y="0"/>
                </a:lnTo>
                <a:lnTo>
                  <a:pt x="135468" y="0"/>
                </a:lnTo>
                <a:lnTo>
                  <a:pt x="143934" y="8467"/>
                </a:lnTo>
                <a:lnTo>
                  <a:pt x="160867" y="16933"/>
                </a:lnTo>
                <a:lnTo>
                  <a:pt x="169334" y="25400"/>
                </a:lnTo>
                <a:lnTo>
                  <a:pt x="169334" y="25400"/>
                </a:lnTo>
                <a:lnTo>
                  <a:pt x="177801" y="33867"/>
                </a:lnTo>
                <a:lnTo>
                  <a:pt x="177801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684000" y="897467"/>
            <a:ext cx="177801" cy="101601"/>
          </a:xfrm>
          <a:custGeom>
            <a:avLst/>
            <a:gdLst/>
            <a:ahLst/>
            <a:cxnLst/>
            <a:rect l="0" t="0" r="0" b="0"/>
            <a:pathLst>
              <a:path w="177801" h="101601">
                <a:moveTo>
                  <a:pt x="101600" y="42333"/>
                </a:moveTo>
                <a:lnTo>
                  <a:pt x="101600" y="33866"/>
                </a:lnTo>
                <a:lnTo>
                  <a:pt x="110066" y="33866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33866" y="25400"/>
                </a:lnTo>
                <a:lnTo>
                  <a:pt x="25400" y="33866"/>
                </a:lnTo>
                <a:lnTo>
                  <a:pt x="16934" y="42333"/>
                </a:lnTo>
                <a:lnTo>
                  <a:pt x="8466" y="50800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93133"/>
                </a:lnTo>
                <a:lnTo>
                  <a:pt x="84666" y="84666"/>
                </a:lnTo>
                <a:lnTo>
                  <a:pt x="93134" y="67733"/>
                </a:lnTo>
                <a:lnTo>
                  <a:pt x="101600" y="50800"/>
                </a:lnTo>
                <a:lnTo>
                  <a:pt x="110066" y="42333"/>
                </a:lnTo>
                <a:lnTo>
                  <a:pt x="110066" y="25400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33866"/>
                </a:lnTo>
                <a:lnTo>
                  <a:pt x="110066" y="42333"/>
                </a:lnTo>
                <a:lnTo>
                  <a:pt x="110066" y="50800"/>
                </a:lnTo>
                <a:lnTo>
                  <a:pt x="118533" y="67733"/>
                </a:lnTo>
                <a:lnTo>
                  <a:pt x="127000" y="76200"/>
                </a:lnTo>
                <a:lnTo>
                  <a:pt x="135467" y="84666"/>
                </a:lnTo>
                <a:lnTo>
                  <a:pt x="143934" y="84666"/>
                </a:lnTo>
                <a:lnTo>
                  <a:pt x="152400" y="93133"/>
                </a:lnTo>
                <a:lnTo>
                  <a:pt x="160866" y="101600"/>
                </a:lnTo>
                <a:lnTo>
                  <a:pt x="169334" y="93133"/>
                </a:lnTo>
                <a:lnTo>
                  <a:pt x="169334" y="93133"/>
                </a:lnTo>
                <a:lnTo>
                  <a:pt x="177800" y="84666"/>
                </a:lnTo>
                <a:lnTo>
                  <a:pt x="177800" y="84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1895667" y="889000"/>
            <a:ext cx="228601" cy="186268"/>
          </a:xfrm>
          <a:custGeom>
            <a:avLst/>
            <a:gdLst/>
            <a:ahLst/>
            <a:cxnLst/>
            <a:rect l="0" t="0" r="0" b="0"/>
            <a:pathLst>
              <a:path w="228601" h="186268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01600"/>
                </a:lnTo>
                <a:lnTo>
                  <a:pt x="8467" y="84667"/>
                </a:lnTo>
                <a:lnTo>
                  <a:pt x="16933" y="67733"/>
                </a:lnTo>
                <a:lnTo>
                  <a:pt x="25399" y="50800"/>
                </a:lnTo>
                <a:lnTo>
                  <a:pt x="33867" y="42333"/>
                </a:lnTo>
                <a:lnTo>
                  <a:pt x="42333" y="33867"/>
                </a:lnTo>
                <a:lnTo>
                  <a:pt x="50799" y="25400"/>
                </a:lnTo>
                <a:lnTo>
                  <a:pt x="59266" y="16933"/>
                </a:lnTo>
                <a:lnTo>
                  <a:pt x="67733" y="16933"/>
                </a:lnTo>
                <a:lnTo>
                  <a:pt x="84667" y="25400"/>
                </a:lnTo>
                <a:lnTo>
                  <a:pt x="93133" y="33867"/>
                </a:lnTo>
                <a:lnTo>
                  <a:pt x="101599" y="42333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6999" y="76200"/>
                </a:lnTo>
                <a:lnTo>
                  <a:pt x="126999" y="93133"/>
                </a:lnTo>
                <a:lnTo>
                  <a:pt x="118533" y="101600"/>
                </a:lnTo>
                <a:lnTo>
                  <a:pt x="118533" y="110067"/>
                </a:lnTo>
                <a:lnTo>
                  <a:pt x="118533" y="110067"/>
                </a:lnTo>
                <a:lnTo>
                  <a:pt x="110067" y="118533"/>
                </a:lnTo>
                <a:lnTo>
                  <a:pt x="110067" y="118533"/>
                </a:lnTo>
                <a:lnTo>
                  <a:pt x="110067" y="118533"/>
                </a:lnTo>
                <a:lnTo>
                  <a:pt x="110067" y="118533"/>
                </a:lnTo>
                <a:lnTo>
                  <a:pt x="110067" y="118533"/>
                </a:lnTo>
                <a:lnTo>
                  <a:pt x="110067" y="110067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26999" y="84667"/>
                </a:lnTo>
                <a:lnTo>
                  <a:pt x="135466" y="67733"/>
                </a:lnTo>
                <a:lnTo>
                  <a:pt x="143933" y="50800"/>
                </a:lnTo>
                <a:lnTo>
                  <a:pt x="152400" y="42333"/>
                </a:lnTo>
                <a:lnTo>
                  <a:pt x="160867" y="33867"/>
                </a:lnTo>
                <a:lnTo>
                  <a:pt x="169333" y="25400"/>
                </a:lnTo>
                <a:lnTo>
                  <a:pt x="186267" y="16933"/>
                </a:lnTo>
                <a:lnTo>
                  <a:pt x="194733" y="25400"/>
                </a:lnTo>
                <a:lnTo>
                  <a:pt x="203199" y="25400"/>
                </a:lnTo>
                <a:lnTo>
                  <a:pt x="211666" y="33867"/>
                </a:lnTo>
                <a:lnTo>
                  <a:pt x="220133" y="42333"/>
                </a:lnTo>
                <a:lnTo>
                  <a:pt x="228600" y="59267"/>
                </a:lnTo>
                <a:lnTo>
                  <a:pt x="228600" y="76200"/>
                </a:lnTo>
                <a:lnTo>
                  <a:pt x="228600" y="93133"/>
                </a:lnTo>
                <a:lnTo>
                  <a:pt x="228600" y="110067"/>
                </a:lnTo>
                <a:lnTo>
                  <a:pt x="220133" y="127000"/>
                </a:lnTo>
                <a:lnTo>
                  <a:pt x="220133" y="143933"/>
                </a:lnTo>
                <a:lnTo>
                  <a:pt x="211666" y="152400"/>
                </a:lnTo>
                <a:lnTo>
                  <a:pt x="194733" y="169333"/>
                </a:lnTo>
                <a:lnTo>
                  <a:pt x="194733" y="169333"/>
                </a:lnTo>
                <a:lnTo>
                  <a:pt x="186267" y="186267"/>
                </a:lnTo>
                <a:lnTo>
                  <a:pt x="186267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36600" y="2201333"/>
            <a:ext cx="186268" cy="313268"/>
          </a:xfrm>
          <a:custGeom>
            <a:avLst/>
            <a:gdLst/>
            <a:ahLst/>
            <a:cxnLst/>
            <a:rect l="0" t="0" r="0" b="0"/>
            <a:pathLst>
              <a:path w="186268" h="313268">
                <a:moveTo>
                  <a:pt x="25400" y="16934"/>
                </a:moveTo>
                <a:lnTo>
                  <a:pt x="25400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0" y="220134"/>
                </a:lnTo>
                <a:lnTo>
                  <a:pt x="8467" y="237067"/>
                </a:lnTo>
                <a:lnTo>
                  <a:pt x="16933" y="262467"/>
                </a:lnTo>
                <a:lnTo>
                  <a:pt x="25400" y="279400"/>
                </a:lnTo>
                <a:lnTo>
                  <a:pt x="42333" y="296334"/>
                </a:lnTo>
                <a:lnTo>
                  <a:pt x="50800" y="304800"/>
                </a:lnTo>
                <a:lnTo>
                  <a:pt x="67733" y="313267"/>
                </a:lnTo>
                <a:lnTo>
                  <a:pt x="84667" y="313267"/>
                </a:lnTo>
                <a:lnTo>
                  <a:pt x="101600" y="313267"/>
                </a:lnTo>
                <a:lnTo>
                  <a:pt x="118533" y="313267"/>
                </a:lnTo>
                <a:lnTo>
                  <a:pt x="135467" y="313267"/>
                </a:lnTo>
                <a:lnTo>
                  <a:pt x="143933" y="296334"/>
                </a:lnTo>
                <a:lnTo>
                  <a:pt x="160867" y="287867"/>
                </a:lnTo>
                <a:lnTo>
                  <a:pt x="169333" y="270934"/>
                </a:lnTo>
                <a:lnTo>
                  <a:pt x="177800" y="254000"/>
                </a:lnTo>
                <a:lnTo>
                  <a:pt x="186267" y="237067"/>
                </a:lnTo>
                <a:lnTo>
                  <a:pt x="186267" y="211667"/>
                </a:lnTo>
                <a:lnTo>
                  <a:pt x="186267" y="177800"/>
                </a:lnTo>
                <a:lnTo>
                  <a:pt x="186267" y="152400"/>
                </a:lnTo>
                <a:lnTo>
                  <a:pt x="177800" y="127000"/>
                </a:lnTo>
                <a:lnTo>
                  <a:pt x="169333" y="101600"/>
                </a:lnTo>
                <a:lnTo>
                  <a:pt x="152400" y="76200"/>
                </a:lnTo>
                <a:lnTo>
                  <a:pt x="143933" y="50800"/>
                </a:lnTo>
                <a:lnTo>
                  <a:pt x="118533" y="33867"/>
                </a:lnTo>
                <a:lnTo>
                  <a:pt x="101600" y="25400"/>
                </a:lnTo>
                <a:lnTo>
                  <a:pt x="84667" y="8467"/>
                </a:lnTo>
                <a:lnTo>
                  <a:pt x="67733" y="8467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82133" y="2387600"/>
            <a:ext cx="16935" cy="287868"/>
          </a:xfrm>
          <a:custGeom>
            <a:avLst/>
            <a:gdLst/>
            <a:ahLst/>
            <a:cxnLst/>
            <a:rect l="0" t="0" r="0" b="0"/>
            <a:pathLst>
              <a:path w="16935" h="2878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16934" y="118533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62467"/>
                </a:lnTo>
                <a:lnTo>
                  <a:pt x="8467" y="270933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79400"/>
                </a:lnTo>
                <a:lnTo>
                  <a:pt x="16934" y="262467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48267" y="2345267"/>
            <a:ext cx="169334" cy="194734"/>
          </a:xfrm>
          <a:custGeom>
            <a:avLst/>
            <a:gdLst/>
            <a:ahLst/>
            <a:cxnLst/>
            <a:rect l="0" t="0" r="0" b="0"/>
            <a:pathLst>
              <a:path w="169334" h="1947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33866" y="8466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6" y="8466"/>
                </a:lnTo>
                <a:lnTo>
                  <a:pt x="152400" y="16933"/>
                </a:lnTo>
                <a:lnTo>
                  <a:pt x="160866" y="33866"/>
                </a:lnTo>
                <a:lnTo>
                  <a:pt x="169333" y="59266"/>
                </a:lnTo>
                <a:lnTo>
                  <a:pt x="169333" y="76200"/>
                </a:lnTo>
                <a:lnTo>
                  <a:pt x="169333" y="93133"/>
                </a:lnTo>
                <a:lnTo>
                  <a:pt x="160866" y="118533"/>
                </a:lnTo>
                <a:lnTo>
                  <a:pt x="152400" y="135466"/>
                </a:lnTo>
                <a:lnTo>
                  <a:pt x="135466" y="152400"/>
                </a:lnTo>
                <a:lnTo>
                  <a:pt x="118533" y="160866"/>
                </a:lnTo>
                <a:lnTo>
                  <a:pt x="110066" y="169333"/>
                </a:lnTo>
                <a:lnTo>
                  <a:pt x="93133" y="186266"/>
                </a:lnTo>
                <a:lnTo>
                  <a:pt x="76200" y="186266"/>
                </a:lnTo>
                <a:lnTo>
                  <a:pt x="67733" y="194733"/>
                </a:lnTo>
                <a:lnTo>
                  <a:pt x="59266" y="194733"/>
                </a:lnTo>
                <a:lnTo>
                  <a:pt x="50800" y="186266"/>
                </a:lnTo>
                <a:lnTo>
                  <a:pt x="42333" y="177800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0866"/>
                </a:lnTo>
                <a:lnTo>
                  <a:pt x="42333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193800" y="2404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43934"/>
                </a:lnTo>
                <a:lnTo>
                  <a:pt x="25400" y="177800"/>
                </a:lnTo>
                <a:lnTo>
                  <a:pt x="25400" y="203200"/>
                </a:lnTo>
                <a:lnTo>
                  <a:pt x="16933" y="228600"/>
                </a:lnTo>
                <a:lnTo>
                  <a:pt x="16933" y="254000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296334"/>
                </a:lnTo>
                <a:lnTo>
                  <a:pt x="16933" y="296334"/>
                </a:lnTo>
                <a:lnTo>
                  <a:pt x="16933" y="304800"/>
                </a:lnTo>
                <a:lnTo>
                  <a:pt x="16933" y="296334"/>
                </a:lnTo>
                <a:lnTo>
                  <a:pt x="16933" y="287867"/>
                </a:lnTo>
                <a:lnTo>
                  <a:pt x="16933" y="270934"/>
                </a:lnTo>
                <a:lnTo>
                  <a:pt x="16933" y="270934"/>
                </a:lnTo>
                <a:lnTo>
                  <a:pt x="8467" y="262467"/>
                </a:lnTo>
                <a:lnTo>
                  <a:pt x="8467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143000" y="2336800"/>
            <a:ext cx="177801" cy="203201"/>
          </a:xfrm>
          <a:custGeom>
            <a:avLst/>
            <a:gdLst/>
            <a:ahLst/>
            <a:cxnLst/>
            <a:rect l="0" t="0" r="0" b="0"/>
            <a:pathLst>
              <a:path w="177801" h="203201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8467" y="33867"/>
                </a:lnTo>
                <a:lnTo>
                  <a:pt x="25400" y="25400"/>
                </a:lnTo>
                <a:lnTo>
                  <a:pt x="42333" y="16933"/>
                </a:lnTo>
                <a:lnTo>
                  <a:pt x="59267" y="8467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3" y="16933"/>
                </a:lnTo>
                <a:lnTo>
                  <a:pt x="152400" y="25400"/>
                </a:lnTo>
                <a:lnTo>
                  <a:pt x="169333" y="42333"/>
                </a:lnTo>
                <a:lnTo>
                  <a:pt x="177800" y="59267"/>
                </a:lnTo>
                <a:lnTo>
                  <a:pt x="177800" y="84667"/>
                </a:lnTo>
                <a:lnTo>
                  <a:pt x="177800" y="101600"/>
                </a:lnTo>
                <a:lnTo>
                  <a:pt x="169333" y="118533"/>
                </a:lnTo>
                <a:lnTo>
                  <a:pt x="160867" y="143933"/>
                </a:lnTo>
                <a:lnTo>
                  <a:pt x="152400" y="160867"/>
                </a:lnTo>
                <a:lnTo>
                  <a:pt x="143933" y="169333"/>
                </a:lnTo>
                <a:lnTo>
                  <a:pt x="135467" y="177800"/>
                </a:lnTo>
                <a:lnTo>
                  <a:pt x="118533" y="194733"/>
                </a:lnTo>
                <a:lnTo>
                  <a:pt x="110067" y="194733"/>
                </a:lnTo>
                <a:lnTo>
                  <a:pt x="93133" y="203200"/>
                </a:lnTo>
                <a:lnTo>
                  <a:pt x="84667" y="203200"/>
                </a:lnTo>
                <a:lnTo>
                  <a:pt x="76200" y="194733"/>
                </a:lnTo>
                <a:lnTo>
                  <a:pt x="67733" y="186267"/>
                </a:lnTo>
                <a:lnTo>
                  <a:pt x="67733" y="177800"/>
                </a:lnTo>
                <a:lnTo>
                  <a:pt x="67733" y="177800"/>
                </a:lnTo>
                <a:lnTo>
                  <a:pt x="67733" y="160867"/>
                </a:lnTo>
                <a:lnTo>
                  <a:pt x="67733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83267" y="2116667"/>
            <a:ext cx="220134" cy="397934"/>
          </a:xfrm>
          <a:custGeom>
            <a:avLst/>
            <a:gdLst/>
            <a:ahLst/>
            <a:cxnLst/>
            <a:rect l="0" t="0" r="0" b="0"/>
            <a:pathLst>
              <a:path w="220134" h="397934">
                <a:moveTo>
                  <a:pt x="220133" y="0"/>
                </a:moveTo>
                <a:lnTo>
                  <a:pt x="211666" y="0"/>
                </a:lnTo>
                <a:lnTo>
                  <a:pt x="203200" y="0"/>
                </a:lnTo>
                <a:lnTo>
                  <a:pt x="186266" y="0"/>
                </a:lnTo>
                <a:lnTo>
                  <a:pt x="169333" y="0"/>
                </a:lnTo>
                <a:lnTo>
                  <a:pt x="143933" y="0"/>
                </a:lnTo>
                <a:lnTo>
                  <a:pt x="127000" y="8466"/>
                </a:lnTo>
                <a:lnTo>
                  <a:pt x="110066" y="16933"/>
                </a:lnTo>
                <a:lnTo>
                  <a:pt x="93133" y="33866"/>
                </a:lnTo>
                <a:lnTo>
                  <a:pt x="76200" y="42333"/>
                </a:lnTo>
                <a:lnTo>
                  <a:pt x="59266" y="59266"/>
                </a:lnTo>
                <a:lnTo>
                  <a:pt x="50800" y="67733"/>
                </a:lnTo>
                <a:lnTo>
                  <a:pt x="42333" y="76200"/>
                </a:lnTo>
                <a:lnTo>
                  <a:pt x="42333" y="93133"/>
                </a:lnTo>
                <a:lnTo>
                  <a:pt x="42333" y="101600"/>
                </a:lnTo>
                <a:lnTo>
                  <a:pt x="50800" y="110066"/>
                </a:lnTo>
                <a:lnTo>
                  <a:pt x="59266" y="127000"/>
                </a:lnTo>
                <a:lnTo>
                  <a:pt x="76200" y="135466"/>
                </a:lnTo>
                <a:lnTo>
                  <a:pt x="101600" y="152400"/>
                </a:lnTo>
                <a:lnTo>
                  <a:pt x="118533" y="169333"/>
                </a:lnTo>
                <a:lnTo>
                  <a:pt x="143933" y="186266"/>
                </a:lnTo>
                <a:lnTo>
                  <a:pt x="169333" y="211666"/>
                </a:lnTo>
                <a:lnTo>
                  <a:pt x="186266" y="237066"/>
                </a:lnTo>
                <a:lnTo>
                  <a:pt x="194733" y="262466"/>
                </a:lnTo>
                <a:lnTo>
                  <a:pt x="203200" y="287866"/>
                </a:lnTo>
                <a:lnTo>
                  <a:pt x="203200" y="304800"/>
                </a:lnTo>
                <a:lnTo>
                  <a:pt x="203200" y="330200"/>
                </a:lnTo>
                <a:lnTo>
                  <a:pt x="194733" y="347133"/>
                </a:lnTo>
                <a:lnTo>
                  <a:pt x="177800" y="364066"/>
                </a:lnTo>
                <a:lnTo>
                  <a:pt x="160866" y="372533"/>
                </a:lnTo>
                <a:lnTo>
                  <a:pt x="143933" y="381000"/>
                </a:lnTo>
                <a:lnTo>
                  <a:pt x="118533" y="389466"/>
                </a:lnTo>
                <a:lnTo>
                  <a:pt x="93133" y="389466"/>
                </a:lnTo>
                <a:lnTo>
                  <a:pt x="76200" y="397933"/>
                </a:lnTo>
                <a:lnTo>
                  <a:pt x="59266" y="389466"/>
                </a:lnTo>
                <a:lnTo>
                  <a:pt x="42333" y="389466"/>
                </a:lnTo>
                <a:lnTo>
                  <a:pt x="25400" y="381000"/>
                </a:lnTo>
                <a:lnTo>
                  <a:pt x="16933" y="364066"/>
                </a:lnTo>
                <a:lnTo>
                  <a:pt x="8466" y="347133"/>
                </a:lnTo>
                <a:lnTo>
                  <a:pt x="0" y="321733"/>
                </a:lnTo>
                <a:lnTo>
                  <a:pt x="8466" y="3048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25400" y="262466"/>
                </a:lnTo>
                <a:lnTo>
                  <a:pt x="25400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811867" y="2345267"/>
            <a:ext cx="16934" cy="135467"/>
          </a:xfrm>
          <a:custGeom>
            <a:avLst/>
            <a:gdLst/>
            <a:ahLst/>
            <a:cxnLst/>
            <a:rect l="0" t="0" r="0" b="0"/>
            <a:pathLst>
              <a:path w="16934" h="135467">
                <a:moveTo>
                  <a:pt x="0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828800" y="2269067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879600" y="2269067"/>
            <a:ext cx="101601" cy="228601"/>
          </a:xfrm>
          <a:custGeom>
            <a:avLst/>
            <a:gdLst/>
            <a:ahLst/>
            <a:cxnLst/>
            <a:rect l="0" t="0" r="0" b="0"/>
            <a:pathLst>
              <a:path w="101601" h="228601">
                <a:moveTo>
                  <a:pt x="84667" y="0"/>
                </a:move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25400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7" y="186266"/>
                </a:lnTo>
                <a:lnTo>
                  <a:pt x="8467" y="203200"/>
                </a:lnTo>
                <a:lnTo>
                  <a:pt x="25400" y="211666"/>
                </a:lnTo>
                <a:lnTo>
                  <a:pt x="33867" y="220133"/>
                </a:lnTo>
                <a:lnTo>
                  <a:pt x="42333" y="228600"/>
                </a:lnTo>
                <a:lnTo>
                  <a:pt x="50800" y="228600"/>
                </a:lnTo>
                <a:lnTo>
                  <a:pt x="67733" y="220133"/>
                </a:lnTo>
                <a:lnTo>
                  <a:pt x="76200" y="203200"/>
                </a:lnTo>
                <a:lnTo>
                  <a:pt x="84667" y="186266"/>
                </a:lnTo>
                <a:lnTo>
                  <a:pt x="93133" y="169333"/>
                </a:lnTo>
                <a:lnTo>
                  <a:pt x="93133" y="169333"/>
                </a:lnTo>
                <a:lnTo>
                  <a:pt x="101600" y="152400"/>
                </a:lnTo>
                <a:lnTo>
                  <a:pt x="1016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981200" y="2159000"/>
            <a:ext cx="50801" cy="313268"/>
          </a:xfrm>
          <a:custGeom>
            <a:avLst/>
            <a:gdLst/>
            <a:ahLst/>
            <a:cxnLst/>
            <a:rect l="0" t="0" r="0" b="0"/>
            <a:pathLst>
              <a:path w="50801" h="313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43933"/>
                </a:lnTo>
                <a:lnTo>
                  <a:pt x="8467" y="186267"/>
                </a:lnTo>
                <a:lnTo>
                  <a:pt x="8467" y="211667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87867"/>
                </a:lnTo>
                <a:lnTo>
                  <a:pt x="16933" y="296333"/>
                </a:lnTo>
                <a:lnTo>
                  <a:pt x="25400" y="313267"/>
                </a:lnTo>
                <a:lnTo>
                  <a:pt x="33867" y="313267"/>
                </a:lnTo>
                <a:lnTo>
                  <a:pt x="33867" y="313267"/>
                </a:lnTo>
                <a:lnTo>
                  <a:pt x="42333" y="313267"/>
                </a:lnTo>
                <a:lnTo>
                  <a:pt x="42333" y="313267"/>
                </a:lnTo>
                <a:lnTo>
                  <a:pt x="50800" y="313267"/>
                </a:lnTo>
                <a:lnTo>
                  <a:pt x="50800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57400" y="23029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25400" y="110067"/>
                </a:moveTo>
                <a:lnTo>
                  <a:pt x="25400" y="110067"/>
                </a:lnTo>
                <a:lnTo>
                  <a:pt x="33867" y="110067"/>
                </a:lnTo>
                <a:lnTo>
                  <a:pt x="33867" y="118534"/>
                </a:lnTo>
                <a:lnTo>
                  <a:pt x="42333" y="118534"/>
                </a:lnTo>
                <a:lnTo>
                  <a:pt x="50800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93133" y="93134"/>
                </a:lnTo>
                <a:lnTo>
                  <a:pt x="93133" y="76200"/>
                </a:lnTo>
                <a:lnTo>
                  <a:pt x="101600" y="59267"/>
                </a:lnTo>
                <a:lnTo>
                  <a:pt x="101600" y="42334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3" y="8467"/>
                </a:lnTo>
                <a:lnTo>
                  <a:pt x="84667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7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52400"/>
                </a:lnTo>
                <a:lnTo>
                  <a:pt x="25400" y="169334"/>
                </a:lnTo>
                <a:lnTo>
                  <a:pt x="33867" y="186267"/>
                </a:lnTo>
                <a:lnTo>
                  <a:pt x="50800" y="194734"/>
                </a:lnTo>
                <a:lnTo>
                  <a:pt x="76200" y="203200"/>
                </a:lnTo>
                <a:lnTo>
                  <a:pt x="101600" y="203200"/>
                </a:lnTo>
                <a:lnTo>
                  <a:pt x="118533" y="194734"/>
                </a:lnTo>
                <a:lnTo>
                  <a:pt x="118533" y="194734"/>
                </a:lnTo>
                <a:lnTo>
                  <a:pt x="143933" y="194734"/>
                </a:lnTo>
                <a:lnTo>
                  <a:pt x="143933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218267" y="2319867"/>
            <a:ext cx="194734" cy="194734"/>
          </a:xfrm>
          <a:custGeom>
            <a:avLst/>
            <a:gdLst/>
            <a:ahLst/>
            <a:cxnLst/>
            <a:rect l="0" t="0" r="0" b="0"/>
            <a:pathLst>
              <a:path w="194734" h="194734">
                <a:moveTo>
                  <a:pt x="101600" y="0"/>
                </a:moveTo>
                <a:lnTo>
                  <a:pt x="93133" y="0"/>
                </a:lnTo>
                <a:lnTo>
                  <a:pt x="84666" y="8466"/>
                </a:lnTo>
                <a:lnTo>
                  <a:pt x="76200" y="8466"/>
                </a:lnTo>
                <a:lnTo>
                  <a:pt x="67733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76200"/>
                </a:lnTo>
                <a:lnTo>
                  <a:pt x="33866" y="76200"/>
                </a:lnTo>
                <a:lnTo>
                  <a:pt x="50800" y="76200"/>
                </a:lnTo>
                <a:lnTo>
                  <a:pt x="67733" y="84666"/>
                </a:lnTo>
                <a:lnTo>
                  <a:pt x="93133" y="84666"/>
                </a:lnTo>
                <a:lnTo>
                  <a:pt x="110066" y="84666"/>
                </a:lnTo>
                <a:lnTo>
                  <a:pt x="135466" y="84666"/>
                </a:lnTo>
                <a:lnTo>
                  <a:pt x="152400" y="93133"/>
                </a:lnTo>
                <a:lnTo>
                  <a:pt x="169333" y="101600"/>
                </a:lnTo>
                <a:lnTo>
                  <a:pt x="186266" y="110066"/>
                </a:lnTo>
                <a:lnTo>
                  <a:pt x="194733" y="127000"/>
                </a:lnTo>
                <a:lnTo>
                  <a:pt x="194733" y="135466"/>
                </a:lnTo>
                <a:lnTo>
                  <a:pt x="194733" y="143933"/>
                </a:lnTo>
                <a:lnTo>
                  <a:pt x="186266" y="152400"/>
                </a:lnTo>
                <a:lnTo>
                  <a:pt x="177800" y="169333"/>
                </a:lnTo>
                <a:lnTo>
                  <a:pt x="160866" y="177800"/>
                </a:lnTo>
                <a:lnTo>
                  <a:pt x="135466" y="186266"/>
                </a:lnTo>
                <a:lnTo>
                  <a:pt x="118533" y="186266"/>
                </a:lnTo>
                <a:lnTo>
                  <a:pt x="93133" y="194733"/>
                </a:lnTo>
                <a:lnTo>
                  <a:pt x="67733" y="194733"/>
                </a:lnTo>
                <a:lnTo>
                  <a:pt x="42333" y="194733"/>
                </a:lnTo>
                <a:lnTo>
                  <a:pt x="25400" y="194733"/>
                </a:lnTo>
                <a:lnTo>
                  <a:pt x="16933" y="194733"/>
                </a:lnTo>
                <a:lnTo>
                  <a:pt x="8466" y="186266"/>
                </a:lnTo>
                <a:lnTo>
                  <a:pt x="0" y="186266"/>
                </a:lnTo>
                <a:lnTo>
                  <a:pt x="0" y="186266"/>
                </a:lnTo>
                <a:lnTo>
                  <a:pt x="8466" y="177800"/>
                </a:lnTo>
                <a:lnTo>
                  <a:pt x="8466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90800" y="2099733"/>
            <a:ext cx="237068" cy="381001"/>
          </a:xfrm>
          <a:custGeom>
            <a:avLst/>
            <a:gdLst/>
            <a:ahLst/>
            <a:cxnLst/>
            <a:rect l="0" t="0" r="0" b="0"/>
            <a:pathLst>
              <a:path w="237068" h="381001">
                <a:moveTo>
                  <a:pt x="237067" y="0"/>
                </a:moveTo>
                <a:lnTo>
                  <a:pt x="237067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28600" y="16934"/>
                </a:lnTo>
                <a:lnTo>
                  <a:pt x="220133" y="33867"/>
                </a:lnTo>
                <a:lnTo>
                  <a:pt x="203200" y="50800"/>
                </a:lnTo>
                <a:lnTo>
                  <a:pt x="194733" y="67734"/>
                </a:lnTo>
                <a:lnTo>
                  <a:pt x="177800" y="93134"/>
                </a:lnTo>
                <a:lnTo>
                  <a:pt x="160867" y="118534"/>
                </a:lnTo>
                <a:lnTo>
                  <a:pt x="143933" y="143934"/>
                </a:lnTo>
                <a:lnTo>
                  <a:pt x="118533" y="169334"/>
                </a:lnTo>
                <a:lnTo>
                  <a:pt x="101600" y="194734"/>
                </a:lnTo>
                <a:lnTo>
                  <a:pt x="84667" y="220134"/>
                </a:lnTo>
                <a:lnTo>
                  <a:pt x="67733" y="254000"/>
                </a:lnTo>
                <a:lnTo>
                  <a:pt x="50800" y="279400"/>
                </a:lnTo>
                <a:lnTo>
                  <a:pt x="33867" y="304800"/>
                </a:lnTo>
                <a:lnTo>
                  <a:pt x="25400" y="321734"/>
                </a:lnTo>
                <a:lnTo>
                  <a:pt x="16933" y="338667"/>
                </a:lnTo>
                <a:lnTo>
                  <a:pt x="8467" y="355600"/>
                </a:lnTo>
                <a:lnTo>
                  <a:pt x="0" y="372534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67000" y="2116667"/>
            <a:ext cx="287868" cy="355601"/>
          </a:xfrm>
          <a:custGeom>
            <a:avLst/>
            <a:gdLst/>
            <a:ahLst/>
            <a:cxnLst/>
            <a:rect l="0" t="0" r="0" b="0"/>
            <a:pathLst>
              <a:path w="287868" h="355601">
                <a:moveTo>
                  <a:pt x="279400" y="0"/>
                </a:moveTo>
                <a:lnTo>
                  <a:pt x="287867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8466"/>
                </a:lnTo>
                <a:lnTo>
                  <a:pt x="287867" y="16933"/>
                </a:lnTo>
                <a:lnTo>
                  <a:pt x="287867" y="16933"/>
                </a:lnTo>
                <a:lnTo>
                  <a:pt x="279400" y="25400"/>
                </a:lnTo>
                <a:lnTo>
                  <a:pt x="270933" y="42333"/>
                </a:lnTo>
                <a:lnTo>
                  <a:pt x="254000" y="59266"/>
                </a:lnTo>
                <a:lnTo>
                  <a:pt x="237067" y="76200"/>
                </a:lnTo>
                <a:lnTo>
                  <a:pt x="211667" y="101600"/>
                </a:lnTo>
                <a:lnTo>
                  <a:pt x="177800" y="127000"/>
                </a:lnTo>
                <a:lnTo>
                  <a:pt x="152400" y="160866"/>
                </a:lnTo>
                <a:lnTo>
                  <a:pt x="118533" y="194733"/>
                </a:lnTo>
                <a:lnTo>
                  <a:pt x="93133" y="220133"/>
                </a:lnTo>
                <a:lnTo>
                  <a:pt x="67733" y="254000"/>
                </a:lnTo>
                <a:lnTo>
                  <a:pt x="42333" y="287866"/>
                </a:lnTo>
                <a:lnTo>
                  <a:pt x="16933" y="321733"/>
                </a:lnTo>
                <a:lnTo>
                  <a:pt x="16933" y="321733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94267" y="2997200"/>
            <a:ext cx="220134" cy="330201"/>
          </a:xfrm>
          <a:custGeom>
            <a:avLst/>
            <a:gdLst/>
            <a:ahLst/>
            <a:cxnLst/>
            <a:rect l="0" t="0" r="0" b="0"/>
            <a:pathLst>
              <a:path w="220134" h="330201">
                <a:moveTo>
                  <a:pt x="135466" y="84667"/>
                </a:moveTo>
                <a:lnTo>
                  <a:pt x="135466" y="76200"/>
                </a:lnTo>
                <a:lnTo>
                  <a:pt x="135466" y="67733"/>
                </a:lnTo>
                <a:lnTo>
                  <a:pt x="143933" y="59267"/>
                </a:lnTo>
                <a:lnTo>
                  <a:pt x="143933" y="42333"/>
                </a:lnTo>
                <a:lnTo>
                  <a:pt x="152400" y="25400"/>
                </a:lnTo>
                <a:lnTo>
                  <a:pt x="152400" y="16933"/>
                </a:lnTo>
                <a:lnTo>
                  <a:pt x="160866" y="8467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8467"/>
                </a:lnTo>
                <a:lnTo>
                  <a:pt x="143933" y="16933"/>
                </a:lnTo>
                <a:lnTo>
                  <a:pt x="135466" y="25400"/>
                </a:lnTo>
                <a:lnTo>
                  <a:pt x="118533" y="42333"/>
                </a:lnTo>
                <a:lnTo>
                  <a:pt x="101600" y="50800"/>
                </a:lnTo>
                <a:lnTo>
                  <a:pt x="84666" y="67733"/>
                </a:lnTo>
                <a:lnTo>
                  <a:pt x="67733" y="93133"/>
                </a:lnTo>
                <a:lnTo>
                  <a:pt x="50800" y="110067"/>
                </a:lnTo>
                <a:lnTo>
                  <a:pt x="33866" y="135467"/>
                </a:lnTo>
                <a:lnTo>
                  <a:pt x="25400" y="160867"/>
                </a:lnTo>
                <a:lnTo>
                  <a:pt x="8466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16933" y="279400"/>
                </a:lnTo>
                <a:lnTo>
                  <a:pt x="25400" y="296333"/>
                </a:lnTo>
                <a:lnTo>
                  <a:pt x="33866" y="304800"/>
                </a:lnTo>
                <a:lnTo>
                  <a:pt x="50800" y="313267"/>
                </a:lnTo>
                <a:lnTo>
                  <a:pt x="67733" y="321733"/>
                </a:lnTo>
                <a:lnTo>
                  <a:pt x="84666" y="330200"/>
                </a:lnTo>
                <a:lnTo>
                  <a:pt x="101600" y="330200"/>
                </a:lnTo>
                <a:lnTo>
                  <a:pt x="127000" y="321733"/>
                </a:lnTo>
                <a:lnTo>
                  <a:pt x="152400" y="313267"/>
                </a:lnTo>
                <a:lnTo>
                  <a:pt x="169333" y="304800"/>
                </a:lnTo>
                <a:lnTo>
                  <a:pt x="186266" y="296333"/>
                </a:lnTo>
                <a:lnTo>
                  <a:pt x="194733" y="279400"/>
                </a:lnTo>
                <a:lnTo>
                  <a:pt x="211666" y="262467"/>
                </a:lnTo>
                <a:lnTo>
                  <a:pt x="220133" y="245533"/>
                </a:lnTo>
                <a:lnTo>
                  <a:pt x="220133" y="220133"/>
                </a:lnTo>
                <a:lnTo>
                  <a:pt x="220133" y="194733"/>
                </a:lnTo>
                <a:lnTo>
                  <a:pt x="220133" y="169333"/>
                </a:lnTo>
                <a:lnTo>
                  <a:pt x="211666" y="152400"/>
                </a:lnTo>
                <a:lnTo>
                  <a:pt x="203200" y="127000"/>
                </a:lnTo>
                <a:lnTo>
                  <a:pt x="194733" y="110067"/>
                </a:lnTo>
                <a:lnTo>
                  <a:pt x="186266" y="93133"/>
                </a:lnTo>
                <a:lnTo>
                  <a:pt x="177800" y="76200"/>
                </a:lnTo>
                <a:lnTo>
                  <a:pt x="160866" y="67733"/>
                </a:lnTo>
                <a:lnTo>
                  <a:pt x="152400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35466" y="50800"/>
                </a:lnTo>
                <a:lnTo>
                  <a:pt x="143933" y="50800"/>
                </a:lnTo>
                <a:lnTo>
                  <a:pt x="143933" y="59267"/>
                </a:lnTo>
                <a:lnTo>
                  <a:pt x="143933" y="59267"/>
                </a:lnTo>
                <a:lnTo>
                  <a:pt x="152400" y="67733"/>
                </a:lnTo>
                <a:lnTo>
                  <a:pt x="152400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39800" y="3208867"/>
            <a:ext cx="8468" cy="254001"/>
          </a:xfrm>
          <a:custGeom>
            <a:avLst/>
            <a:gdLst/>
            <a:ahLst/>
            <a:cxnLst/>
            <a:rect l="0" t="0" r="0" b="0"/>
            <a:pathLst>
              <a:path w="8468" h="254001">
                <a:moveTo>
                  <a:pt x="8467" y="0"/>
                </a:moveTo>
                <a:lnTo>
                  <a:pt x="8467" y="0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39800" y="3183467"/>
            <a:ext cx="211668" cy="160867"/>
          </a:xfrm>
          <a:custGeom>
            <a:avLst/>
            <a:gdLst/>
            <a:ahLst/>
            <a:cxnLst/>
            <a:rect l="0" t="0" r="0" b="0"/>
            <a:pathLst>
              <a:path w="211668" h="160867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7" y="0"/>
                </a:lnTo>
                <a:lnTo>
                  <a:pt x="160867" y="8466"/>
                </a:lnTo>
                <a:lnTo>
                  <a:pt x="177800" y="16933"/>
                </a:lnTo>
                <a:lnTo>
                  <a:pt x="186267" y="25400"/>
                </a:lnTo>
                <a:lnTo>
                  <a:pt x="203200" y="42333"/>
                </a:lnTo>
                <a:lnTo>
                  <a:pt x="211667" y="59266"/>
                </a:lnTo>
                <a:lnTo>
                  <a:pt x="211667" y="67733"/>
                </a:lnTo>
                <a:lnTo>
                  <a:pt x="203200" y="84666"/>
                </a:lnTo>
                <a:lnTo>
                  <a:pt x="203200" y="101600"/>
                </a:lnTo>
                <a:lnTo>
                  <a:pt x="186267" y="110066"/>
                </a:lnTo>
                <a:lnTo>
                  <a:pt x="177800" y="118533"/>
                </a:lnTo>
                <a:lnTo>
                  <a:pt x="160867" y="135466"/>
                </a:lnTo>
                <a:lnTo>
                  <a:pt x="135467" y="143933"/>
                </a:lnTo>
                <a:lnTo>
                  <a:pt x="118533" y="152400"/>
                </a:lnTo>
                <a:lnTo>
                  <a:pt x="101600" y="152400"/>
                </a:lnTo>
                <a:lnTo>
                  <a:pt x="76200" y="160866"/>
                </a:lnTo>
                <a:lnTo>
                  <a:pt x="59267" y="160866"/>
                </a:lnTo>
                <a:lnTo>
                  <a:pt x="50800" y="160866"/>
                </a:lnTo>
                <a:lnTo>
                  <a:pt x="42333" y="160866"/>
                </a:lnTo>
                <a:lnTo>
                  <a:pt x="33867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193800" y="3200400"/>
            <a:ext cx="42334" cy="270934"/>
          </a:xfrm>
          <a:custGeom>
            <a:avLst/>
            <a:gdLst/>
            <a:ahLst/>
            <a:cxnLst/>
            <a:rect l="0" t="0" r="0" b="0"/>
            <a:pathLst>
              <a:path w="42334" h="270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25400"/>
                </a:lnTo>
                <a:lnTo>
                  <a:pt x="33867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101600"/>
                </a:lnTo>
                <a:lnTo>
                  <a:pt x="42333" y="127000"/>
                </a:lnTo>
                <a:lnTo>
                  <a:pt x="33867" y="152400"/>
                </a:lnTo>
                <a:lnTo>
                  <a:pt x="33867" y="177800"/>
                </a:lnTo>
                <a:lnTo>
                  <a:pt x="33867" y="203200"/>
                </a:lnTo>
                <a:lnTo>
                  <a:pt x="25400" y="228600"/>
                </a:lnTo>
                <a:lnTo>
                  <a:pt x="25400" y="245533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62467"/>
                </a:lnTo>
                <a:lnTo>
                  <a:pt x="25400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85333" y="3166533"/>
            <a:ext cx="152401" cy="194735"/>
          </a:xfrm>
          <a:custGeom>
            <a:avLst/>
            <a:gdLst/>
            <a:ahLst/>
            <a:cxnLst/>
            <a:rect l="0" t="0" r="0" b="0"/>
            <a:pathLst>
              <a:path w="152401" h="194735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16934" y="16934"/>
                </a:lnTo>
                <a:lnTo>
                  <a:pt x="25400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0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16934"/>
                </a:lnTo>
                <a:lnTo>
                  <a:pt x="110067" y="33867"/>
                </a:lnTo>
                <a:lnTo>
                  <a:pt x="127000" y="50800"/>
                </a:lnTo>
                <a:lnTo>
                  <a:pt x="135467" y="67734"/>
                </a:lnTo>
                <a:lnTo>
                  <a:pt x="143934" y="84667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43934"/>
                </a:lnTo>
                <a:lnTo>
                  <a:pt x="152400" y="160867"/>
                </a:lnTo>
                <a:lnTo>
                  <a:pt x="143934" y="169334"/>
                </a:lnTo>
                <a:lnTo>
                  <a:pt x="135467" y="177800"/>
                </a:lnTo>
                <a:lnTo>
                  <a:pt x="127000" y="186267"/>
                </a:lnTo>
                <a:lnTo>
                  <a:pt x="118534" y="194734"/>
                </a:lnTo>
                <a:lnTo>
                  <a:pt x="101600" y="194734"/>
                </a:lnTo>
                <a:lnTo>
                  <a:pt x="84667" y="194734"/>
                </a:lnTo>
                <a:lnTo>
                  <a:pt x="67734" y="194734"/>
                </a:lnTo>
                <a:lnTo>
                  <a:pt x="50800" y="194734"/>
                </a:lnTo>
                <a:lnTo>
                  <a:pt x="42334" y="186267"/>
                </a:lnTo>
                <a:lnTo>
                  <a:pt x="33867" y="177800"/>
                </a:lnTo>
                <a:lnTo>
                  <a:pt x="33867" y="177800"/>
                </a:lnTo>
                <a:lnTo>
                  <a:pt x="16934" y="169334"/>
                </a:lnTo>
                <a:lnTo>
                  <a:pt x="16934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608667" y="2980267"/>
            <a:ext cx="220134" cy="423334"/>
          </a:xfrm>
          <a:custGeom>
            <a:avLst/>
            <a:gdLst/>
            <a:ahLst/>
            <a:cxnLst/>
            <a:rect l="0" t="0" r="0" b="0"/>
            <a:pathLst>
              <a:path w="220134" h="423334">
                <a:moveTo>
                  <a:pt x="0" y="321733"/>
                </a:moveTo>
                <a:lnTo>
                  <a:pt x="0" y="321733"/>
                </a:lnTo>
                <a:lnTo>
                  <a:pt x="8466" y="321733"/>
                </a:lnTo>
                <a:lnTo>
                  <a:pt x="8466" y="313266"/>
                </a:lnTo>
                <a:lnTo>
                  <a:pt x="16933" y="304800"/>
                </a:lnTo>
                <a:lnTo>
                  <a:pt x="25400" y="296333"/>
                </a:lnTo>
                <a:lnTo>
                  <a:pt x="25400" y="287866"/>
                </a:lnTo>
                <a:lnTo>
                  <a:pt x="33866" y="270933"/>
                </a:lnTo>
                <a:lnTo>
                  <a:pt x="42333" y="245533"/>
                </a:lnTo>
                <a:lnTo>
                  <a:pt x="50800" y="228600"/>
                </a:lnTo>
                <a:lnTo>
                  <a:pt x="59266" y="203200"/>
                </a:lnTo>
                <a:lnTo>
                  <a:pt x="67733" y="177800"/>
                </a:lnTo>
                <a:lnTo>
                  <a:pt x="67733" y="152400"/>
                </a:lnTo>
                <a:lnTo>
                  <a:pt x="76200" y="127000"/>
                </a:lnTo>
                <a:lnTo>
                  <a:pt x="84666" y="101600"/>
                </a:lnTo>
                <a:lnTo>
                  <a:pt x="93133" y="76200"/>
                </a:lnTo>
                <a:lnTo>
                  <a:pt x="93133" y="59266"/>
                </a:lnTo>
                <a:lnTo>
                  <a:pt x="101600" y="42333"/>
                </a:lnTo>
                <a:lnTo>
                  <a:pt x="101600" y="25400"/>
                </a:lnTo>
                <a:lnTo>
                  <a:pt x="101600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27000" y="25400"/>
                </a:lnTo>
                <a:lnTo>
                  <a:pt x="135466" y="42333"/>
                </a:lnTo>
                <a:lnTo>
                  <a:pt x="143933" y="59266"/>
                </a:lnTo>
                <a:lnTo>
                  <a:pt x="152400" y="76200"/>
                </a:lnTo>
                <a:lnTo>
                  <a:pt x="160866" y="110066"/>
                </a:lnTo>
                <a:lnTo>
                  <a:pt x="160866" y="135466"/>
                </a:lnTo>
                <a:lnTo>
                  <a:pt x="169333" y="160866"/>
                </a:lnTo>
                <a:lnTo>
                  <a:pt x="177800" y="194733"/>
                </a:lnTo>
                <a:lnTo>
                  <a:pt x="177800" y="220133"/>
                </a:lnTo>
                <a:lnTo>
                  <a:pt x="186266" y="254000"/>
                </a:lnTo>
                <a:lnTo>
                  <a:pt x="194733" y="287866"/>
                </a:lnTo>
                <a:lnTo>
                  <a:pt x="203200" y="321733"/>
                </a:lnTo>
                <a:lnTo>
                  <a:pt x="203200" y="347133"/>
                </a:lnTo>
                <a:lnTo>
                  <a:pt x="211666" y="372533"/>
                </a:lnTo>
                <a:lnTo>
                  <a:pt x="211666" y="389466"/>
                </a:lnTo>
                <a:lnTo>
                  <a:pt x="211666" y="406400"/>
                </a:lnTo>
                <a:lnTo>
                  <a:pt x="220133" y="423333"/>
                </a:lnTo>
                <a:lnTo>
                  <a:pt x="220133" y="423333"/>
                </a:lnTo>
                <a:lnTo>
                  <a:pt x="220133" y="423333"/>
                </a:lnTo>
                <a:lnTo>
                  <a:pt x="211666" y="423333"/>
                </a:lnTo>
                <a:lnTo>
                  <a:pt x="211666" y="423333"/>
                </a:lnTo>
                <a:lnTo>
                  <a:pt x="211666" y="414866"/>
                </a:lnTo>
                <a:lnTo>
                  <a:pt x="211666" y="414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642533" y="3208867"/>
            <a:ext cx="186268" cy="8467"/>
          </a:xfrm>
          <a:custGeom>
            <a:avLst/>
            <a:gdLst/>
            <a:ahLst/>
            <a:cxnLst/>
            <a:rect l="0" t="0" r="0" b="0"/>
            <a:pathLst>
              <a:path w="186268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4" y="0"/>
                </a:lnTo>
                <a:lnTo>
                  <a:pt x="25400" y="0"/>
                </a:lnTo>
                <a:lnTo>
                  <a:pt x="50800" y="0"/>
                </a:lnTo>
                <a:lnTo>
                  <a:pt x="76200" y="8466"/>
                </a:lnTo>
                <a:lnTo>
                  <a:pt x="101600" y="8466"/>
                </a:lnTo>
                <a:lnTo>
                  <a:pt x="127000" y="0"/>
                </a:lnTo>
                <a:lnTo>
                  <a:pt x="143934" y="0"/>
                </a:lnTo>
                <a:lnTo>
                  <a:pt x="169334" y="0"/>
                </a:lnTo>
                <a:lnTo>
                  <a:pt x="169334" y="0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913467" y="3191933"/>
            <a:ext cx="143934" cy="186268"/>
          </a:xfrm>
          <a:custGeom>
            <a:avLst/>
            <a:gdLst/>
            <a:ahLst/>
            <a:cxnLst/>
            <a:rect l="0" t="0" r="0" b="0"/>
            <a:pathLst>
              <a:path w="143934" h="186268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77800"/>
                </a:lnTo>
                <a:lnTo>
                  <a:pt x="0" y="169334"/>
                </a:lnTo>
                <a:lnTo>
                  <a:pt x="0" y="160867"/>
                </a:lnTo>
                <a:lnTo>
                  <a:pt x="0" y="143934"/>
                </a:lnTo>
                <a:lnTo>
                  <a:pt x="0" y="127000"/>
                </a:lnTo>
                <a:lnTo>
                  <a:pt x="0" y="110067"/>
                </a:lnTo>
                <a:lnTo>
                  <a:pt x="0" y="84667"/>
                </a:lnTo>
                <a:lnTo>
                  <a:pt x="0" y="67734"/>
                </a:lnTo>
                <a:lnTo>
                  <a:pt x="8466" y="42334"/>
                </a:lnTo>
                <a:lnTo>
                  <a:pt x="8466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8467"/>
                </a:lnTo>
                <a:lnTo>
                  <a:pt x="84666" y="16934"/>
                </a:lnTo>
                <a:lnTo>
                  <a:pt x="84666" y="33867"/>
                </a:lnTo>
                <a:lnTo>
                  <a:pt x="93133" y="50800"/>
                </a:lnTo>
                <a:lnTo>
                  <a:pt x="93133" y="67734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01600" y="127000"/>
                </a:lnTo>
                <a:lnTo>
                  <a:pt x="110066" y="143934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27000" y="160867"/>
                </a:lnTo>
                <a:lnTo>
                  <a:pt x="135466" y="160867"/>
                </a:lnTo>
                <a:lnTo>
                  <a:pt x="135466" y="160867"/>
                </a:lnTo>
                <a:lnTo>
                  <a:pt x="143933" y="160867"/>
                </a:lnTo>
                <a:lnTo>
                  <a:pt x="143933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48933" y="3166533"/>
            <a:ext cx="143935" cy="448735"/>
          </a:xfrm>
          <a:custGeom>
            <a:avLst/>
            <a:gdLst/>
            <a:ahLst/>
            <a:cxnLst/>
            <a:rect l="0" t="0" r="0" b="0"/>
            <a:pathLst>
              <a:path w="143935" h="448735">
                <a:moveTo>
                  <a:pt x="127000" y="8467"/>
                </a:moveTo>
                <a:lnTo>
                  <a:pt x="127000" y="8467"/>
                </a:lnTo>
                <a:lnTo>
                  <a:pt x="127000" y="8467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33867"/>
                </a:lnTo>
                <a:lnTo>
                  <a:pt x="59267" y="59267"/>
                </a:lnTo>
                <a:lnTo>
                  <a:pt x="50800" y="76200"/>
                </a:lnTo>
                <a:lnTo>
                  <a:pt x="42334" y="101600"/>
                </a:lnTo>
                <a:lnTo>
                  <a:pt x="42334" y="118534"/>
                </a:lnTo>
                <a:lnTo>
                  <a:pt x="42334" y="143934"/>
                </a:lnTo>
                <a:lnTo>
                  <a:pt x="42334" y="152400"/>
                </a:lnTo>
                <a:lnTo>
                  <a:pt x="50800" y="169334"/>
                </a:lnTo>
                <a:lnTo>
                  <a:pt x="50800" y="177800"/>
                </a:lnTo>
                <a:lnTo>
                  <a:pt x="59267" y="186267"/>
                </a:lnTo>
                <a:lnTo>
                  <a:pt x="76200" y="194734"/>
                </a:lnTo>
                <a:lnTo>
                  <a:pt x="84667" y="186267"/>
                </a:lnTo>
                <a:lnTo>
                  <a:pt x="84667" y="186267"/>
                </a:lnTo>
                <a:lnTo>
                  <a:pt x="93134" y="177800"/>
                </a:lnTo>
                <a:lnTo>
                  <a:pt x="101600" y="169334"/>
                </a:lnTo>
                <a:lnTo>
                  <a:pt x="110067" y="152400"/>
                </a:lnTo>
                <a:lnTo>
                  <a:pt x="118534" y="135467"/>
                </a:lnTo>
                <a:lnTo>
                  <a:pt x="127000" y="110067"/>
                </a:lnTo>
                <a:lnTo>
                  <a:pt x="135467" y="93134"/>
                </a:lnTo>
                <a:lnTo>
                  <a:pt x="135467" y="67734"/>
                </a:lnTo>
                <a:lnTo>
                  <a:pt x="143934" y="50800"/>
                </a:lnTo>
                <a:lnTo>
                  <a:pt x="143934" y="42334"/>
                </a:lnTo>
                <a:lnTo>
                  <a:pt x="143934" y="25400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33867"/>
                </a:lnTo>
                <a:lnTo>
                  <a:pt x="143934" y="42334"/>
                </a:lnTo>
                <a:lnTo>
                  <a:pt x="143934" y="59267"/>
                </a:lnTo>
                <a:lnTo>
                  <a:pt x="143934" y="84667"/>
                </a:lnTo>
                <a:lnTo>
                  <a:pt x="143934" y="110067"/>
                </a:lnTo>
                <a:lnTo>
                  <a:pt x="143934" y="135467"/>
                </a:lnTo>
                <a:lnTo>
                  <a:pt x="143934" y="160867"/>
                </a:lnTo>
                <a:lnTo>
                  <a:pt x="143934" y="194734"/>
                </a:lnTo>
                <a:lnTo>
                  <a:pt x="143934" y="220134"/>
                </a:lnTo>
                <a:lnTo>
                  <a:pt x="143934" y="245534"/>
                </a:lnTo>
                <a:lnTo>
                  <a:pt x="143934" y="279400"/>
                </a:lnTo>
                <a:lnTo>
                  <a:pt x="143934" y="304800"/>
                </a:lnTo>
                <a:lnTo>
                  <a:pt x="135467" y="330200"/>
                </a:lnTo>
                <a:lnTo>
                  <a:pt x="127000" y="355600"/>
                </a:lnTo>
                <a:lnTo>
                  <a:pt x="118534" y="381000"/>
                </a:lnTo>
                <a:lnTo>
                  <a:pt x="110067" y="397934"/>
                </a:lnTo>
                <a:lnTo>
                  <a:pt x="93134" y="414867"/>
                </a:lnTo>
                <a:lnTo>
                  <a:pt x="84667" y="431800"/>
                </a:lnTo>
                <a:lnTo>
                  <a:pt x="67734" y="440267"/>
                </a:lnTo>
                <a:lnTo>
                  <a:pt x="50800" y="448734"/>
                </a:lnTo>
                <a:lnTo>
                  <a:pt x="42334" y="448734"/>
                </a:lnTo>
                <a:lnTo>
                  <a:pt x="33867" y="440267"/>
                </a:lnTo>
                <a:lnTo>
                  <a:pt x="25400" y="431800"/>
                </a:lnTo>
                <a:lnTo>
                  <a:pt x="8467" y="414867"/>
                </a:lnTo>
                <a:lnTo>
                  <a:pt x="8467" y="397934"/>
                </a:lnTo>
                <a:lnTo>
                  <a:pt x="0" y="372534"/>
                </a:lnTo>
                <a:lnTo>
                  <a:pt x="0" y="372534"/>
                </a:lnTo>
                <a:lnTo>
                  <a:pt x="0" y="347134"/>
                </a:lnTo>
                <a:lnTo>
                  <a:pt x="0" y="347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277533" y="3022600"/>
            <a:ext cx="33868" cy="372534"/>
          </a:xfrm>
          <a:custGeom>
            <a:avLst/>
            <a:gdLst/>
            <a:ahLst/>
            <a:cxnLst/>
            <a:rect l="0" t="0" r="0" b="0"/>
            <a:pathLst>
              <a:path w="33868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76200"/>
                </a:lnTo>
                <a:lnTo>
                  <a:pt x="25400" y="110067"/>
                </a:lnTo>
                <a:lnTo>
                  <a:pt x="33867" y="143933"/>
                </a:lnTo>
                <a:lnTo>
                  <a:pt x="33867" y="169333"/>
                </a:lnTo>
                <a:lnTo>
                  <a:pt x="33867" y="211667"/>
                </a:lnTo>
                <a:lnTo>
                  <a:pt x="25400" y="245533"/>
                </a:lnTo>
                <a:lnTo>
                  <a:pt x="25400" y="270933"/>
                </a:lnTo>
                <a:lnTo>
                  <a:pt x="25400" y="304800"/>
                </a:lnTo>
                <a:lnTo>
                  <a:pt x="16934" y="321733"/>
                </a:lnTo>
                <a:lnTo>
                  <a:pt x="16934" y="347133"/>
                </a:lnTo>
                <a:lnTo>
                  <a:pt x="16934" y="364067"/>
                </a:lnTo>
                <a:lnTo>
                  <a:pt x="16934" y="372533"/>
                </a:lnTo>
                <a:lnTo>
                  <a:pt x="16934" y="372533"/>
                </a:lnTo>
                <a:lnTo>
                  <a:pt x="16934" y="372533"/>
                </a:lnTo>
                <a:lnTo>
                  <a:pt x="25400" y="372533"/>
                </a:lnTo>
                <a:lnTo>
                  <a:pt x="25400" y="364067"/>
                </a:lnTo>
                <a:lnTo>
                  <a:pt x="25400" y="347133"/>
                </a:lnTo>
                <a:lnTo>
                  <a:pt x="25400" y="347133"/>
                </a:lnTo>
                <a:lnTo>
                  <a:pt x="33867" y="330200"/>
                </a:lnTo>
                <a:lnTo>
                  <a:pt x="338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345267" y="3208867"/>
            <a:ext cx="160867" cy="194734"/>
          </a:xfrm>
          <a:custGeom>
            <a:avLst/>
            <a:gdLst/>
            <a:ahLst/>
            <a:cxnLst/>
            <a:rect l="0" t="0" r="0" b="0"/>
            <a:pathLst>
              <a:path w="160867" h="194734">
                <a:moveTo>
                  <a:pt x="0" y="76200"/>
                </a:moveTo>
                <a:lnTo>
                  <a:pt x="8466" y="76200"/>
                </a:lnTo>
                <a:lnTo>
                  <a:pt x="16933" y="76200"/>
                </a:lnTo>
                <a:lnTo>
                  <a:pt x="16933" y="76200"/>
                </a:lnTo>
                <a:lnTo>
                  <a:pt x="25400" y="76200"/>
                </a:lnTo>
                <a:lnTo>
                  <a:pt x="33866" y="84666"/>
                </a:lnTo>
                <a:lnTo>
                  <a:pt x="50800" y="84666"/>
                </a:lnTo>
                <a:lnTo>
                  <a:pt x="59266" y="84666"/>
                </a:lnTo>
                <a:lnTo>
                  <a:pt x="67733" y="84666"/>
                </a:lnTo>
                <a:lnTo>
                  <a:pt x="84666" y="84666"/>
                </a:lnTo>
                <a:lnTo>
                  <a:pt x="93133" y="84666"/>
                </a:lnTo>
                <a:lnTo>
                  <a:pt x="110066" y="76200"/>
                </a:lnTo>
                <a:lnTo>
                  <a:pt x="127000" y="67733"/>
                </a:lnTo>
                <a:lnTo>
                  <a:pt x="135466" y="59266"/>
                </a:lnTo>
                <a:lnTo>
                  <a:pt x="143933" y="50800"/>
                </a:lnTo>
                <a:lnTo>
                  <a:pt x="152400" y="42333"/>
                </a:lnTo>
                <a:lnTo>
                  <a:pt x="152400" y="33866"/>
                </a:lnTo>
                <a:lnTo>
                  <a:pt x="160866" y="25400"/>
                </a:lnTo>
                <a:lnTo>
                  <a:pt x="152400" y="16933"/>
                </a:lnTo>
                <a:lnTo>
                  <a:pt x="143933" y="8466"/>
                </a:lnTo>
                <a:lnTo>
                  <a:pt x="135466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8466"/>
                </a:lnTo>
                <a:lnTo>
                  <a:pt x="76200" y="8466"/>
                </a:lnTo>
                <a:lnTo>
                  <a:pt x="59266" y="16933"/>
                </a:lnTo>
                <a:lnTo>
                  <a:pt x="50800" y="33866"/>
                </a:lnTo>
                <a:lnTo>
                  <a:pt x="33866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6"/>
                </a:lnTo>
                <a:lnTo>
                  <a:pt x="33866" y="160866"/>
                </a:lnTo>
                <a:lnTo>
                  <a:pt x="42333" y="169333"/>
                </a:lnTo>
                <a:lnTo>
                  <a:pt x="50800" y="186266"/>
                </a:lnTo>
                <a:lnTo>
                  <a:pt x="67733" y="186266"/>
                </a:lnTo>
                <a:lnTo>
                  <a:pt x="84666" y="194733"/>
                </a:lnTo>
                <a:lnTo>
                  <a:pt x="101600" y="186266"/>
                </a:lnTo>
                <a:lnTo>
                  <a:pt x="118533" y="186266"/>
                </a:lnTo>
                <a:lnTo>
                  <a:pt x="118533" y="186266"/>
                </a:lnTo>
                <a:lnTo>
                  <a:pt x="135466" y="177800"/>
                </a:lnTo>
                <a:lnTo>
                  <a:pt x="135466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48467" y="3183467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84666" y="0"/>
                </a:moveTo>
                <a:lnTo>
                  <a:pt x="76200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93133"/>
                </a:lnTo>
                <a:lnTo>
                  <a:pt x="0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25400" y="84666"/>
                </a:lnTo>
                <a:lnTo>
                  <a:pt x="42333" y="84666"/>
                </a:lnTo>
                <a:lnTo>
                  <a:pt x="50800" y="76200"/>
                </a:lnTo>
                <a:lnTo>
                  <a:pt x="76200" y="76200"/>
                </a:lnTo>
                <a:lnTo>
                  <a:pt x="93133" y="67733"/>
                </a:lnTo>
                <a:lnTo>
                  <a:pt x="118533" y="67733"/>
                </a:lnTo>
                <a:lnTo>
                  <a:pt x="135466" y="76200"/>
                </a:lnTo>
                <a:lnTo>
                  <a:pt x="152400" y="84666"/>
                </a:lnTo>
                <a:lnTo>
                  <a:pt x="160866" y="93133"/>
                </a:lnTo>
                <a:lnTo>
                  <a:pt x="169333" y="110066"/>
                </a:lnTo>
                <a:lnTo>
                  <a:pt x="177800" y="127000"/>
                </a:lnTo>
                <a:lnTo>
                  <a:pt x="177800" y="143933"/>
                </a:lnTo>
                <a:lnTo>
                  <a:pt x="169333" y="160866"/>
                </a:lnTo>
                <a:lnTo>
                  <a:pt x="160866" y="177800"/>
                </a:lnTo>
                <a:lnTo>
                  <a:pt x="152400" y="194733"/>
                </a:lnTo>
                <a:lnTo>
                  <a:pt x="135466" y="211666"/>
                </a:lnTo>
                <a:lnTo>
                  <a:pt x="118533" y="220133"/>
                </a:lnTo>
                <a:lnTo>
                  <a:pt x="101600" y="220133"/>
                </a:lnTo>
                <a:lnTo>
                  <a:pt x="93133" y="228600"/>
                </a:lnTo>
                <a:lnTo>
                  <a:pt x="84666" y="228600"/>
                </a:lnTo>
                <a:lnTo>
                  <a:pt x="67733" y="220133"/>
                </a:lnTo>
                <a:lnTo>
                  <a:pt x="67733" y="211666"/>
                </a:lnTo>
                <a:lnTo>
                  <a:pt x="59266" y="203200"/>
                </a:lnTo>
                <a:lnTo>
                  <a:pt x="59266" y="186266"/>
                </a:lnTo>
                <a:lnTo>
                  <a:pt x="59266" y="186266"/>
                </a:lnTo>
                <a:lnTo>
                  <a:pt x="67733" y="169333"/>
                </a:lnTo>
                <a:lnTo>
                  <a:pt x="67733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988733" y="3031067"/>
            <a:ext cx="237068" cy="84667"/>
          </a:xfrm>
          <a:custGeom>
            <a:avLst/>
            <a:gdLst/>
            <a:ahLst/>
            <a:cxnLst/>
            <a:rect l="0" t="0" r="0" b="0"/>
            <a:pathLst>
              <a:path w="237068" h="84667">
                <a:moveTo>
                  <a:pt x="0" y="84666"/>
                </a:moveTo>
                <a:lnTo>
                  <a:pt x="0" y="84666"/>
                </a:ln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6"/>
                </a:lnTo>
                <a:lnTo>
                  <a:pt x="0" y="59266"/>
                </a:lnTo>
                <a:lnTo>
                  <a:pt x="0" y="42333"/>
                </a:lnTo>
                <a:lnTo>
                  <a:pt x="0" y="33866"/>
                </a:lnTo>
                <a:lnTo>
                  <a:pt x="8467" y="16933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25400"/>
                </a:lnTo>
                <a:lnTo>
                  <a:pt x="67734" y="42333"/>
                </a:lnTo>
                <a:lnTo>
                  <a:pt x="67734" y="50800"/>
                </a:lnTo>
                <a:lnTo>
                  <a:pt x="76200" y="67733"/>
                </a:lnTo>
                <a:lnTo>
                  <a:pt x="84667" y="76200"/>
                </a:lnTo>
                <a:lnTo>
                  <a:pt x="93134" y="76200"/>
                </a:lnTo>
                <a:lnTo>
                  <a:pt x="101600" y="84666"/>
                </a:lnTo>
                <a:lnTo>
                  <a:pt x="110067" y="84666"/>
                </a:lnTo>
                <a:lnTo>
                  <a:pt x="118534" y="84666"/>
                </a:lnTo>
                <a:lnTo>
                  <a:pt x="135467" y="84666"/>
                </a:lnTo>
                <a:lnTo>
                  <a:pt x="143934" y="76200"/>
                </a:lnTo>
                <a:lnTo>
                  <a:pt x="160867" y="67733"/>
                </a:lnTo>
                <a:lnTo>
                  <a:pt x="169334" y="59266"/>
                </a:lnTo>
                <a:lnTo>
                  <a:pt x="186267" y="50800"/>
                </a:lnTo>
                <a:lnTo>
                  <a:pt x="194734" y="33866"/>
                </a:lnTo>
                <a:lnTo>
                  <a:pt x="203200" y="25400"/>
                </a:lnTo>
                <a:lnTo>
                  <a:pt x="211667" y="16933"/>
                </a:lnTo>
                <a:lnTo>
                  <a:pt x="220134" y="8466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8466"/>
                </a:lnTo>
                <a:lnTo>
                  <a:pt x="237067" y="8466"/>
                </a:lnTo>
                <a:lnTo>
                  <a:pt x="228600" y="8466"/>
                </a:lnTo>
                <a:lnTo>
                  <a:pt x="2286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997200" y="3217333"/>
            <a:ext cx="237068" cy="25401"/>
          </a:xfrm>
          <a:custGeom>
            <a:avLst/>
            <a:gdLst/>
            <a:ahLst/>
            <a:cxnLst/>
            <a:rect l="0" t="0" r="0" b="0"/>
            <a:pathLst>
              <a:path w="237068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50800" y="25400"/>
                </a:lnTo>
                <a:lnTo>
                  <a:pt x="67733" y="16934"/>
                </a:lnTo>
                <a:lnTo>
                  <a:pt x="93133" y="16934"/>
                </a:lnTo>
                <a:lnTo>
                  <a:pt x="118533" y="8467"/>
                </a:lnTo>
                <a:lnTo>
                  <a:pt x="143933" y="0"/>
                </a:lnTo>
                <a:lnTo>
                  <a:pt x="169333" y="0"/>
                </a:lnTo>
                <a:lnTo>
                  <a:pt x="186267" y="0"/>
                </a:lnTo>
                <a:lnTo>
                  <a:pt x="211667" y="0"/>
                </a:lnTo>
                <a:lnTo>
                  <a:pt x="220133" y="0"/>
                </a:lnTo>
                <a:lnTo>
                  <a:pt x="228600" y="8467"/>
                </a:lnTo>
                <a:lnTo>
                  <a:pt x="237067" y="8467"/>
                </a:lnTo>
                <a:lnTo>
                  <a:pt x="228600" y="16934"/>
                </a:lnTo>
                <a:lnTo>
                  <a:pt x="228600" y="16934"/>
                </a:lnTo>
                <a:lnTo>
                  <a:pt x="228600" y="25400"/>
                </a:lnTo>
                <a:lnTo>
                  <a:pt x="2286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031067" y="3335867"/>
            <a:ext cx="279401" cy="16934"/>
          </a:xfrm>
          <a:custGeom>
            <a:avLst/>
            <a:gdLst/>
            <a:ahLst/>
            <a:cxnLst/>
            <a:rect l="0" t="0" r="0" b="0"/>
            <a:pathLst>
              <a:path w="27940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10066" y="16933"/>
                </a:lnTo>
                <a:lnTo>
                  <a:pt x="143933" y="8466"/>
                </a:lnTo>
                <a:lnTo>
                  <a:pt x="186266" y="8466"/>
                </a:lnTo>
                <a:lnTo>
                  <a:pt x="220133" y="8466"/>
                </a:lnTo>
                <a:lnTo>
                  <a:pt x="254000" y="0"/>
                </a:lnTo>
                <a:lnTo>
                  <a:pt x="254000" y="0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87400" y="4766733"/>
            <a:ext cx="254001" cy="372535"/>
          </a:xfrm>
          <a:custGeom>
            <a:avLst/>
            <a:gdLst/>
            <a:ahLst/>
            <a:cxnLst/>
            <a:rect l="0" t="0" r="0" b="0"/>
            <a:pathLst>
              <a:path w="254001" h="372535">
                <a:moveTo>
                  <a:pt x="16933" y="76200"/>
                </a:moveTo>
                <a:lnTo>
                  <a:pt x="16933" y="84667"/>
                </a:lnTo>
                <a:lnTo>
                  <a:pt x="16933" y="84667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35467"/>
                </a:lnTo>
                <a:lnTo>
                  <a:pt x="33867" y="152400"/>
                </a:lnTo>
                <a:lnTo>
                  <a:pt x="33867" y="160867"/>
                </a:lnTo>
                <a:lnTo>
                  <a:pt x="42333" y="186267"/>
                </a:lnTo>
                <a:lnTo>
                  <a:pt x="42333" y="203200"/>
                </a:lnTo>
                <a:lnTo>
                  <a:pt x="50800" y="220134"/>
                </a:lnTo>
                <a:lnTo>
                  <a:pt x="59267" y="237067"/>
                </a:lnTo>
                <a:lnTo>
                  <a:pt x="67733" y="254000"/>
                </a:lnTo>
                <a:lnTo>
                  <a:pt x="67733" y="270934"/>
                </a:lnTo>
                <a:lnTo>
                  <a:pt x="76200" y="287867"/>
                </a:lnTo>
                <a:lnTo>
                  <a:pt x="84667" y="304800"/>
                </a:lnTo>
                <a:lnTo>
                  <a:pt x="84667" y="313267"/>
                </a:lnTo>
                <a:lnTo>
                  <a:pt x="93133" y="330200"/>
                </a:lnTo>
                <a:lnTo>
                  <a:pt x="93133" y="338667"/>
                </a:lnTo>
                <a:lnTo>
                  <a:pt x="93133" y="347134"/>
                </a:lnTo>
                <a:lnTo>
                  <a:pt x="101600" y="347134"/>
                </a:lnTo>
                <a:lnTo>
                  <a:pt x="101600" y="347134"/>
                </a:lnTo>
                <a:lnTo>
                  <a:pt x="101600" y="338667"/>
                </a:lnTo>
                <a:lnTo>
                  <a:pt x="101600" y="330200"/>
                </a:lnTo>
                <a:lnTo>
                  <a:pt x="93133" y="313267"/>
                </a:lnTo>
                <a:lnTo>
                  <a:pt x="93133" y="304800"/>
                </a:lnTo>
                <a:lnTo>
                  <a:pt x="84667" y="287867"/>
                </a:lnTo>
                <a:lnTo>
                  <a:pt x="76200" y="262467"/>
                </a:lnTo>
                <a:lnTo>
                  <a:pt x="67733" y="245534"/>
                </a:lnTo>
                <a:lnTo>
                  <a:pt x="59267" y="220134"/>
                </a:lnTo>
                <a:lnTo>
                  <a:pt x="50800" y="194734"/>
                </a:lnTo>
                <a:lnTo>
                  <a:pt x="42333" y="177800"/>
                </a:lnTo>
                <a:lnTo>
                  <a:pt x="33867" y="152400"/>
                </a:lnTo>
                <a:lnTo>
                  <a:pt x="16933" y="135467"/>
                </a:lnTo>
                <a:lnTo>
                  <a:pt x="16933" y="110067"/>
                </a:lnTo>
                <a:lnTo>
                  <a:pt x="8467" y="93134"/>
                </a:lnTo>
                <a:lnTo>
                  <a:pt x="0" y="67734"/>
                </a:lnTo>
                <a:lnTo>
                  <a:pt x="0" y="50800"/>
                </a:lnTo>
                <a:lnTo>
                  <a:pt x="0" y="42334"/>
                </a:lnTo>
                <a:lnTo>
                  <a:pt x="8467" y="25400"/>
                </a:lnTo>
                <a:lnTo>
                  <a:pt x="8467" y="16934"/>
                </a:lnTo>
                <a:lnTo>
                  <a:pt x="16933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7"/>
                </a:lnTo>
                <a:lnTo>
                  <a:pt x="110067" y="16934"/>
                </a:lnTo>
                <a:lnTo>
                  <a:pt x="127000" y="33867"/>
                </a:lnTo>
                <a:lnTo>
                  <a:pt x="143933" y="50800"/>
                </a:lnTo>
                <a:lnTo>
                  <a:pt x="160867" y="67734"/>
                </a:lnTo>
                <a:lnTo>
                  <a:pt x="169333" y="84667"/>
                </a:lnTo>
                <a:lnTo>
                  <a:pt x="186267" y="110067"/>
                </a:lnTo>
                <a:lnTo>
                  <a:pt x="203200" y="135467"/>
                </a:lnTo>
                <a:lnTo>
                  <a:pt x="211667" y="160867"/>
                </a:lnTo>
                <a:lnTo>
                  <a:pt x="220133" y="177800"/>
                </a:lnTo>
                <a:lnTo>
                  <a:pt x="228600" y="203200"/>
                </a:lnTo>
                <a:lnTo>
                  <a:pt x="237067" y="228600"/>
                </a:lnTo>
                <a:lnTo>
                  <a:pt x="245533" y="254000"/>
                </a:lnTo>
                <a:lnTo>
                  <a:pt x="254000" y="279400"/>
                </a:lnTo>
                <a:lnTo>
                  <a:pt x="254000" y="296334"/>
                </a:lnTo>
                <a:lnTo>
                  <a:pt x="245533" y="313267"/>
                </a:lnTo>
                <a:lnTo>
                  <a:pt x="237067" y="330200"/>
                </a:lnTo>
                <a:lnTo>
                  <a:pt x="228600" y="347134"/>
                </a:lnTo>
                <a:lnTo>
                  <a:pt x="211667" y="355600"/>
                </a:lnTo>
                <a:lnTo>
                  <a:pt x="194733" y="364067"/>
                </a:lnTo>
                <a:lnTo>
                  <a:pt x="169333" y="364067"/>
                </a:lnTo>
                <a:lnTo>
                  <a:pt x="152400" y="372534"/>
                </a:lnTo>
                <a:lnTo>
                  <a:pt x="127000" y="372534"/>
                </a:lnTo>
                <a:lnTo>
                  <a:pt x="101600" y="372534"/>
                </a:lnTo>
                <a:lnTo>
                  <a:pt x="76200" y="372534"/>
                </a:lnTo>
                <a:lnTo>
                  <a:pt x="59267" y="364067"/>
                </a:lnTo>
                <a:lnTo>
                  <a:pt x="42333" y="364067"/>
                </a:lnTo>
                <a:lnTo>
                  <a:pt x="25400" y="355600"/>
                </a:lnTo>
                <a:lnTo>
                  <a:pt x="16933" y="347134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21734"/>
                </a:lnTo>
                <a:lnTo>
                  <a:pt x="8467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143000" y="4978400"/>
            <a:ext cx="42334" cy="160868"/>
          </a:xfrm>
          <a:custGeom>
            <a:avLst/>
            <a:gdLst/>
            <a:ahLst/>
            <a:cxnLst/>
            <a:rect l="0" t="0" r="0" b="0"/>
            <a:pathLst>
              <a:path w="42334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7" y="160867"/>
                </a:lnTo>
                <a:lnTo>
                  <a:pt x="33867" y="160867"/>
                </a:lnTo>
                <a:lnTo>
                  <a:pt x="33867" y="160867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43933"/>
                </a:lnTo>
                <a:lnTo>
                  <a:pt x="42333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68400" y="4859867"/>
            <a:ext cx="33868" cy="8467"/>
          </a:xfrm>
          <a:custGeom>
            <a:avLst/>
            <a:gdLst/>
            <a:ahLst/>
            <a:cxnLst/>
            <a:rect l="0" t="0" r="0" b="0"/>
            <a:pathLst>
              <a:path w="33868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253067" y="4986867"/>
            <a:ext cx="279401" cy="194734"/>
          </a:xfrm>
          <a:custGeom>
            <a:avLst/>
            <a:gdLst/>
            <a:ahLst/>
            <a:cxnLst/>
            <a:rect l="0" t="0" r="0" b="0"/>
            <a:pathLst>
              <a:path w="279401" h="194734">
                <a:moveTo>
                  <a:pt x="127000" y="0"/>
                </a:moveTo>
                <a:lnTo>
                  <a:pt x="127000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93133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8466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6" y="93133"/>
                </a:lnTo>
                <a:lnTo>
                  <a:pt x="16933" y="110066"/>
                </a:lnTo>
                <a:lnTo>
                  <a:pt x="25400" y="127000"/>
                </a:lnTo>
                <a:lnTo>
                  <a:pt x="33866" y="135466"/>
                </a:lnTo>
                <a:lnTo>
                  <a:pt x="50800" y="143933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60866"/>
                </a:lnTo>
                <a:lnTo>
                  <a:pt x="110066" y="160866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43933" y="143933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60866" y="110066"/>
                </a:lnTo>
                <a:lnTo>
                  <a:pt x="160866" y="93133"/>
                </a:lnTo>
                <a:lnTo>
                  <a:pt x="169333" y="76200"/>
                </a:lnTo>
                <a:lnTo>
                  <a:pt x="169333" y="67733"/>
                </a:lnTo>
                <a:lnTo>
                  <a:pt x="169333" y="59266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42333"/>
                </a:lnTo>
                <a:lnTo>
                  <a:pt x="169333" y="50800"/>
                </a:lnTo>
                <a:lnTo>
                  <a:pt x="177800" y="59266"/>
                </a:lnTo>
                <a:lnTo>
                  <a:pt x="186266" y="67733"/>
                </a:lnTo>
                <a:lnTo>
                  <a:pt x="186266" y="84666"/>
                </a:lnTo>
                <a:lnTo>
                  <a:pt x="194733" y="93133"/>
                </a:lnTo>
                <a:lnTo>
                  <a:pt x="194733" y="110066"/>
                </a:lnTo>
                <a:lnTo>
                  <a:pt x="203200" y="127000"/>
                </a:lnTo>
                <a:lnTo>
                  <a:pt x="211666" y="143933"/>
                </a:lnTo>
                <a:lnTo>
                  <a:pt x="220133" y="160866"/>
                </a:lnTo>
                <a:lnTo>
                  <a:pt x="228600" y="169333"/>
                </a:lnTo>
                <a:lnTo>
                  <a:pt x="237066" y="177800"/>
                </a:lnTo>
                <a:lnTo>
                  <a:pt x="254000" y="186266"/>
                </a:lnTo>
                <a:lnTo>
                  <a:pt x="262466" y="194733"/>
                </a:lnTo>
                <a:lnTo>
                  <a:pt x="270933" y="194733"/>
                </a:lnTo>
                <a:lnTo>
                  <a:pt x="270933" y="194733"/>
                </a:lnTo>
                <a:lnTo>
                  <a:pt x="279400" y="194733"/>
                </a:lnTo>
                <a:lnTo>
                  <a:pt x="2794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557867" y="5037667"/>
            <a:ext cx="254001" cy="364067"/>
          </a:xfrm>
          <a:custGeom>
            <a:avLst/>
            <a:gdLst/>
            <a:ahLst/>
            <a:cxnLst/>
            <a:rect l="0" t="0" r="0" b="0"/>
            <a:pathLst>
              <a:path w="254001" h="364067">
                <a:moveTo>
                  <a:pt x="110066" y="16933"/>
                </a:moveTo>
                <a:lnTo>
                  <a:pt x="110066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25400"/>
                </a:lnTo>
                <a:lnTo>
                  <a:pt x="25400" y="33866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8466" y="93133"/>
                </a:lnTo>
                <a:lnTo>
                  <a:pt x="16933" y="101600"/>
                </a:lnTo>
                <a:lnTo>
                  <a:pt x="25400" y="110066"/>
                </a:lnTo>
                <a:lnTo>
                  <a:pt x="33866" y="110066"/>
                </a:lnTo>
                <a:lnTo>
                  <a:pt x="50800" y="110066"/>
                </a:lnTo>
                <a:lnTo>
                  <a:pt x="59266" y="110066"/>
                </a:lnTo>
                <a:lnTo>
                  <a:pt x="76200" y="110066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0066" y="84666"/>
                </a:lnTo>
                <a:lnTo>
                  <a:pt x="118533" y="76200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8533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8466"/>
                </a:lnTo>
                <a:lnTo>
                  <a:pt x="110066" y="16933"/>
                </a:lnTo>
                <a:lnTo>
                  <a:pt x="118533" y="33866"/>
                </a:lnTo>
                <a:lnTo>
                  <a:pt x="127000" y="42333"/>
                </a:lnTo>
                <a:lnTo>
                  <a:pt x="135466" y="59266"/>
                </a:lnTo>
                <a:lnTo>
                  <a:pt x="143933" y="84666"/>
                </a:lnTo>
                <a:lnTo>
                  <a:pt x="160866" y="101600"/>
                </a:lnTo>
                <a:lnTo>
                  <a:pt x="169333" y="127000"/>
                </a:lnTo>
                <a:lnTo>
                  <a:pt x="186266" y="152400"/>
                </a:lnTo>
                <a:lnTo>
                  <a:pt x="203200" y="186266"/>
                </a:lnTo>
                <a:lnTo>
                  <a:pt x="211666" y="211666"/>
                </a:lnTo>
                <a:lnTo>
                  <a:pt x="228600" y="237066"/>
                </a:lnTo>
                <a:lnTo>
                  <a:pt x="237066" y="262466"/>
                </a:lnTo>
                <a:lnTo>
                  <a:pt x="245533" y="287866"/>
                </a:lnTo>
                <a:lnTo>
                  <a:pt x="245533" y="304800"/>
                </a:lnTo>
                <a:lnTo>
                  <a:pt x="254000" y="321733"/>
                </a:lnTo>
                <a:lnTo>
                  <a:pt x="245533" y="338666"/>
                </a:lnTo>
                <a:lnTo>
                  <a:pt x="245533" y="355600"/>
                </a:lnTo>
                <a:lnTo>
                  <a:pt x="228600" y="355600"/>
                </a:lnTo>
                <a:lnTo>
                  <a:pt x="220133" y="364066"/>
                </a:lnTo>
                <a:lnTo>
                  <a:pt x="211666" y="364066"/>
                </a:lnTo>
                <a:lnTo>
                  <a:pt x="194733" y="355600"/>
                </a:lnTo>
                <a:lnTo>
                  <a:pt x="186266" y="355600"/>
                </a:lnTo>
                <a:lnTo>
                  <a:pt x="169333" y="338666"/>
                </a:lnTo>
                <a:lnTo>
                  <a:pt x="152400" y="330200"/>
                </a:lnTo>
                <a:lnTo>
                  <a:pt x="143933" y="313266"/>
                </a:lnTo>
                <a:lnTo>
                  <a:pt x="135466" y="296333"/>
                </a:lnTo>
                <a:lnTo>
                  <a:pt x="127000" y="279400"/>
                </a:lnTo>
                <a:lnTo>
                  <a:pt x="118533" y="262466"/>
                </a:lnTo>
                <a:lnTo>
                  <a:pt x="118533" y="237066"/>
                </a:lnTo>
                <a:lnTo>
                  <a:pt x="118533" y="237066"/>
                </a:lnTo>
                <a:lnTo>
                  <a:pt x="118533" y="220133"/>
                </a:lnTo>
                <a:lnTo>
                  <a:pt x="118533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794933" y="5003800"/>
            <a:ext cx="118535" cy="186268"/>
          </a:xfrm>
          <a:custGeom>
            <a:avLst/>
            <a:gdLst/>
            <a:ahLst/>
            <a:cxnLst/>
            <a:rect l="0" t="0" r="0" b="0"/>
            <a:pathLst>
              <a:path w="118535" h="186268">
                <a:moveTo>
                  <a:pt x="33867" y="50800"/>
                </a:move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16934" y="59267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8467" y="135467"/>
                </a:lnTo>
                <a:lnTo>
                  <a:pt x="8467" y="143933"/>
                </a:lnTo>
                <a:lnTo>
                  <a:pt x="16934" y="160867"/>
                </a:lnTo>
                <a:lnTo>
                  <a:pt x="25400" y="169333"/>
                </a:lnTo>
                <a:lnTo>
                  <a:pt x="42334" y="177800"/>
                </a:lnTo>
                <a:lnTo>
                  <a:pt x="59267" y="186267"/>
                </a:lnTo>
                <a:lnTo>
                  <a:pt x="67734" y="186267"/>
                </a:lnTo>
                <a:lnTo>
                  <a:pt x="84667" y="186267"/>
                </a:lnTo>
                <a:lnTo>
                  <a:pt x="93134" y="186267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8534" y="160867"/>
                </a:lnTo>
                <a:lnTo>
                  <a:pt x="118534" y="152400"/>
                </a:lnTo>
                <a:lnTo>
                  <a:pt x="118534" y="143933"/>
                </a:lnTo>
                <a:lnTo>
                  <a:pt x="110067" y="118533"/>
                </a:lnTo>
                <a:lnTo>
                  <a:pt x="101600" y="110067"/>
                </a:lnTo>
                <a:lnTo>
                  <a:pt x="93134" y="93133"/>
                </a:lnTo>
                <a:lnTo>
                  <a:pt x="84667" y="76200"/>
                </a:lnTo>
                <a:lnTo>
                  <a:pt x="76200" y="59267"/>
                </a:lnTo>
                <a:lnTo>
                  <a:pt x="67734" y="42333"/>
                </a:lnTo>
                <a:lnTo>
                  <a:pt x="59267" y="33867"/>
                </a:lnTo>
                <a:lnTo>
                  <a:pt x="50800" y="25400"/>
                </a:lnTo>
                <a:lnTo>
                  <a:pt x="42334" y="16933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947333" y="5037667"/>
            <a:ext cx="228601" cy="160867"/>
          </a:xfrm>
          <a:custGeom>
            <a:avLst/>
            <a:gdLst/>
            <a:ahLst/>
            <a:cxnLst/>
            <a:rect l="0" t="0" r="0" b="0"/>
            <a:pathLst>
              <a:path w="228601" h="160867">
                <a:moveTo>
                  <a:pt x="0" y="0"/>
                </a:moveTo>
                <a:lnTo>
                  <a:pt x="0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67733"/>
                </a:lnTo>
                <a:lnTo>
                  <a:pt x="25400" y="84666"/>
                </a:lnTo>
                <a:lnTo>
                  <a:pt x="33867" y="101600"/>
                </a:lnTo>
                <a:lnTo>
                  <a:pt x="33867" y="110066"/>
                </a:lnTo>
                <a:lnTo>
                  <a:pt x="33867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52400"/>
                </a:lnTo>
                <a:lnTo>
                  <a:pt x="42334" y="152400"/>
                </a:lnTo>
                <a:lnTo>
                  <a:pt x="42334" y="160866"/>
                </a:lnTo>
                <a:lnTo>
                  <a:pt x="42334" y="152400"/>
                </a:lnTo>
                <a:lnTo>
                  <a:pt x="42334" y="152400"/>
                </a:lnTo>
                <a:lnTo>
                  <a:pt x="42334" y="152400"/>
                </a:lnTo>
                <a:lnTo>
                  <a:pt x="33867" y="143933"/>
                </a:lnTo>
                <a:lnTo>
                  <a:pt x="33867" y="127000"/>
                </a:lnTo>
                <a:lnTo>
                  <a:pt x="33867" y="118533"/>
                </a:lnTo>
                <a:lnTo>
                  <a:pt x="33867" y="101600"/>
                </a:lnTo>
                <a:lnTo>
                  <a:pt x="33867" y="93133"/>
                </a:lnTo>
                <a:lnTo>
                  <a:pt x="33867" y="76200"/>
                </a:lnTo>
                <a:lnTo>
                  <a:pt x="33867" y="59266"/>
                </a:lnTo>
                <a:lnTo>
                  <a:pt x="33867" y="42333"/>
                </a:lnTo>
                <a:lnTo>
                  <a:pt x="42334" y="33866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4" y="8466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8534" y="8466"/>
                </a:lnTo>
                <a:lnTo>
                  <a:pt x="135467" y="16933"/>
                </a:lnTo>
                <a:lnTo>
                  <a:pt x="143934" y="25400"/>
                </a:lnTo>
                <a:lnTo>
                  <a:pt x="152400" y="33866"/>
                </a:lnTo>
                <a:lnTo>
                  <a:pt x="160867" y="50800"/>
                </a:lnTo>
                <a:lnTo>
                  <a:pt x="169334" y="59266"/>
                </a:lnTo>
                <a:lnTo>
                  <a:pt x="177800" y="76200"/>
                </a:lnTo>
                <a:lnTo>
                  <a:pt x="177800" y="93133"/>
                </a:lnTo>
                <a:lnTo>
                  <a:pt x="186267" y="110066"/>
                </a:lnTo>
                <a:lnTo>
                  <a:pt x="194734" y="118533"/>
                </a:lnTo>
                <a:lnTo>
                  <a:pt x="203200" y="127000"/>
                </a:lnTo>
                <a:lnTo>
                  <a:pt x="211667" y="135466"/>
                </a:lnTo>
                <a:lnTo>
                  <a:pt x="220134" y="143933"/>
                </a:lnTo>
                <a:lnTo>
                  <a:pt x="220134" y="143933"/>
                </a:lnTo>
                <a:lnTo>
                  <a:pt x="228600" y="143933"/>
                </a:lnTo>
                <a:lnTo>
                  <a:pt x="228600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209800" y="5080000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76200" y="16933"/>
                </a:moveTo>
                <a:lnTo>
                  <a:pt x="67733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18533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18533"/>
                </a:lnTo>
                <a:lnTo>
                  <a:pt x="84667" y="110067"/>
                </a:lnTo>
                <a:lnTo>
                  <a:pt x="93133" y="101600"/>
                </a:lnTo>
                <a:lnTo>
                  <a:pt x="93133" y="84667"/>
                </a:lnTo>
                <a:lnTo>
                  <a:pt x="93133" y="76200"/>
                </a:lnTo>
                <a:lnTo>
                  <a:pt x="93133" y="59267"/>
                </a:lnTo>
                <a:lnTo>
                  <a:pt x="93133" y="42333"/>
                </a:lnTo>
                <a:lnTo>
                  <a:pt x="84667" y="33867"/>
                </a:lnTo>
                <a:lnTo>
                  <a:pt x="84667" y="25400"/>
                </a:lnTo>
                <a:lnTo>
                  <a:pt x="76200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33867"/>
                </a:lnTo>
                <a:lnTo>
                  <a:pt x="93133" y="42333"/>
                </a:lnTo>
                <a:lnTo>
                  <a:pt x="101600" y="59267"/>
                </a:lnTo>
                <a:lnTo>
                  <a:pt x="110067" y="76200"/>
                </a:lnTo>
                <a:lnTo>
                  <a:pt x="118533" y="93133"/>
                </a:lnTo>
                <a:lnTo>
                  <a:pt x="135467" y="110067"/>
                </a:lnTo>
                <a:lnTo>
                  <a:pt x="143933" y="118533"/>
                </a:lnTo>
                <a:lnTo>
                  <a:pt x="152400" y="135467"/>
                </a:lnTo>
                <a:lnTo>
                  <a:pt x="169333" y="143933"/>
                </a:lnTo>
                <a:lnTo>
                  <a:pt x="177800" y="152400"/>
                </a:lnTo>
                <a:lnTo>
                  <a:pt x="186267" y="152400"/>
                </a:lnTo>
                <a:lnTo>
                  <a:pt x="194733" y="152400"/>
                </a:lnTo>
                <a:lnTo>
                  <a:pt x="203200" y="143933"/>
                </a:lnTo>
                <a:lnTo>
                  <a:pt x="203200" y="143933"/>
                </a:lnTo>
                <a:lnTo>
                  <a:pt x="203200" y="127000"/>
                </a:lnTo>
                <a:lnTo>
                  <a:pt x="203200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404533" y="4919133"/>
            <a:ext cx="84668" cy="313268"/>
          </a:xfrm>
          <a:custGeom>
            <a:avLst/>
            <a:gdLst/>
            <a:ahLst/>
            <a:cxnLst/>
            <a:rect l="0" t="0" r="0" b="0"/>
            <a:pathLst>
              <a:path w="84668" h="3132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25400" y="42334"/>
                </a:lnTo>
                <a:lnTo>
                  <a:pt x="25400" y="59267"/>
                </a:lnTo>
                <a:lnTo>
                  <a:pt x="25400" y="76200"/>
                </a:lnTo>
                <a:lnTo>
                  <a:pt x="33867" y="93134"/>
                </a:lnTo>
                <a:lnTo>
                  <a:pt x="33867" y="118534"/>
                </a:lnTo>
                <a:lnTo>
                  <a:pt x="33867" y="143934"/>
                </a:lnTo>
                <a:lnTo>
                  <a:pt x="33867" y="169334"/>
                </a:lnTo>
                <a:lnTo>
                  <a:pt x="42334" y="186267"/>
                </a:lnTo>
                <a:lnTo>
                  <a:pt x="42334" y="211667"/>
                </a:lnTo>
                <a:lnTo>
                  <a:pt x="50800" y="237067"/>
                </a:lnTo>
                <a:lnTo>
                  <a:pt x="50800" y="254000"/>
                </a:lnTo>
                <a:lnTo>
                  <a:pt x="59267" y="270934"/>
                </a:lnTo>
                <a:lnTo>
                  <a:pt x="67734" y="287867"/>
                </a:lnTo>
                <a:lnTo>
                  <a:pt x="76200" y="296334"/>
                </a:lnTo>
                <a:lnTo>
                  <a:pt x="84667" y="304800"/>
                </a:lnTo>
                <a:lnTo>
                  <a:pt x="84667" y="304800"/>
                </a:lnTo>
                <a:lnTo>
                  <a:pt x="84667" y="313267"/>
                </a:lnTo>
                <a:lnTo>
                  <a:pt x="84667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31533" y="5071533"/>
            <a:ext cx="186268" cy="186268"/>
          </a:xfrm>
          <a:custGeom>
            <a:avLst/>
            <a:gdLst/>
            <a:ahLst/>
            <a:cxnLst/>
            <a:rect l="0" t="0" r="0" b="0"/>
            <a:pathLst>
              <a:path w="186268" h="186268">
                <a:moveTo>
                  <a:pt x="93134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42334" y="50800"/>
                </a:lnTo>
                <a:lnTo>
                  <a:pt x="59267" y="50800"/>
                </a:lnTo>
                <a:lnTo>
                  <a:pt x="67734" y="59267"/>
                </a:lnTo>
                <a:lnTo>
                  <a:pt x="93134" y="59267"/>
                </a:lnTo>
                <a:lnTo>
                  <a:pt x="110067" y="59267"/>
                </a:lnTo>
                <a:lnTo>
                  <a:pt x="127000" y="67734"/>
                </a:lnTo>
                <a:lnTo>
                  <a:pt x="143934" y="67734"/>
                </a:lnTo>
                <a:lnTo>
                  <a:pt x="152400" y="76200"/>
                </a:lnTo>
                <a:lnTo>
                  <a:pt x="169334" y="76200"/>
                </a:lnTo>
                <a:lnTo>
                  <a:pt x="177800" y="84667"/>
                </a:lnTo>
                <a:lnTo>
                  <a:pt x="177800" y="93134"/>
                </a:lnTo>
                <a:lnTo>
                  <a:pt x="186267" y="101600"/>
                </a:lnTo>
                <a:lnTo>
                  <a:pt x="177800" y="110067"/>
                </a:lnTo>
                <a:lnTo>
                  <a:pt x="177800" y="118534"/>
                </a:lnTo>
                <a:lnTo>
                  <a:pt x="169334" y="127000"/>
                </a:lnTo>
                <a:lnTo>
                  <a:pt x="160867" y="135467"/>
                </a:lnTo>
                <a:lnTo>
                  <a:pt x="152400" y="152400"/>
                </a:lnTo>
                <a:lnTo>
                  <a:pt x="143934" y="160867"/>
                </a:lnTo>
                <a:lnTo>
                  <a:pt x="127000" y="169334"/>
                </a:lnTo>
                <a:lnTo>
                  <a:pt x="118534" y="177800"/>
                </a:lnTo>
                <a:lnTo>
                  <a:pt x="110067" y="177800"/>
                </a:lnTo>
                <a:lnTo>
                  <a:pt x="110067" y="186267"/>
                </a:lnTo>
                <a:lnTo>
                  <a:pt x="101600" y="186267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844800" y="4944533"/>
            <a:ext cx="203201" cy="304801"/>
          </a:xfrm>
          <a:custGeom>
            <a:avLst/>
            <a:gdLst/>
            <a:ahLst/>
            <a:cxnLst/>
            <a:rect l="0" t="0" r="0" b="0"/>
            <a:pathLst>
              <a:path w="203201" h="3048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7" y="152400"/>
                </a:lnTo>
                <a:lnTo>
                  <a:pt x="33867" y="169334"/>
                </a:lnTo>
                <a:lnTo>
                  <a:pt x="33867" y="194734"/>
                </a:lnTo>
                <a:lnTo>
                  <a:pt x="42333" y="220134"/>
                </a:lnTo>
                <a:lnTo>
                  <a:pt x="42333" y="237067"/>
                </a:lnTo>
                <a:lnTo>
                  <a:pt x="42333" y="254000"/>
                </a:lnTo>
                <a:lnTo>
                  <a:pt x="50800" y="270934"/>
                </a:lnTo>
                <a:lnTo>
                  <a:pt x="50800" y="279400"/>
                </a:lnTo>
                <a:lnTo>
                  <a:pt x="50800" y="296334"/>
                </a:lnTo>
                <a:lnTo>
                  <a:pt x="50800" y="296334"/>
                </a:lnTo>
                <a:lnTo>
                  <a:pt x="50800" y="296334"/>
                </a:lnTo>
                <a:lnTo>
                  <a:pt x="59267" y="296334"/>
                </a:lnTo>
                <a:lnTo>
                  <a:pt x="59267" y="296334"/>
                </a:lnTo>
                <a:lnTo>
                  <a:pt x="59267" y="287867"/>
                </a:lnTo>
                <a:lnTo>
                  <a:pt x="59267" y="279400"/>
                </a:lnTo>
                <a:lnTo>
                  <a:pt x="59267" y="262467"/>
                </a:lnTo>
                <a:lnTo>
                  <a:pt x="59267" y="254000"/>
                </a:lnTo>
                <a:lnTo>
                  <a:pt x="67733" y="237067"/>
                </a:lnTo>
                <a:lnTo>
                  <a:pt x="67733" y="220134"/>
                </a:lnTo>
                <a:lnTo>
                  <a:pt x="67733" y="203200"/>
                </a:lnTo>
                <a:lnTo>
                  <a:pt x="76200" y="194734"/>
                </a:lnTo>
                <a:lnTo>
                  <a:pt x="84667" y="177800"/>
                </a:lnTo>
                <a:lnTo>
                  <a:pt x="84667" y="160867"/>
                </a:lnTo>
                <a:lnTo>
                  <a:pt x="93133" y="152400"/>
                </a:lnTo>
                <a:lnTo>
                  <a:pt x="110067" y="152400"/>
                </a:lnTo>
                <a:lnTo>
                  <a:pt x="118533" y="143934"/>
                </a:lnTo>
                <a:lnTo>
                  <a:pt x="127000" y="143934"/>
                </a:lnTo>
                <a:lnTo>
                  <a:pt x="143933" y="143934"/>
                </a:lnTo>
                <a:lnTo>
                  <a:pt x="152400" y="152400"/>
                </a:lnTo>
                <a:lnTo>
                  <a:pt x="169333" y="160867"/>
                </a:lnTo>
                <a:lnTo>
                  <a:pt x="177800" y="169334"/>
                </a:lnTo>
                <a:lnTo>
                  <a:pt x="186267" y="186267"/>
                </a:lnTo>
                <a:lnTo>
                  <a:pt x="194733" y="194734"/>
                </a:lnTo>
                <a:lnTo>
                  <a:pt x="203200" y="211667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203200" y="245534"/>
                </a:lnTo>
                <a:lnTo>
                  <a:pt x="194733" y="262467"/>
                </a:lnTo>
                <a:lnTo>
                  <a:pt x="186267" y="270934"/>
                </a:lnTo>
                <a:lnTo>
                  <a:pt x="177800" y="279400"/>
                </a:lnTo>
                <a:lnTo>
                  <a:pt x="169333" y="287867"/>
                </a:lnTo>
                <a:lnTo>
                  <a:pt x="160867" y="296334"/>
                </a:lnTo>
                <a:lnTo>
                  <a:pt x="143933" y="296334"/>
                </a:lnTo>
                <a:lnTo>
                  <a:pt x="127000" y="304800"/>
                </a:lnTo>
                <a:lnTo>
                  <a:pt x="118533" y="304800"/>
                </a:lnTo>
                <a:lnTo>
                  <a:pt x="101600" y="304800"/>
                </a:lnTo>
                <a:lnTo>
                  <a:pt x="93133" y="304800"/>
                </a:lnTo>
                <a:lnTo>
                  <a:pt x="84667" y="304800"/>
                </a:lnTo>
                <a:lnTo>
                  <a:pt x="76200" y="296334"/>
                </a:lnTo>
                <a:lnTo>
                  <a:pt x="67733" y="296334"/>
                </a:lnTo>
                <a:lnTo>
                  <a:pt x="67733" y="296334"/>
                </a:lnTo>
                <a:lnTo>
                  <a:pt x="67733" y="287867"/>
                </a:lnTo>
                <a:lnTo>
                  <a:pt x="67733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132667" y="5147733"/>
            <a:ext cx="16934" cy="93135"/>
          </a:xfrm>
          <a:custGeom>
            <a:avLst/>
            <a:gdLst/>
            <a:ahLst/>
            <a:cxnLst/>
            <a:rect l="0" t="0" r="0" b="0"/>
            <a:pathLst>
              <a:path w="16934" h="931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84667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93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115733" y="5037667"/>
            <a:ext cx="33868" cy="1"/>
          </a:xfrm>
          <a:custGeom>
            <a:avLst/>
            <a:gdLst/>
            <a:ahLst/>
            <a:cxnLst/>
            <a:rect l="0" t="0" r="0" b="0"/>
            <a:pathLst>
              <a:path w="338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225800" y="5054600"/>
            <a:ext cx="143934" cy="220134"/>
          </a:xfrm>
          <a:custGeom>
            <a:avLst/>
            <a:gdLst/>
            <a:ahLst/>
            <a:cxnLst/>
            <a:rect l="0" t="0" r="0" b="0"/>
            <a:pathLst>
              <a:path w="143934" h="220134">
                <a:moveTo>
                  <a:pt x="84667" y="0"/>
                </a:moveTo>
                <a:lnTo>
                  <a:pt x="76200" y="8467"/>
                </a:lnTo>
                <a:lnTo>
                  <a:pt x="76200" y="8467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7" y="16933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7" y="67733"/>
                </a:lnTo>
                <a:lnTo>
                  <a:pt x="16933" y="67733"/>
                </a:lnTo>
                <a:lnTo>
                  <a:pt x="25400" y="76200"/>
                </a:lnTo>
                <a:lnTo>
                  <a:pt x="42333" y="76200"/>
                </a:lnTo>
                <a:lnTo>
                  <a:pt x="59267" y="84667"/>
                </a:lnTo>
                <a:lnTo>
                  <a:pt x="76200" y="93133"/>
                </a:lnTo>
                <a:lnTo>
                  <a:pt x="93133" y="101600"/>
                </a:lnTo>
                <a:lnTo>
                  <a:pt x="110067" y="110067"/>
                </a:lnTo>
                <a:lnTo>
                  <a:pt x="118533" y="127000"/>
                </a:lnTo>
                <a:lnTo>
                  <a:pt x="135467" y="135467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18533" y="211667"/>
                </a:lnTo>
                <a:lnTo>
                  <a:pt x="110067" y="211667"/>
                </a:lnTo>
                <a:lnTo>
                  <a:pt x="101600" y="211667"/>
                </a:lnTo>
                <a:lnTo>
                  <a:pt x="84667" y="220133"/>
                </a:lnTo>
                <a:lnTo>
                  <a:pt x="76200" y="220133"/>
                </a:lnTo>
                <a:lnTo>
                  <a:pt x="67733" y="220133"/>
                </a:lnTo>
                <a:lnTo>
                  <a:pt x="59267" y="211667"/>
                </a:lnTo>
                <a:lnTo>
                  <a:pt x="59267" y="211667"/>
                </a:lnTo>
                <a:lnTo>
                  <a:pt x="59267" y="211667"/>
                </a:lnTo>
                <a:lnTo>
                  <a:pt x="50800" y="203200"/>
                </a:lnTo>
                <a:lnTo>
                  <a:pt x="508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369733" y="5080000"/>
            <a:ext cx="135468" cy="177801"/>
          </a:xfrm>
          <a:custGeom>
            <a:avLst/>
            <a:gdLst/>
            <a:ahLst/>
            <a:cxnLst/>
            <a:rect l="0" t="0" r="0" b="0"/>
            <a:pathLst>
              <a:path w="135468" h="177801">
                <a:moveTo>
                  <a:pt x="25400" y="101600"/>
                </a:moveTo>
                <a:lnTo>
                  <a:pt x="25400" y="101600"/>
                </a:lnTo>
                <a:lnTo>
                  <a:pt x="33867" y="101600"/>
                </a:lnTo>
                <a:lnTo>
                  <a:pt x="33867" y="93133"/>
                </a:lnTo>
                <a:lnTo>
                  <a:pt x="42334" y="93133"/>
                </a:lnTo>
                <a:lnTo>
                  <a:pt x="50800" y="84667"/>
                </a:lnTo>
                <a:lnTo>
                  <a:pt x="59267" y="76200"/>
                </a:lnTo>
                <a:lnTo>
                  <a:pt x="67734" y="67733"/>
                </a:lnTo>
                <a:lnTo>
                  <a:pt x="76200" y="59267"/>
                </a:lnTo>
                <a:lnTo>
                  <a:pt x="84667" y="50800"/>
                </a:lnTo>
                <a:lnTo>
                  <a:pt x="93134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50800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25400" y="118533"/>
                </a:lnTo>
                <a:lnTo>
                  <a:pt x="33867" y="135467"/>
                </a:lnTo>
                <a:lnTo>
                  <a:pt x="42334" y="143933"/>
                </a:lnTo>
                <a:lnTo>
                  <a:pt x="59267" y="160867"/>
                </a:lnTo>
                <a:lnTo>
                  <a:pt x="76200" y="169333"/>
                </a:lnTo>
                <a:lnTo>
                  <a:pt x="93134" y="169333"/>
                </a:lnTo>
                <a:lnTo>
                  <a:pt x="110067" y="177800"/>
                </a:lnTo>
                <a:lnTo>
                  <a:pt x="127000" y="169333"/>
                </a:lnTo>
                <a:lnTo>
                  <a:pt x="127000" y="169333"/>
                </a:lnTo>
                <a:lnTo>
                  <a:pt x="135467" y="169333"/>
                </a:lnTo>
                <a:lnTo>
                  <a:pt x="135467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547533" y="5080000"/>
            <a:ext cx="160868" cy="194734"/>
          </a:xfrm>
          <a:custGeom>
            <a:avLst/>
            <a:gdLst/>
            <a:ahLst/>
            <a:cxnLst/>
            <a:rect l="0" t="0" r="0" b="0"/>
            <a:pathLst>
              <a:path w="160868" h="194734">
                <a:moveTo>
                  <a:pt x="110067" y="16933"/>
                </a:moveTo>
                <a:lnTo>
                  <a:pt x="110067" y="16933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7" y="0"/>
                </a:lnTo>
                <a:lnTo>
                  <a:pt x="67734" y="0"/>
                </a:lnTo>
                <a:lnTo>
                  <a:pt x="59267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4" y="16933"/>
                </a:lnTo>
                <a:lnTo>
                  <a:pt x="8467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16934" y="127000"/>
                </a:lnTo>
                <a:lnTo>
                  <a:pt x="25400" y="135467"/>
                </a:lnTo>
                <a:lnTo>
                  <a:pt x="33867" y="152400"/>
                </a:lnTo>
                <a:lnTo>
                  <a:pt x="50800" y="169333"/>
                </a:lnTo>
                <a:lnTo>
                  <a:pt x="67734" y="177800"/>
                </a:lnTo>
                <a:lnTo>
                  <a:pt x="93134" y="186267"/>
                </a:lnTo>
                <a:lnTo>
                  <a:pt x="110067" y="186267"/>
                </a:lnTo>
                <a:lnTo>
                  <a:pt x="127000" y="194733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60867" y="186267"/>
                </a:lnTo>
                <a:lnTo>
                  <a:pt x="160867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784600" y="4936067"/>
            <a:ext cx="110068" cy="347134"/>
          </a:xfrm>
          <a:custGeom>
            <a:avLst/>
            <a:gdLst/>
            <a:ahLst/>
            <a:cxnLst/>
            <a:rect l="0" t="0" r="0" b="0"/>
            <a:pathLst>
              <a:path w="110068" h="347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25400" y="135466"/>
                </a:lnTo>
                <a:lnTo>
                  <a:pt x="33867" y="160866"/>
                </a:lnTo>
                <a:lnTo>
                  <a:pt x="33867" y="186266"/>
                </a:lnTo>
                <a:lnTo>
                  <a:pt x="42333" y="211666"/>
                </a:lnTo>
                <a:lnTo>
                  <a:pt x="50800" y="237066"/>
                </a:lnTo>
                <a:lnTo>
                  <a:pt x="59267" y="262466"/>
                </a:lnTo>
                <a:lnTo>
                  <a:pt x="67733" y="287866"/>
                </a:lnTo>
                <a:lnTo>
                  <a:pt x="67733" y="304800"/>
                </a:lnTo>
                <a:lnTo>
                  <a:pt x="84667" y="321733"/>
                </a:lnTo>
                <a:lnTo>
                  <a:pt x="93133" y="330200"/>
                </a:lnTo>
                <a:lnTo>
                  <a:pt x="93133" y="347133"/>
                </a:lnTo>
                <a:lnTo>
                  <a:pt x="101600" y="347133"/>
                </a:lnTo>
                <a:lnTo>
                  <a:pt x="110067" y="347133"/>
                </a:lnTo>
                <a:lnTo>
                  <a:pt x="110067" y="338666"/>
                </a:lnTo>
                <a:lnTo>
                  <a:pt x="110067" y="338666"/>
                </a:lnTo>
                <a:lnTo>
                  <a:pt x="110067" y="330200"/>
                </a:lnTo>
                <a:lnTo>
                  <a:pt x="1100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74533" y="5003800"/>
            <a:ext cx="254001" cy="42334"/>
          </a:xfrm>
          <a:custGeom>
            <a:avLst/>
            <a:gdLst/>
            <a:ahLst/>
            <a:cxnLst/>
            <a:rect l="0" t="0" r="0" b="0"/>
            <a:pathLst>
              <a:path w="254001" h="42334">
                <a:moveTo>
                  <a:pt x="254000" y="42333"/>
                </a:moveTo>
                <a:lnTo>
                  <a:pt x="245534" y="42333"/>
                </a:lnTo>
                <a:lnTo>
                  <a:pt x="245534" y="42333"/>
                </a:lnTo>
                <a:lnTo>
                  <a:pt x="237067" y="42333"/>
                </a:lnTo>
                <a:lnTo>
                  <a:pt x="228600" y="42333"/>
                </a:lnTo>
                <a:lnTo>
                  <a:pt x="220134" y="42333"/>
                </a:lnTo>
                <a:lnTo>
                  <a:pt x="203200" y="42333"/>
                </a:lnTo>
                <a:lnTo>
                  <a:pt x="177800" y="42333"/>
                </a:lnTo>
                <a:lnTo>
                  <a:pt x="160867" y="42333"/>
                </a:lnTo>
                <a:lnTo>
                  <a:pt x="143934" y="42333"/>
                </a:lnTo>
                <a:lnTo>
                  <a:pt x="118534" y="42333"/>
                </a:lnTo>
                <a:lnTo>
                  <a:pt x="93134" y="33867"/>
                </a:lnTo>
                <a:lnTo>
                  <a:pt x="59267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089400" y="5029200"/>
            <a:ext cx="186268" cy="262468"/>
          </a:xfrm>
          <a:custGeom>
            <a:avLst/>
            <a:gdLst/>
            <a:ahLst/>
            <a:cxnLst/>
            <a:rect l="0" t="0" r="0" b="0"/>
            <a:pathLst>
              <a:path w="186268" h="262468">
                <a:moveTo>
                  <a:pt x="0" y="127000"/>
                </a:move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50800" y="118533"/>
                </a:lnTo>
                <a:lnTo>
                  <a:pt x="67733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8533" y="110067"/>
                </a:lnTo>
                <a:lnTo>
                  <a:pt x="127000" y="101600"/>
                </a:lnTo>
                <a:lnTo>
                  <a:pt x="143933" y="101600"/>
                </a:lnTo>
                <a:lnTo>
                  <a:pt x="152400" y="93133"/>
                </a:lnTo>
                <a:lnTo>
                  <a:pt x="152400" y="84667"/>
                </a:lnTo>
                <a:lnTo>
                  <a:pt x="160867" y="67733"/>
                </a:lnTo>
                <a:lnTo>
                  <a:pt x="160867" y="59267"/>
                </a:lnTo>
                <a:lnTo>
                  <a:pt x="152400" y="50800"/>
                </a:lnTo>
                <a:lnTo>
                  <a:pt x="143933" y="33867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8533" y="8467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43933"/>
                </a:lnTo>
                <a:lnTo>
                  <a:pt x="25400" y="160867"/>
                </a:lnTo>
                <a:lnTo>
                  <a:pt x="33867" y="186267"/>
                </a:lnTo>
                <a:lnTo>
                  <a:pt x="59267" y="203200"/>
                </a:lnTo>
                <a:lnTo>
                  <a:pt x="76200" y="220133"/>
                </a:lnTo>
                <a:lnTo>
                  <a:pt x="101600" y="237067"/>
                </a:lnTo>
                <a:lnTo>
                  <a:pt x="127000" y="245533"/>
                </a:lnTo>
                <a:lnTo>
                  <a:pt x="143933" y="254000"/>
                </a:lnTo>
                <a:lnTo>
                  <a:pt x="169333" y="262467"/>
                </a:lnTo>
                <a:lnTo>
                  <a:pt x="169333" y="262467"/>
                </a:lnTo>
                <a:lnTo>
                  <a:pt x="186267" y="262467"/>
                </a:lnTo>
                <a:lnTo>
                  <a:pt x="186267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309533" y="5080000"/>
            <a:ext cx="220135" cy="203201"/>
          </a:xfrm>
          <a:custGeom>
            <a:avLst/>
            <a:gdLst/>
            <a:ahLst/>
            <a:cxnLst/>
            <a:rect l="0" t="0" r="0" b="0"/>
            <a:pathLst>
              <a:path w="220135" h="203201">
                <a:moveTo>
                  <a:pt x="118534" y="50800"/>
                </a:moveTo>
                <a:lnTo>
                  <a:pt x="118534" y="42333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16933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16933"/>
                </a:lnTo>
                <a:lnTo>
                  <a:pt x="50800" y="16933"/>
                </a:lnTo>
                <a:lnTo>
                  <a:pt x="33867" y="33867"/>
                </a:lnTo>
                <a:lnTo>
                  <a:pt x="25400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52400"/>
                </a:lnTo>
                <a:lnTo>
                  <a:pt x="16934" y="169333"/>
                </a:lnTo>
                <a:lnTo>
                  <a:pt x="33867" y="177800"/>
                </a:lnTo>
                <a:lnTo>
                  <a:pt x="42334" y="186267"/>
                </a:lnTo>
                <a:lnTo>
                  <a:pt x="59267" y="186267"/>
                </a:lnTo>
                <a:lnTo>
                  <a:pt x="67734" y="186267"/>
                </a:lnTo>
                <a:lnTo>
                  <a:pt x="76200" y="186267"/>
                </a:lnTo>
                <a:lnTo>
                  <a:pt x="84667" y="186267"/>
                </a:lnTo>
                <a:lnTo>
                  <a:pt x="101600" y="177800"/>
                </a:lnTo>
                <a:lnTo>
                  <a:pt x="110067" y="160867"/>
                </a:lnTo>
                <a:lnTo>
                  <a:pt x="110067" y="143933"/>
                </a:lnTo>
                <a:lnTo>
                  <a:pt x="118534" y="135467"/>
                </a:lnTo>
                <a:lnTo>
                  <a:pt x="118534" y="110067"/>
                </a:lnTo>
                <a:lnTo>
                  <a:pt x="118534" y="93133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8534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50800"/>
                </a:lnTo>
                <a:lnTo>
                  <a:pt x="110067" y="67733"/>
                </a:lnTo>
                <a:lnTo>
                  <a:pt x="118534" y="84667"/>
                </a:lnTo>
                <a:lnTo>
                  <a:pt x="127000" y="110067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52400" y="160867"/>
                </a:lnTo>
                <a:lnTo>
                  <a:pt x="160867" y="177800"/>
                </a:lnTo>
                <a:lnTo>
                  <a:pt x="169334" y="186267"/>
                </a:lnTo>
                <a:lnTo>
                  <a:pt x="186267" y="203200"/>
                </a:lnTo>
                <a:lnTo>
                  <a:pt x="194734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20134" y="203200"/>
                </a:lnTo>
                <a:lnTo>
                  <a:pt x="220134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529667" y="4986867"/>
            <a:ext cx="397934" cy="381001"/>
          </a:xfrm>
          <a:custGeom>
            <a:avLst/>
            <a:gdLst/>
            <a:ahLst/>
            <a:cxnLst/>
            <a:rect l="0" t="0" r="0" b="0"/>
            <a:pathLst>
              <a:path w="397934" h="381001">
                <a:moveTo>
                  <a:pt x="67733" y="93133"/>
                </a:moveTo>
                <a:lnTo>
                  <a:pt x="59266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50800" y="84666"/>
                </a:lnTo>
                <a:lnTo>
                  <a:pt x="42333" y="93133"/>
                </a:lnTo>
                <a:lnTo>
                  <a:pt x="33866" y="93133"/>
                </a:lnTo>
                <a:lnTo>
                  <a:pt x="25400" y="101600"/>
                </a:lnTo>
                <a:lnTo>
                  <a:pt x="25400" y="110066"/>
                </a:lnTo>
                <a:lnTo>
                  <a:pt x="16933" y="118533"/>
                </a:lnTo>
                <a:lnTo>
                  <a:pt x="16933" y="127000"/>
                </a:lnTo>
                <a:lnTo>
                  <a:pt x="8466" y="143933"/>
                </a:lnTo>
                <a:lnTo>
                  <a:pt x="8466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8466" y="245533"/>
                </a:lnTo>
                <a:lnTo>
                  <a:pt x="16933" y="262466"/>
                </a:lnTo>
                <a:lnTo>
                  <a:pt x="25400" y="270933"/>
                </a:lnTo>
                <a:lnTo>
                  <a:pt x="42333" y="287866"/>
                </a:lnTo>
                <a:lnTo>
                  <a:pt x="59266" y="296333"/>
                </a:lnTo>
                <a:lnTo>
                  <a:pt x="76200" y="304800"/>
                </a:lnTo>
                <a:lnTo>
                  <a:pt x="84666" y="304800"/>
                </a:lnTo>
                <a:lnTo>
                  <a:pt x="101600" y="304800"/>
                </a:lnTo>
                <a:lnTo>
                  <a:pt x="118533" y="296333"/>
                </a:lnTo>
                <a:lnTo>
                  <a:pt x="135466" y="287866"/>
                </a:lnTo>
                <a:lnTo>
                  <a:pt x="135466" y="279400"/>
                </a:lnTo>
                <a:lnTo>
                  <a:pt x="152400" y="254000"/>
                </a:lnTo>
                <a:lnTo>
                  <a:pt x="152400" y="237066"/>
                </a:lnTo>
                <a:lnTo>
                  <a:pt x="160866" y="211666"/>
                </a:lnTo>
                <a:lnTo>
                  <a:pt x="160866" y="186266"/>
                </a:lnTo>
                <a:lnTo>
                  <a:pt x="160866" y="169333"/>
                </a:lnTo>
                <a:lnTo>
                  <a:pt x="160866" y="143933"/>
                </a:lnTo>
                <a:lnTo>
                  <a:pt x="160866" y="118533"/>
                </a:lnTo>
                <a:lnTo>
                  <a:pt x="152400" y="93133"/>
                </a:lnTo>
                <a:lnTo>
                  <a:pt x="152400" y="67733"/>
                </a:lnTo>
                <a:lnTo>
                  <a:pt x="143933" y="50800"/>
                </a:lnTo>
                <a:lnTo>
                  <a:pt x="143933" y="33866"/>
                </a:lnTo>
                <a:lnTo>
                  <a:pt x="135466" y="16933"/>
                </a:lnTo>
                <a:lnTo>
                  <a:pt x="135466" y="8466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42333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6" y="143933"/>
                </a:lnTo>
                <a:lnTo>
                  <a:pt x="135466" y="160866"/>
                </a:lnTo>
                <a:lnTo>
                  <a:pt x="143933" y="186266"/>
                </a:lnTo>
                <a:lnTo>
                  <a:pt x="152400" y="203200"/>
                </a:lnTo>
                <a:lnTo>
                  <a:pt x="160866" y="220133"/>
                </a:lnTo>
                <a:lnTo>
                  <a:pt x="169333" y="237066"/>
                </a:lnTo>
                <a:lnTo>
                  <a:pt x="169333" y="245533"/>
                </a:lnTo>
                <a:lnTo>
                  <a:pt x="177800" y="254000"/>
                </a:lnTo>
                <a:lnTo>
                  <a:pt x="186266" y="262466"/>
                </a:lnTo>
                <a:lnTo>
                  <a:pt x="186266" y="270933"/>
                </a:lnTo>
                <a:lnTo>
                  <a:pt x="194733" y="270933"/>
                </a:lnTo>
                <a:lnTo>
                  <a:pt x="194733" y="270933"/>
                </a:lnTo>
                <a:lnTo>
                  <a:pt x="194733" y="262466"/>
                </a:lnTo>
                <a:lnTo>
                  <a:pt x="203200" y="262466"/>
                </a:lnTo>
                <a:lnTo>
                  <a:pt x="211666" y="254000"/>
                </a:lnTo>
                <a:lnTo>
                  <a:pt x="211666" y="237066"/>
                </a:lnTo>
                <a:lnTo>
                  <a:pt x="220133" y="228600"/>
                </a:lnTo>
                <a:lnTo>
                  <a:pt x="220133" y="220133"/>
                </a:lnTo>
                <a:lnTo>
                  <a:pt x="220133" y="203200"/>
                </a:lnTo>
                <a:lnTo>
                  <a:pt x="228600" y="194733"/>
                </a:lnTo>
                <a:lnTo>
                  <a:pt x="228600" y="186266"/>
                </a:lnTo>
                <a:lnTo>
                  <a:pt x="237066" y="177800"/>
                </a:lnTo>
                <a:lnTo>
                  <a:pt x="237066" y="177800"/>
                </a:lnTo>
                <a:lnTo>
                  <a:pt x="245533" y="169333"/>
                </a:lnTo>
                <a:lnTo>
                  <a:pt x="254000" y="169333"/>
                </a:lnTo>
                <a:lnTo>
                  <a:pt x="262466" y="177800"/>
                </a:lnTo>
                <a:lnTo>
                  <a:pt x="270933" y="177800"/>
                </a:lnTo>
                <a:lnTo>
                  <a:pt x="279400" y="186266"/>
                </a:lnTo>
                <a:lnTo>
                  <a:pt x="287866" y="194733"/>
                </a:lnTo>
                <a:lnTo>
                  <a:pt x="296333" y="203200"/>
                </a:lnTo>
                <a:lnTo>
                  <a:pt x="304800" y="220133"/>
                </a:lnTo>
                <a:lnTo>
                  <a:pt x="313266" y="237066"/>
                </a:lnTo>
                <a:lnTo>
                  <a:pt x="321733" y="254000"/>
                </a:lnTo>
                <a:lnTo>
                  <a:pt x="330200" y="270933"/>
                </a:lnTo>
                <a:lnTo>
                  <a:pt x="338666" y="296333"/>
                </a:lnTo>
                <a:lnTo>
                  <a:pt x="347133" y="313266"/>
                </a:lnTo>
                <a:lnTo>
                  <a:pt x="355600" y="330200"/>
                </a:lnTo>
                <a:lnTo>
                  <a:pt x="372533" y="347133"/>
                </a:lnTo>
                <a:lnTo>
                  <a:pt x="381000" y="355600"/>
                </a:lnTo>
                <a:lnTo>
                  <a:pt x="397933" y="372533"/>
                </a:lnTo>
                <a:lnTo>
                  <a:pt x="397933" y="372533"/>
                </a:lnTo>
                <a:lnTo>
                  <a:pt x="397933" y="381000"/>
                </a:lnTo>
                <a:lnTo>
                  <a:pt x="397933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216400" y="5393267"/>
            <a:ext cx="135468" cy="228601"/>
          </a:xfrm>
          <a:custGeom>
            <a:avLst/>
            <a:gdLst/>
            <a:ahLst/>
            <a:cxnLst/>
            <a:rect l="0" t="0" r="0" b="0"/>
            <a:pathLst>
              <a:path w="135468" h="228601">
                <a:moveTo>
                  <a:pt x="93133" y="67733"/>
                </a:moveTo>
                <a:lnTo>
                  <a:pt x="84667" y="67733"/>
                </a:lnTo>
                <a:lnTo>
                  <a:pt x="84667" y="67733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3" y="84666"/>
                </a:lnTo>
                <a:lnTo>
                  <a:pt x="33867" y="93133"/>
                </a:lnTo>
                <a:lnTo>
                  <a:pt x="33867" y="101600"/>
                </a:lnTo>
                <a:lnTo>
                  <a:pt x="16933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194733"/>
                </a:lnTo>
                <a:lnTo>
                  <a:pt x="8467" y="211666"/>
                </a:lnTo>
                <a:lnTo>
                  <a:pt x="16933" y="220133"/>
                </a:lnTo>
                <a:lnTo>
                  <a:pt x="33867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84667" y="220133"/>
                </a:lnTo>
                <a:lnTo>
                  <a:pt x="93133" y="220133"/>
                </a:lnTo>
                <a:lnTo>
                  <a:pt x="110067" y="211666"/>
                </a:lnTo>
                <a:lnTo>
                  <a:pt x="118533" y="203200"/>
                </a:lnTo>
                <a:lnTo>
                  <a:pt x="127000" y="186266"/>
                </a:lnTo>
                <a:lnTo>
                  <a:pt x="127000" y="177800"/>
                </a:lnTo>
                <a:lnTo>
                  <a:pt x="135467" y="160866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18533" y="118533"/>
                </a:lnTo>
                <a:lnTo>
                  <a:pt x="110067" y="101600"/>
                </a:lnTo>
                <a:lnTo>
                  <a:pt x="101600" y="84666"/>
                </a:lnTo>
                <a:lnTo>
                  <a:pt x="93133" y="76200"/>
                </a:lnTo>
                <a:lnTo>
                  <a:pt x="84667" y="59266"/>
                </a:lnTo>
                <a:lnTo>
                  <a:pt x="67733" y="59266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33866"/>
                </a:lnTo>
                <a:lnTo>
                  <a:pt x="59267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445000" y="5384800"/>
            <a:ext cx="25401" cy="237068"/>
          </a:xfrm>
          <a:custGeom>
            <a:avLst/>
            <a:gdLst/>
            <a:ahLst/>
            <a:cxnLst/>
            <a:rect l="0" t="0" r="0" b="0"/>
            <a:pathLst>
              <a:path w="25401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0867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16933" y="237067"/>
                </a:lnTo>
                <a:lnTo>
                  <a:pt x="16933" y="237067"/>
                </a:lnTo>
                <a:lnTo>
                  <a:pt x="8467" y="237067"/>
                </a:lnTo>
                <a:lnTo>
                  <a:pt x="8467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377267" y="5410200"/>
            <a:ext cx="448734" cy="245534"/>
          </a:xfrm>
          <a:custGeom>
            <a:avLst/>
            <a:gdLst/>
            <a:ahLst/>
            <a:cxnLst/>
            <a:rect l="0" t="0" r="0" b="0"/>
            <a:pathLst>
              <a:path w="448734" h="245534">
                <a:moveTo>
                  <a:pt x="0" y="101600"/>
                </a:moveTo>
                <a:lnTo>
                  <a:pt x="0" y="101600"/>
                </a:lnTo>
                <a:lnTo>
                  <a:pt x="8466" y="101600"/>
                </a:lnTo>
                <a:lnTo>
                  <a:pt x="8466" y="93133"/>
                </a:lnTo>
                <a:lnTo>
                  <a:pt x="16933" y="93133"/>
                </a:lnTo>
                <a:lnTo>
                  <a:pt x="33866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93133" y="84667"/>
                </a:lnTo>
                <a:lnTo>
                  <a:pt x="110066" y="84667"/>
                </a:lnTo>
                <a:lnTo>
                  <a:pt x="127000" y="76200"/>
                </a:lnTo>
                <a:lnTo>
                  <a:pt x="152400" y="76200"/>
                </a:lnTo>
                <a:lnTo>
                  <a:pt x="169333" y="76200"/>
                </a:lnTo>
                <a:lnTo>
                  <a:pt x="177800" y="67733"/>
                </a:lnTo>
                <a:lnTo>
                  <a:pt x="194733" y="59267"/>
                </a:lnTo>
                <a:lnTo>
                  <a:pt x="194733" y="50800"/>
                </a:lnTo>
                <a:lnTo>
                  <a:pt x="203200" y="42333"/>
                </a:lnTo>
                <a:lnTo>
                  <a:pt x="203200" y="33867"/>
                </a:lnTo>
                <a:lnTo>
                  <a:pt x="203200" y="25400"/>
                </a:lnTo>
                <a:lnTo>
                  <a:pt x="203200" y="16933"/>
                </a:lnTo>
                <a:lnTo>
                  <a:pt x="203200" y="8467"/>
                </a:lnTo>
                <a:lnTo>
                  <a:pt x="194733" y="8467"/>
                </a:lnTo>
                <a:lnTo>
                  <a:pt x="194733" y="0"/>
                </a:lnTo>
                <a:lnTo>
                  <a:pt x="194733" y="8467"/>
                </a:lnTo>
                <a:lnTo>
                  <a:pt x="186266" y="8467"/>
                </a:lnTo>
                <a:lnTo>
                  <a:pt x="186266" y="16933"/>
                </a:lnTo>
                <a:lnTo>
                  <a:pt x="177800" y="25400"/>
                </a:lnTo>
                <a:lnTo>
                  <a:pt x="177800" y="33867"/>
                </a:lnTo>
                <a:lnTo>
                  <a:pt x="177800" y="50800"/>
                </a:lnTo>
                <a:lnTo>
                  <a:pt x="177800" y="67733"/>
                </a:lnTo>
                <a:lnTo>
                  <a:pt x="177800" y="84667"/>
                </a:lnTo>
                <a:lnTo>
                  <a:pt x="169333" y="101600"/>
                </a:lnTo>
                <a:lnTo>
                  <a:pt x="169333" y="127000"/>
                </a:lnTo>
                <a:lnTo>
                  <a:pt x="169333" y="143933"/>
                </a:lnTo>
                <a:lnTo>
                  <a:pt x="169333" y="160867"/>
                </a:lnTo>
                <a:lnTo>
                  <a:pt x="169333" y="169333"/>
                </a:lnTo>
                <a:lnTo>
                  <a:pt x="177800" y="186267"/>
                </a:lnTo>
                <a:lnTo>
                  <a:pt x="177800" y="194733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77800" y="194733"/>
                </a:lnTo>
                <a:lnTo>
                  <a:pt x="186266" y="186267"/>
                </a:lnTo>
                <a:lnTo>
                  <a:pt x="186266" y="177800"/>
                </a:lnTo>
                <a:lnTo>
                  <a:pt x="194733" y="169333"/>
                </a:lnTo>
                <a:lnTo>
                  <a:pt x="203200" y="152400"/>
                </a:lnTo>
                <a:lnTo>
                  <a:pt x="203200" y="135467"/>
                </a:lnTo>
                <a:lnTo>
                  <a:pt x="211666" y="118533"/>
                </a:lnTo>
                <a:lnTo>
                  <a:pt x="220133" y="110067"/>
                </a:lnTo>
                <a:lnTo>
                  <a:pt x="228600" y="93133"/>
                </a:lnTo>
                <a:lnTo>
                  <a:pt x="237066" y="84667"/>
                </a:lnTo>
                <a:lnTo>
                  <a:pt x="245533" y="76200"/>
                </a:lnTo>
                <a:lnTo>
                  <a:pt x="254000" y="76200"/>
                </a:lnTo>
                <a:lnTo>
                  <a:pt x="262466" y="67733"/>
                </a:lnTo>
                <a:lnTo>
                  <a:pt x="270933" y="67733"/>
                </a:lnTo>
                <a:lnTo>
                  <a:pt x="279400" y="76200"/>
                </a:lnTo>
                <a:lnTo>
                  <a:pt x="279400" y="76200"/>
                </a:lnTo>
                <a:lnTo>
                  <a:pt x="287866" y="84667"/>
                </a:lnTo>
                <a:lnTo>
                  <a:pt x="287866" y="84667"/>
                </a:lnTo>
                <a:lnTo>
                  <a:pt x="296333" y="101600"/>
                </a:lnTo>
                <a:lnTo>
                  <a:pt x="296333" y="110067"/>
                </a:lnTo>
                <a:lnTo>
                  <a:pt x="304800" y="127000"/>
                </a:lnTo>
                <a:lnTo>
                  <a:pt x="304800" y="143933"/>
                </a:lnTo>
                <a:lnTo>
                  <a:pt x="313266" y="160867"/>
                </a:lnTo>
                <a:lnTo>
                  <a:pt x="313266" y="177800"/>
                </a:lnTo>
                <a:lnTo>
                  <a:pt x="321733" y="194733"/>
                </a:lnTo>
                <a:lnTo>
                  <a:pt x="330200" y="211667"/>
                </a:lnTo>
                <a:lnTo>
                  <a:pt x="338666" y="220133"/>
                </a:lnTo>
                <a:lnTo>
                  <a:pt x="338666" y="228600"/>
                </a:lnTo>
                <a:lnTo>
                  <a:pt x="355600" y="237067"/>
                </a:lnTo>
                <a:lnTo>
                  <a:pt x="364066" y="245533"/>
                </a:lnTo>
                <a:lnTo>
                  <a:pt x="372533" y="245533"/>
                </a:lnTo>
                <a:lnTo>
                  <a:pt x="381000" y="237067"/>
                </a:lnTo>
                <a:lnTo>
                  <a:pt x="397933" y="237067"/>
                </a:lnTo>
                <a:lnTo>
                  <a:pt x="406400" y="228600"/>
                </a:lnTo>
                <a:lnTo>
                  <a:pt x="414866" y="211667"/>
                </a:lnTo>
                <a:lnTo>
                  <a:pt x="414866" y="203200"/>
                </a:lnTo>
                <a:lnTo>
                  <a:pt x="423333" y="186267"/>
                </a:lnTo>
                <a:lnTo>
                  <a:pt x="423333" y="169333"/>
                </a:lnTo>
                <a:lnTo>
                  <a:pt x="423333" y="152400"/>
                </a:lnTo>
                <a:lnTo>
                  <a:pt x="423333" y="135467"/>
                </a:lnTo>
                <a:lnTo>
                  <a:pt x="423333" y="127000"/>
                </a:lnTo>
                <a:lnTo>
                  <a:pt x="423333" y="110067"/>
                </a:lnTo>
                <a:lnTo>
                  <a:pt x="414866" y="101600"/>
                </a:lnTo>
                <a:lnTo>
                  <a:pt x="414866" y="101600"/>
                </a:lnTo>
                <a:lnTo>
                  <a:pt x="406400" y="93133"/>
                </a:lnTo>
                <a:lnTo>
                  <a:pt x="406400" y="93133"/>
                </a:lnTo>
                <a:lnTo>
                  <a:pt x="397933" y="93133"/>
                </a:lnTo>
                <a:lnTo>
                  <a:pt x="389466" y="101600"/>
                </a:lnTo>
                <a:lnTo>
                  <a:pt x="389466" y="101600"/>
                </a:lnTo>
                <a:lnTo>
                  <a:pt x="381000" y="110067"/>
                </a:lnTo>
                <a:lnTo>
                  <a:pt x="381000" y="118533"/>
                </a:lnTo>
                <a:lnTo>
                  <a:pt x="372533" y="135467"/>
                </a:lnTo>
                <a:lnTo>
                  <a:pt x="372533" y="152400"/>
                </a:lnTo>
                <a:lnTo>
                  <a:pt x="372533" y="160867"/>
                </a:lnTo>
                <a:lnTo>
                  <a:pt x="381000" y="177800"/>
                </a:lnTo>
                <a:lnTo>
                  <a:pt x="381000" y="186267"/>
                </a:lnTo>
                <a:lnTo>
                  <a:pt x="389466" y="203200"/>
                </a:lnTo>
                <a:lnTo>
                  <a:pt x="397933" y="211667"/>
                </a:lnTo>
                <a:lnTo>
                  <a:pt x="406400" y="220133"/>
                </a:lnTo>
                <a:lnTo>
                  <a:pt x="414866" y="228600"/>
                </a:lnTo>
                <a:lnTo>
                  <a:pt x="431800" y="228600"/>
                </a:lnTo>
                <a:lnTo>
                  <a:pt x="440266" y="228600"/>
                </a:lnTo>
                <a:lnTo>
                  <a:pt x="440266" y="228600"/>
                </a:lnTo>
                <a:lnTo>
                  <a:pt x="448733" y="228600"/>
                </a:lnTo>
                <a:lnTo>
                  <a:pt x="4487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893733" y="5486400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01600"/>
                </a:lnTo>
                <a:lnTo>
                  <a:pt x="16934" y="118533"/>
                </a:lnTo>
                <a:lnTo>
                  <a:pt x="16934" y="135467"/>
                </a:lnTo>
                <a:lnTo>
                  <a:pt x="16934" y="152400"/>
                </a:lnTo>
                <a:lnTo>
                  <a:pt x="25400" y="160867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77800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7"/>
                </a:lnTo>
                <a:lnTo>
                  <a:pt x="42334" y="143933"/>
                </a:lnTo>
                <a:lnTo>
                  <a:pt x="42334" y="127000"/>
                </a:lnTo>
                <a:lnTo>
                  <a:pt x="42334" y="110067"/>
                </a:lnTo>
                <a:lnTo>
                  <a:pt x="50800" y="93133"/>
                </a:lnTo>
                <a:lnTo>
                  <a:pt x="59267" y="67733"/>
                </a:lnTo>
                <a:lnTo>
                  <a:pt x="67734" y="50800"/>
                </a:lnTo>
                <a:lnTo>
                  <a:pt x="76200" y="33867"/>
                </a:lnTo>
                <a:lnTo>
                  <a:pt x="84667" y="16933"/>
                </a:lnTo>
                <a:lnTo>
                  <a:pt x="101600" y="8467"/>
                </a:lnTo>
                <a:lnTo>
                  <a:pt x="110067" y="0"/>
                </a:lnTo>
                <a:lnTo>
                  <a:pt x="127000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8467"/>
                </a:lnTo>
                <a:lnTo>
                  <a:pt x="1524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77333" y="5621867"/>
            <a:ext cx="220135" cy="347134"/>
          </a:xfrm>
          <a:custGeom>
            <a:avLst/>
            <a:gdLst/>
            <a:ahLst/>
            <a:cxnLst/>
            <a:rect l="0" t="0" r="0" b="0"/>
            <a:pathLst>
              <a:path w="220135" h="347134">
                <a:moveTo>
                  <a:pt x="194734" y="76200"/>
                </a:moveTo>
                <a:lnTo>
                  <a:pt x="194734" y="76200"/>
                </a:lnTo>
                <a:lnTo>
                  <a:pt x="194734" y="76200"/>
                </a:lnTo>
                <a:lnTo>
                  <a:pt x="203200" y="76200"/>
                </a:lnTo>
                <a:lnTo>
                  <a:pt x="203200" y="76200"/>
                </a:lnTo>
                <a:lnTo>
                  <a:pt x="203200" y="76200"/>
                </a:lnTo>
                <a:lnTo>
                  <a:pt x="203200" y="67733"/>
                </a:lnTo>
                <a:lnTo>
                  <a:pt x="211667" y="67733"/>
                </a:lnTo>
                <a:lnTo>
                  <a:pt x="211667" y="59266"/>
                </a:lnTo>
                <a:lnTo>
                  <a:pt x="220134" y="50800"/>
                </a:lnTo>
                <a:lnTo>
                  <a:pt x="220134" y="50800"/>
                </a:lnTo>
                <a:lnTo>
                  <a:pt x="220134" y="42333"/>
                </a:lnTo>
                <a:lnTo>
                  <a:pt x="220134" y="33866"/>
                </a:lnTo>
                <a:lnTo>
                  <a:pt x="220134" y="25400"/>
                </a:lnTo>
                <a:lnTo>
                  <a:pt x="220134" y="16933"/>
                </a:lnTo>
                <a:lnTo>
                  <a:pt x="211667" y="16933"/>
                </a:lnTo>
                <a:lnTo>
                  <a:pt x="211667" y="8466"/>
                </a:lnTo>
                <a:lnTo>
                  <a:pt x="194734" y="0"/>
                </a:lnTo>
                <a:lnTo>
                  <a:pt x="186267" y="0"/>
                </a:lnTo>
                <a:lnTo>
                  <a:pt x="169334" y="0"/>
                </a:lnTo>
                <a:lnTo>
                  <a:pt x="152400" y="0"/>
                </a:lnTo>
                <a:lnTo>
                  <a:pt x="135467" y="8466"/>
                </a:lnTo>
                <a:lnTo>
                  <a:pt x="118534" y="16933"/>
                </a:lnTo>
                <a:lnTo>
                  <a:pt x="93134" y="25400"/>
                </a:lnTo>
                <a:lnTo>
                  <a:pt x="76200" y="33866"/>
                </a:lnTo>
                <a:lnTo>
                  <a:pt x="50800" y="50800"/>
                </a:lnTo>
                <a:lnTo>
                  <a:pt x="33867" y="67733"/>
                </a:lnTo>
                <a:lnTo>
                  <a:pt x="16934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16934" y="203200"/>
                </a:lnTo>
                <a:lnTo>
                  <a:pt x="25400" y="228600"/>
                </a:lnTo>
                <a:lnTo>
                  <a:pt x="42334" y="245533"/>
                </a:lnTo>
                <a:lnTo>
                  <a:pt x="59267" y="270933"/>
                </a:lnTo>
                <a:lnTo>
                  <a:pt x="76200" y="287866"/>
                </a:lnTo>
                <a:lnTo>
                  <a:pt x="101600" y="304800"/>
                </a:lnTo>
                <a:lnTo>
                  <a:pt x="118534" y="321733"/>
                </a:lnTo>
                <a:lnTo>
                  <a:pt x="135467" y="338666"/>
                </a:lnTo>
                <a:lnTo>
                  <a:pt x="152400" y="338666"/>
                </a:lnTo>
                <a:lnTo>
                  <a:pt x="160867" y="347133"/>
                </a:lnTo>
                <a:lnTo>
                  <a:pt x="169334" y="347133"/>
                </a:lnTo>
                <a:lnTo>
                  <a:pt x="186267" y="338666"/>
                </a:lnTo>
                <a:lnTo>
                  <a:pt x="186267" y="338666"/>
                </a:lnTo>
                <a:lnTo>
                  <a:pt x="194734" y="330200"/>
                </a:lnTo>
                <a:lnTo>
                  <a:pt x="1947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965200" y="5765800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50800" y="0"/>
                </a:move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3" y="50800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93133"/>
                </a:lnTo>
                <a:lnTo>
                  <a:pt x="16933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69333"/>
                </a:lnTo>
                <a:lnTo>
                  <a:pt x="8467" y="186267"/>
                </a:lnTo>
                <a:lnTo>
                  <a:pt x="8467" y="203200"/>
                </a:lnTo>
                <a:lnTo>
                  <a:pt x="16933" y="228600"/>
                </a:lnTo>
                <a:lnTo>
                  <a:pt x="33867" y="237067"/>
                </a:lnTo>
                <a:lnTo>
                  <a:pt x="42333" y="254000"/>
                </a:lnTo>
                <a:lnTo>
                  <a:pt x="59267" y="270933"/>
                </a:lnTo>
                <a:lnTo>
                  <a:pt x="76200" y="270933"/>
                </a:lnTo>
                <a:lnTo>
                  <a:pt x="93133" y="279400"/>
                </a:lnTo>
                <a:lnTo>
                  <a:pt x="110067" y="279400"/>
                </a:lnTo>
                <a:lnTo>
                  <a:pt x="127000" y="279400"/>
                </a:lnTo>
                <a:lnTo>
                  <a:pt x="135467" y="270933"/>
                </a:lnTo>
                <a:lnTo>
                  <a:pt x="143933" y="262467"/>
                </a:lnTo>
                <a:lnTo>
                  <a:pt x="152400" y="254000"/>
                </a:lnTo>
                <a:lnTo>
                  <a:pt x="143933" y="237067"/>
                </a:lnTo>
                <a:lnTo>
                  <a:pt x="143933" y="220133"/>
                </a:lnTo>
                <a:lnTo>
                  <a:pt x="143933" y="203200"/>
                </a:lnTo>
                <a:lnTo>
                  <a:pt x="135467" y="177800"/>
                </a:lnTo>
                <a:lnTo>
                  <a:pt x="135467" y="160867"/>
                </a:lnTo>
                <a:lnTo>
                  <a:pt x="127000" y="143933"/>
                </a:lnTo>
                <a:lnTo>
                  <a:pt x="110067" y="127000"/>
                </a:lnTo>
                <a:lnTo>
                  <a:pt x="101600" y="110067"/>
                </a:lnTo>
                <a:lnTo>
                  <a:pt x="93133" y="93133"/>
                </a:lnTo>
                <a:lnTo>
                  <a:pt x="84667" y="76200"/>
                </a:lnTo>
                <a:lnTo>
                  <a:pt x="76200" y="59267"/>
                </a:lnTo>
                <a:lnTo>
                  <a:pt x="59267" y="50800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219200" y="5799667"/>
            <a:ext cx="135468" cy="254001"/>
          </a:xfrm>
          <a:custGeom>
            <a:avLst/>
            <a:gdLst/>
            <a:ahLst/>
            <a:cxnLst/>
            <a:rect l="0" t="0" r="0" b="0"/>
            <a:pathLst>
              <a:path w="135468" h="254001">
                <a:moveTo>
                  <a:pt x="0" y="16933"/>
                </a:moveTo>
                <a:lnTo>
                  <a:pt x="0" y="25400"/>
                </a:lnTo>
                <a:lnTo>
                  <a:pt x="0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0866"/>
                </a:lnTo>
                <a:lnTo>
                  <a:pt x="8467" y="186266"/>
                </a:lnTo>
                <a:lnTo>
                  <a:pt x="8467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6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37066"/>
                </a:lnTo>
                <a:lnTo>
                  <a:pt x="0" y="220133"/>
                </a:lnTo>
                <a:lnTo>
                  <a:pt x="0" y="203200"/>
                </a:lnTo>
                <a:lnTo>
                  <a:pt x="0" y="186266"/>
                </a:lnTo>
                <a:lnTo>
                  <a:pt x="0" y="169333"/>
                </a:lnTo>
                <a:lnTo>
                  <a:pt x="0" y="143933"/>
                </a:lnTo>
                <a:lnTo>
                  <a:pt x="0" y="118533"/>
                </a:lnTo>
                <a:lnTo>
                  <a:pt x="0" y="101600"/>
                </a:lnTo>
                <a:lnTo>
                  <a:pt x="0" y="76200"/>
                </a:lnTo>
                <a:lnTo>
                  <a:pt x="8467" y="59266"/>
                </a:lnTo>
                <a:lnTo>
                  <a:pt x="8467" y="42333"/>
                </a:lnTo>
                <a:lnTo>
                  <a:pt x="16933" y="25400"/>
                </a:lnTo>
                <a:lnTo>
                  <a:pt x="16933" y="16933"/>
                </a:lnTo>
                <a:lnTo>
                  <a:pt x="25400" y="8466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7" y="42333"/>
                </a:lnTo>
                <a:lnTo>
                  <a:pt x="93133" y="59266"/>
                </a:lnTo>
                <a:lnTo>
                  <a:pt x="101600" y="84666"/>
                </a:lnTo>
                <a:lnTo>
                  <a:pt x="101600" y="101600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18533" y="160866"/>
                </a:lnTo>
                <a:lnTo>
                  <a:pt x="118533" y="177800"/>
                </a:lnTo>
                <a:lnTo>
                  <a:pt x="118533" y="194733"/>
                </a:lnTo>
                <a:lnTo>
                  <a:pt x="118533" y="203200"/>
                </a:lnTo>
                <a:lnTo>
                  <a:pt x="127000" y="203200"/>
                </a:lnTo>
                <a:lnTo>
                  <a:pt x="127000" y="203200"/>
                </a:lnTo>
                <a:lnTo>
                  <a:pt x="127000" y="203200"/>
                </a:lnTo>
                <a:lnTo>
                  <a:pt x="135467" y="203200"/>
                </a:lnTo>
                <a:lnTo>
                  <a:pt x="1354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430867" y="5816600"/>
            <a:ext cx="135467" cy="211668"/>
          </a:xfrm>
          <a:custGeom>
            <a:avLst/>
            <a:gdLst/>
            <a:ahLst/>
            <a:cxnLst/>
            <a:rect l="0" t="0" r="0" b="0"/>
            <a:pathLst>
              <a:path w="135467" h="211668">
                <a:moveTo>
                  <a:pt x="110066" y="0"/>
                </a:move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6" y="42333"/>
                </a:lnTo>
                <a:lnTo>
                  <a:pt x="16933" y="50800"/>
                </a:lnTo>
                <a:lnTo>
                  <a:pt x="25400" y="59267"/>
                </a:lnTo>
                <a:lnTo>
                  <a:pt x="50800" y="76200"/>
                </a:lnTo>
                <a:lnTo>
                  <a:pt x="67733" y="93133"/>
                </a:lnTo>
                <a:lnTo>
                  <a:pt x="93133" y="101600"/>
                </a:lnTo>
                <a:lnTo>
                  <a:pt x="110066" y="127000"/>
                </a:lnTo>
                <a:lnTo>
                  <a:pt x="118533" y="143933"/>
                </a:lnTo>
                <a:lnTo>
                  <a:pt x="135466" y="160867"/>
                </a:lnTo>
                <a:lnTo>
                  <a:pt x="135466" y="177800"/>
                </a:lnTo>
                <a:lnTo>
                  <a:pt x="135466" y="186267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01600" y="211667"/>
                </a:lnTo>
                <a:lnTo>
                  <a:pt x="84666" y="211667"/>
                </a:lnTo>
                <a:lnTo>
                  <a:pt x="67733" y="211667"/>
                </a:lnTo>
                <a:lnTo>
                  <a:pt x="42333" y="211667"/>
                </a:lnTo>
                <a:lnTo>
                  <a:pt x="25400" y="211667"/>
                </a:lnTo>
                <a:lnTo>
                  <a:pt x="16933" y="211667"/>
                </a:lnTo>
                <a:lnTo>
                  <a:pt x="8466" y="203200"/>
                </a:lnTo>
                <a:lnTo>
                  <a:pt x="0" y="203200"/>
                </a:lnTo>
                <a:lnTo>
                  <a:pt x="8466" y="194733"/>
                </a:lnTo>
                <a:lnTo>
                  <a:pt x="16933" y="186267"/>
                </a:lnTo>
                <a:lnTo>
                  <a:pt x="16933" y="186267"/>
                </a:lnTo>
                <a:lnTo>
                  <a:pt x="25400" y="177800"/>
                </a:lnTo>
                <a:lnTo>
                  <a:pt x="254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617133" y="5816600"/>
            <a:ext cx="143935" cy="211668"/>
          </a:xfrm>
          <a:custGeom>
            <a:avLst/>
            <a:gdLst/>
            <a:ahLst/>
            <a:cxnLst/>
            <a:rect l="0" t="0" r="0" b="0"/>
            <a:pathLst>
              <a:path w="143935" h="211668">
                <a:moveTo>
                  <a:pt x="33867" y="127000"/>
                </a:moveTo>
                <a:lnTo>
                  <a:pt x="33867" y="127000"/>
                </a:lnTo>
                <a:lnTo>
                  <a:pt x="33867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101600"/>
                </a:lnTo>
                <a:lnTo>
                  <a:pt x="101600" y="93133"/>
                </a:lnTo>
                <a:lnTo>
                  <a:pt x="110067" y="84667"/>
                </a:lnTo>
                <a:lnTo>
                  <a:pt x="127000" y="76200"/>
                </a:lnTo>
                <a:lnTo>
                  <a:pt x="135467" y="67733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33867"/>
                </a:lnTo>
                <a:lnTo>
                  <a:pt x="143934" y="16933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8467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42334" y="177800"/>
                </a:lnTo>
                <a:lnTo>
                  <a:pt x="50800" y="194733"/>
                </a:lnTo>
                <a:lnTo>
                  <a:pt x="76200" y="203200"/>
                </a:lnTo>
                <a:lnTo>
                  <a:pt x="93134" y="211667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820333" y="5842000"/>
            <a:ext cx="177801" cy="203201"/>
          </a:xfrm>
          <a:custGeom>
            <a:avLst/>
            <a:gdLst/>
            <a:ahLst/>
            <a:cxnLst/>
            <a:rect l="0" t="0" r="0" b="0"/>
            <a:pathLst>
              <a:path w="177801" h="203201">
                <a:moveTo>
                  <a:pt x="135467" y="33867"/>
                </a:moveTo>
                <a:lnTo>
                  <a:pt x="135467" y="33867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33867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8467" y="101600"/>
                </a:lnTo>
                <a:lnTo>
                  <a:pt x="16934" y="118533"/>
                </a:lnTo>
                <a:lnTo>
                  <a:pt x="25400" y="135467"/>
                </a:lnTo>
                <a:lnTo>
                  <a:pt x="42334" y="152400"/>
                </a:lnTo>
                <a:lnTo>
                  <a:pt x="59267" y="160867"/>
                </a:lnTo>
                <a:lnTo>
                  <a:pt x="76200" y="177800"/>
                </a:lnTo>
                <a:lnTo>
                  <a:pt x="93134" y="186267"/>
                </a:lnTo>
                <a:lnTo>
                  <a:pt x="110067" y="194733"/>
                </a:lnTo>
                <a:lnTo>
                  <a:pt x="127000" y="203200"/>
                </a:lnTo>
                <a:lnTo>
                  <a:pt x="143934" y="203200"/>
                </a:lnTo>
                <a:lnTo>
                  <a:pt x="160867" y="203200"/>
                </a:lnTo>
                <a:lnTo>
                  <a:pt x="169334" y="194733"/>
                </a:lnTo>
                <a:lnTo>
                  <a:pt x="169334" y="194733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048933" y="5858933"/>
            <a:ext cx="237068" cy="220135"/>
          </a:xfrm>
          <a:custGeom>
            <a:avLst/>
            <a:gdLst/>
            <a:ahLst/>
            <a:cxnLst/>
            <a:rect l="0" t="0" r="0" b="0"/>
            <a:pathLst>
              <a:path w="237068" h="220135">
                <a:moveTo>
                  <a:pt x="8467" y="0"/>
                </a:move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16934" y="194734"/>
                </a:lnTo>
                <a:lnTo>
                  <a:pt x="33867" y="203200"/>
                </a:lnTo>
                <a:lnTo>
                  <a:pt x="42334" y="211667"/>
                </a:lnTo>
                <a:lnTo>
                  <a:pt x="50800" y="211667"/>
                </a:lnTo>
                <a:lnTo>
                  <a:pt x="67734" y="211667"/>
                </a:lnTo>
                <a:lnTo>
                  <a:pt x="84667" y="203200"/>
                </a:lnTo>
                <a:lnTo>
                  <a:pt x="93134" y="194734"/>
                </a:lnTo>
                <a:lnTo>
                  <a:pt x="101600" y="177800"/>
                </a:lnTo>
                <a:lnTo>
                  <a:pt x="118534" y="160867"/>
                </a:lnTo>
                <a:lnTo>
                  <a:pt x="118534" y="143934"/>
                </a:lnTo>
                <a:lnTo>
                  <a:pt x="127000" y="127000"/>
                </a:lnTo>
                <a:lnTo>
                  <a:pt x="135467" y="101600"/>
                </a:lnTo>
                <a:lnTo>
                  <a:pt x="135467" y="84667"/>
                </a:lnTo>
                <a:lnTo>
                  <a:pt x="135467" y="67734"/>
                </a:lnTo>
                <a:lnTo>
                  <a:pt x="135467" y="50800"/>
                </a:lnTo>
                <a:lnTo>
                  <a:pt x="135467" y="42334"/>
                </a:lnTo>
                <a:lnTo>
                  <a:pt x="127000" y="33867"/>
                </a:lnTo>
                <a:lnTo>
                  <a:pt x="127000" y="25400"/>
                </a:lnTo>
                <a:lnTo>
                  <a:pt x="118534" y="16934"/>
                </a:lnTo>
                <a:lnTo>
                  <a:pt x="118534" y="16934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4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93134"/>
                </a:lnTo>
                <a:lnTo>
                  <a:pt x="118534" y="118534"/>
                </a:lnTo>
                <a:lnTo>
                  <a:pt x="118534" y="135467"/>
                </a:lnTo>
                <a:lnTo>
                  <a:pt x="118534" y="160867"/>
                </a:lnTo>
                <a:lnTo>
                  <a:pt x="135467" y="177800"/>
                </a:lnTo>
                <a:lnTo>
                  <a:pt x="143934" y="194734"/>
                </a:lnTo>
                <a:lnTo>
                  <a:pt x="152400" y="211667"/>
                </a:lnTo>
                <a:lnTo>
                  <a:pt x="160867" y="220134"/>
                </a:lnTo>
                <a:lnTo>
                  <a:pt x="169334" y="220134"/>
                </a:lnTo>
                <a:lnTo>
                  <a:pt x="186267" y="220134"/>
                </a:lnTo>
                <a:lnTo>
                  <a:pt x="194734" y="211667"/>
                </a:lnTo>
                <a:lnTo>
                  <a:pt x="203200" y="203200"/>
                </a:lnTo>
                <a:lnTo>
                  <a:pt x="211667" y="186267"/>
                </a:lnTo>
                <a:lnTo>
                  <a:pt x="220134" y="160867"/>
                </a:lnTo>
                <a:lnTo>
                  <a:pt x="228600" y="135467"/>
                </a:lnTo>
                <a:lnTo>
                  <a:pt x="228600" y="135467"/>
                </a:lnTo>
                <a:lnTo>
                  <a:pt x="237067" y="110067"/>
                </a:lnTo>
                <a:lnTo>
                  <a:pt x="237067" y="110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328333" y="5731933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42334"/>
                </a:lnTo>
                <a:lnTo>
                  <a:pt x="16934" y="59267"/>
                </a:lnTo>
                <a:lnTo>
                  <a:pt x="16934" y="84667"/>
                </a:lnTo>
                <a:lnTo>
                  <a:pt x="16934" y="118534"/>
                </a:lnTo>
                <a:lnTo>
                  <a:pt x="16934" y="143934"/>
                </a:lnTo>
                <a:lnTo>
                  <a:pt x="16934" y="177800"/>
                </a:lnTo>
                <a:lnTo>
                  <a:pt x="16934" y="211667"/>
                </a:lnTo>
                <a:lnTo>
                  <a:pt x="16934" y="237067"/>
                </a:lnTo>
                <a:lnTo>
                  <a:pt x="16934" y="262467"/>
                </a:lnTo>
                <a:lnTo>
                  <a:pt x="16934" y="279400"/>
                </a:lnTo>
                <a:lnTo>
                  <a:pt x="16934" y="304800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16934" y="330200"/>
                </a:lnTo>
                <a:lnTo>
                  <a:pt x="169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286000" y="5850467"/>
            <a:ext cx="169334" cy="42334"/>
          </a:xfrm>
          <a:custGeom>
            <a:avLst/>
            <a:gdLst/>
            <a:ahLst/>
            <a:cxnLst/>
            <a:rect l="0" t="0" r="0" b="0"/>
            <a:pathLst>
              <a:path w="169334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25400" y="42333"/>
                </a:lnTo>
                <a:lnTo>
                  <a:pt x="42333" y="42333"/>
                </a:lnTo>
                <a:lnTo>
                  <a:pt x="59267" y="42333"/>
                </a:lnTo>
                <a:lnTo>
                  <a:pt x="76200" y="42333"/>
                </a:lnTo>
                <a:lnTo>
                  <a:pt x="101600" y="33866"/>
                </a:lnTo>
                <a:lnTo>
                  <a:pt x="118533" y="33866"/>
                </a:lnTo>
                <a:lnTo>
                  <a:pt x="135467" y="25400"/>
                </a:lnTo>
                <a:lnTo>
                  <a:pt x="143933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489200" y="5858933"/>
            <a:ext cx="33868" cy="177801"/>
          </a:xfrm>
          <a:custGeom>
            <a:avLst/>
            <a:gdLst/>
            <a:ahLst/>
            <a:cxnLst/>
            <a:rect l="0" t="0" r="0" b="0"/>
            <a:pathLst>
              <a:path w="33868" h="177801">
                <a:moveTo>
                  <a:pt x="0" y="0"/>
                </a:move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0867"/>
                </a:lnTo>
                <a:lnTo>
                  <a:pt x="25400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599267" y="5867400"/>
            <a:ext cx="296334" cy="245534"/>
          </a:xfrm>
          <a:custGeom>
            <a:avLst/>
            <a:gdLst/>
            <a:ahLst/>
            <a:cxnLst/>
            <a:rect l="0" t="0" r="0" b="0"/>
            <a:pathLst>
              <a:path w="296334" h="245534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33866" y="135467"/>
                </a:lnTo>
                <a:lnTo>
                  <a:pt x="42333" y="143933"/>
                </a:lnTo>
                <a:lnTo>
                  <a:pt x="50800" y="160867"/>
                </a:lnTo>
                <a:lnTo>
                  <a:pt x="50800" y="169333"/>
                </a:lnTo>
                <a:lnTo>
                  <a:pt x="67733" y="177800"/>
                </a:lnTo>
                <a:lnTo>
                  <a:pt x="76200" y="186267"/>
                </a:lnTo>
                <a:lnTo>
                  <a:pt x="76200" y="186267"/>
                </a:lnTo>
                <a:lnTo>
                  <a:pt x="84666" y="186267"/>
                </a:lnTo>
                <a:lnTo>
                  <a:pt x="93133" y="177800"/>
                </a:lnTo>
                <a:lnTo>
                  <a:pt x="93133" y="169333"/>
                </a:lnTo>
                <a:lnTo>
                  <a:pt x="101600" y="160867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10066" y="110067"/>
                </a:lnTo>
                <a:lnTo>
                  <a:pt x="110066" y="93133"/>
                </a:lnTo>
                <a:lnTo>
                  <a:pt x="110066" y="76200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6" y="33867"/>
                </a:lnTo>
                <a:lnTo>
                  <a:pt x="118533" y="33867"/>
                </a:lnTo>
                <a:lnTo>
                  <a:pt x="127000" y="42333"/>
                </a:lnTo>
                <a:lnTo>
                  <a:pt x="143933" y="50800"/>
                </a:lnTo>
                <a:lnTo>
                  <a:pt x="160866" y="59267"/>
                </a:lnTo>
                <a:lnTo>
                  <a:pt x="177800" y="76200"/>
                </a:lnTo>
                <a:lnTo>
                  <a:pt x="194733" y="84667"/>
                </a:lnTo>
                <a:lnTo>
                  <a:pt x="211666" y="93133"/>
                </a:lnTo>
                <a:lnTo>
                  <a:pt x="237066" y="101600"/>
                </a:lnTo>
                <a:lnTo>
                  <a:pt x="254000" y="110067"/>
                </a:lnTo>
                <a:lnTo>
                  <a:pt x="270933" y="110067"/>
                </a:lnTo>
                <a:lnTo>
                  <a:pt x="279400" y="110067"/>
                </a:lnTo>
                <a:lnTo>
                  <a:pt x="287866" y="110067"/>
                </a:lnTo>
                <a:lnTo>
                  <a:pt x="296333" y="101600"/>
                </a:lnTo>
                <a:lnTo>
                  <a:pt x="296333" y="93133"/>
                </a:lnTo>
                <a:lnTo>
                  <a:pt x="296333" y="76200"/>
                </a:lnTo>
                <a:lnTo>
                  <a:pt x="287866" y="67733"/>
                </a:lnTo>
                <a:lnTo>
                  <a:pt x="287866" y="50800"/>
                </a:lnTo>
                <a:lnTo>
                  <a:pt x="279400" y="42333"/>
                </a:lnTo>
                <a:lnTo>
                  <a:pt x="270933" y="25400"/>
                </a:lnTo>
                <a:lnTo>
                  <a:pt x="262466" y="16933"/>
                </a:lnTo>
                <a:lnTo>
                  <a:pt x="245533" y="8467"/>
                </a:lnTo>
                <a:lnTo>
                  <a:pt x="237066" y="0"/>
                </a:lnTo>
                <a:lnTo>
                  <a:pt x="228600" y="0"/>
                </a:lnTo>
                <a:lnTo>
                  <a:pt x="211666" y="0"/>
                </a:lnTo>
                <a:lnTo>
                  <a:pt x="203200" y="0"/>
                </a:lnTo>
                <a:lnTo>
                  <a:pt x="194733" y="0"/>
                </a:lnTo>
                <a:lnTo>
                  <a:pt x="186266" y="16933"/>
                </a:lnTo>
                <a:lnTo>
                  <a:pt x="186266" y="25400"/>
                </a:lnTo>
                <a:lnTo>
                  <a:pt x="177800" y="42333"/>
                </a:lnTo>
                <a:lnTo>
                  <a:pt x="177800" y="59267"/>
                </a:lnTo>
                <a:lnTo>
                  <a:pt x="186266" y="84667"/>
                </a:lnTo>
                <a:lnTo>
                  <a:pt x="186266" y="110067"/>
                </a:lnTo>
                <a:lnTo>
                  <a:pt x="194733" y="127000"/>
                </a:lnTo>
                <a:lnTo>
                  <a:pt x="203200" y="152400"/>
                </a:lnTo>
                <a:lnTo>
                  <a:pt x="211666" y="177800"/>
                </a:lnTo>
                <a:lnTo>
                  <a:pt x="228600" y="203200"/>
                </a:lnTo>
                <a:lnTo>
                  <a:pt x="237066" y="220133"/>
                </a:lnTo>
                <a:lnTo>
                  <a:pt x="245533" y="228600"/>
                </a:lnTo>
                <a:lnTo>
                  <a:pt x="254000" y="245533"/>
                </a:lnTo>
                <a:lnTo>
                  <a:pt x="262466" y="245533"/>
                </a:lnTo>
                <a:lnTo>
                  <a:pt x="262466" y="245533"/>
                </a:lnTo>
                <a:lnTo>
                  <a:pt x="262466" y="237067"/>
                </a:lnTo>
                <a:lnTo>
                  <a:pt x="262466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582333" y="5740400"/>
            <a:ext cx="59268" cy="25401"/>
          </a:xfrm>
          <a:custGeom>
            <a:avLst/>
            <a:gdLst/>
            <a:ahLst/>
            <a:cxnLst/>
            <a:rect l="0" t="0" r="0" b="0"/>
            <a:pathLst>
              <a:path w="592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59267" y="25400"/>
                </a:lnTo>
                <a:lnTo>
                  <a:pt x="592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107267" y="5867400"/>
            <a:ext cx="186267" cy="220134"/>
          </a:xfrm>
          <a:custGeom>
            <a:avLst/>
            <a:gdLst/>
            <a:ahLst/>
            <a:cxnLst/>
            <a:rect l="0" t="0" r="0" b="0"/>
            <a:pathLst>
              <a:path w="186267" h="220134">
                <a:moveTo>
                  <a:pt x="135466" y="8467"/>
                </a:moveTo>
                <a:lnTo>
                  <a:pt x="135466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01600" y="8467"/>
                </a:lnTo>
                <a:lnTo>
                  <a:pt x="84666" y="16933"/>
                </a:lnTo>
                <a:lnTo>
                  <a:pt x="67733" y="25400"/>
                </a:lnTo>
                <a:lnTo>
                  <a:pt x="42333" y="33867"/>
                </a:lnTo>
                <a:lnTo>
                  <a:pt x="25400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8466" y="177800"/>
                </a:lnTo>
                <a:lnTo>
                  <a:pt x="25400" y="194733"/>
                </a:lnTo>
                <a:lnTo>
                  <a:pt x="33866" y="203200"/>
                </a:lnTo>
                <a:lnTo>
                  <a:pt x="50800" y="211667"/>
                </a:lnTo>
                <a:lnTo>
                  <a:pt x="59266" y="220133"/>
                </a:lnTo>
                <a:lnTo>
                  <a:pt x="67733" y="220133"/>
                </a:lnTo>
                <a:lnTo>
                  <a:pt x="84666" y="220133"/>
                </a:lnTo>
                <a:lnTo>
                  <a:pt x="93133" y="211667"/>
                </a:lnTo>
                <a:lnTo>
                  <a:pt x="101600" y="194733"/>
                </a:lnTo>
                <a:lnTo>
                  <a:pt x="110066" y="186267"/>
                </a:lnTo>
                <a:lnTo>
                  <a:pt x="110066" y="169333"/>
                </a:lnTo>
                <a:lnTo>
                  <a:pt x="118533" y="143933"/>
                </a:lnTo>
                <a:lnTo>
                  <a:pt x="118533" y="127000"/>
                </a:lnTo>
                <a:lnTo>
                  <a:pt x="118533" y="110067"/>
                </a:lnTo>
                <a:lnTo>
                  <a:pt x="118533" y="84667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7000" y="84667"/>
                </a:lnTo>
                <a:lnTo>
                  <a:pt x="127000" y="101600"/>
                </a:lnTo>
                <a:lnTo>
                  <a:pt x="135466" y="127000"/>
                </a:lnTo>
                <a:lnTo>
                  <a:pt x="143933" y="143933"/>
                </a:lnTo>
                <a:lnTo>
                  <a:pt x="160866" y="169333"/>
                </a:lnTo>
                <a:lnTo>
                  <a:pt x="160866" y="186267"/>
                </a:lnTo>
                <a:lnTo>
                  <a:pt x="169333" y="203200"/>
                </a:lnTo>
                <a:lnTo>
                  <a:pt x="177800" y="211667"/>
                </a:lnTo>
                <a:lnTo>
                  <a:pt x="186266" y="211667"/>
                </a:lnTo>
                <a:lnTo>
                  <a:pt x="186266" y="211667"/>
                </a:lnTo>
                <a:lnTo>
                  <a:pt x="186266" y="203200"/>
                </a:lnTo>
                <a:lnTo>
                  <a:pt x="186266" y="194733"/>
                </a:lnTo>
                <a:lnTo>
                  <a:pt x="186266" y="194733"/>
                </a:lnTo>
                <a:lnTo>
                  <a:pt x="186266" y="177800"/>
                </a:lnTo>
                <a:lnTo>
                  <a:pt x="186266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335867" y="5892800"/>
            <a:ext cx="228601" cy="160868"/>
          </a:xfrm>
          <a:custGeom>
            <a:avLst/>
            <a:gdLst/>
            <a:ahLst/>
            <a:cxnLst/>
            <a:rect l="0" t="0" r="0" b="0"/>
            <a:pathLst>
              <a:path w="228601" h="160868">
                <a:moveTo>
                  <a:pt x="0" y="8467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33866" y="50800"/>
                </a:lnTo>
                <a:lnTo>
                  <a:pt x="33866" y="67733"/>
                </a:lnTo>
                <a:lnTo>
                  <a:pt x="42333" y="76200"/>
                </a:lnTo>
                <a:lnTo>
                  <a:pt x="42333" y="93133"/>
                </a:lnTo>
                <a:lnTo>
                  <a:pt x="42333" y="101600"/>
                </a:lnTo>
                <a:lnTo>
                  <a:pt x="42333" y="118533"/>
                </a:lnTo>
                <a:lnTo>
                  <a:pt x="33866" y="127000"/>
                </a:lnTo>
                <a:lnTo>
                  <a:pt x="33866" y="135467"/>
                </a:lnTo>
                <a:lnTo>
                  <a:pt x="33866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18533"/>
                </a:lnTo>
                <a:lnTo>
                  <a:pt x="33866" y="110067"/>
                </a:lnTo>
                <a:lnTo>
                  <a:pt x="33866" y="93133"/>
                </a:lnTo>
                <a:lnTo>
                  <a:pt x="33866" y="76200"/>
                </a:lnTo>
                <a:lnTo>
                  <a:pt x="42333" y="59267"/>
                </a:lnTo>
                <a:lnTo>
                  <a:pt x="42333" y="42333"/>
                </a:lnTo>
                <a:lnTo>
                  <a:pt x="50800" y="25400"/>
                </a:lnTo>
                <a:lnTo>
                  <a:pt x="59266" y="16933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16933"/>
                </a:lnTo>
                <a:lnTo>
                  <a:pt x="135466" y="25400"/>
                </a:lnTo>
                <a:lnTo>
                  <a:pt x="143933" y="42333"/>
                </a:lnTo>
                <a:lnTo>
                  <a:pt x="152400" y="50800"/>
                </a:lnTo>
                <a:lnTo>
                  <a:pt x="160866" y="67733"/>
                </a:lnTo>
                <a:lnTo>
                  <a:pt x="169333" y="93133"/>
                </a:lnTo>
                <a:lnTo>
                  <a:pt x="169333" y="101600"/>
                </a:lnTo>
                <a:lnTo>
                  <a:pt x="177800" y="118533"/>
                </a:lnTo>
                <a:lnTo>
                  <a:pt x="177800" y="135467"/>
                </a:lnTo>
                <a:lnTo>
                  <a:pt x="186266" y="143933"/>
                </a:lnTo>
                <a:lnTo>
                  <a:pt x="203200" y="152400"/>
                </a:lnTo>
                <a:lnTo>
                  <a:pt x="211666" y="160867"/>
                </a:lnTo>
                <a:lnTo>
                  <a:pt x="211666" y="160867"/>
                </a:lnTo>
                <a:lnTo>
                  <a:pt x="228600" y="160867"/>
                </a:lnTo>
                <a:lnTo>
                  <a:pt x="228600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572933" y="5909733"/>
            <a:ext cx="118535" cy="423335"/>
          </a:xfrm>
          <a:custGeom>
            <a:avLst/>
            <a:gdLst/>
            <a:ahLst/>
            <a:cxnLst/>
            <a:rect l="0" t="0" r="0" b="0"/>
            <a:pathLst>
              <a:path w="118535" h="423335">
                <a:moveTo>
                  <a:pt x="84667" y="8467"/>
                </a:moveTo>
                <a:lnTo>
                  <a:pt x="84667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27000"/>
                </a:lnTo>
                <a:lnTo>
                  <a:pt x="8467" y="135467"/>
                </a:lnTo>
                <a:lnTo>
                  <a:pt x="25400" y="143934"/>
                </a:lnTo>
                <a:lnTo>
                  <a:pt x="33867" y="143934"/>
                </a:lnTo>
                <a:lnTo>
                  <a:pt x="42334" y="143934"/>
                </a:lnTo>
                <a:lnTo>
                  <a:pt x="50800" y="135467"/>
                </a:lnTo>
                <a:lnTo>
                  <a:pt x="59267" y="127000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7" y="84667"/>
                </a:lnTo>
                <a:lnTo>
                  <a:pt x="84667" y="67734"/>
                </a:lnTo>
                <a:lnTo>
                  <a:pt x="84667" y="50800"/>
                </a:lnTo>
                <a:lnTo>
                  <a:pt x="84667" y="33867"/>
                </a:lnTo>
                <a:lnTo>
                  <a:pt x="84667" y="25400"/>
                </a:lnTo>
                <a:lnTo>
                  <a:pt x="84667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84667" y="25400"/>
                </a:lnTo>
                <a:lnTo>
                  <a:pt x="93134" y="42334"/>
                </a:lnTo>
                <a:lnTo>
                  <a:pt x="93134" y="59267"/>
                </a:lnTo>
                <a:lnTo>
                  <a:pt x="101600" y="84667"/>
                </a:lnTo>
                <a:lnTo>
                  <a:pt x="101600" y="118534"/>
                </a:lnTo>
                <a:lnTo>
                  <a:pt x="110067" y="143934"/>
                </a:lnTo>
                <a:lnTo>
                  <a:pt x="110067" y="177800"/>
                </a:lnTo>
                <a:lnTo>
                  <a:pt x="118534" y="211667"/>
                </a:lnTo>
                <a:lnTo>
                  <a:pt x="118534" y="245534"/>
                </a:lnTo>
                <a:lnTo>
                  <a:pt x="118534" y="279400"/>
                </a:lnTo>
                <a:lnTo>
                  <a:pt x="118534" y="313267"/>
                </a:lnTo>
                <a:lnTo>
                  <a:pt x="110067" y="338667"/>
                </a:lnTo>
                <a:lnTo>
                  <a:pt x="101600" y="364067"/>
                </a:lnTo>
                <a:lnTo>
                  <a:pt x="93134" y="389467"/>
                </a:lnTo>
                <a:lnTo>
                  <a:pt x="76200" y="406400"/>
                </a:lnTo>
                <a:lnTo>
                  <a:pt x="59267" y="414867"/>
                </a:lnTo>
                <a:lnTo>
                  <a:pt x="42334" y="423334"/>
                </a:lnTo>
                <a:lnTo>
                  <a:pt x="33867" y="423334"/>
                </a:lnTo>
                <a:lnTo>
                  <a:pt x="25400" y="414867"/>
                </a:lnTo>
                <a:lnTo>
                  <a:pt x="25400" y="414867"/>
                </a:lnTo>
                <a:lnTo>
                  <a:pt x="16934" y="397934"/>
                </a:lnTo>
                <a:lnTo>
                  <a:pt x="16934" y="397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708400" y="5765800"/>
            <a:ext cx="76201" cy="287868"/>
          </a:xfrm>
          <a:custGeom>
            <a:avLst/>
            <a:gdLst/>
            <a:ahLst/>
            <a:cxnLst/>
            <a:rect l="0" t="0" r="0" b="0"/>
            <a:pathLst>
              <a:path w="76201" h="2878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7" y="59267"/>
                </a:lnTo>
                <a:lnTo>
                  <a:pt x="42333" y="84667"/>
                </a:lnTo>
                <a:lnTo>
                  <a:pt x="50800" y="110067"/>
                </a:lnTo>
                <a:lnTo>
                  <a:pt x="50800" y="143933"/>
                </a:lnTo>
                <a:lnTo>
                  <a:pt x="50800" y="177800"/>
                </a:lnTo>
                <a:lnTo>
                  <a:pt x="50800" y="203200"/>
                </a:lnTo>
                <a:lnTo>
                  <a:pt x="50800" y="228600"/>
                </a:lnTo>
                <a:lnTo>
                  <a:pt x="50800" y="245533"/>
                </a:lnTo>
                <a:lnTo>
                  <a:pt x="50800" y="262467"/>
                </a:lnTo>
                <a:lnTo>
                  <a:pt x="59267" y="279400"/>
                </a:lnTo>
                <a:lnTo>
                  <a:pt x="59267" y="279400"/>
                </a:lnTo>
                <a:lnTo>
                  <a:pt x="59267" y="287867"/>
                </a:lnTo>
                <a:lnTo>
                  <a:pt x="67733" y="279400"/>
                </a:lnTo>
                <a:lnTo>
                  <a:pt x="67733" y="270933"/>
                </a:lnTo>
                <a:lnTo>
                  <a:pt x="67733" y="270933"/>
                </a:lnTo>
                <a:lnTo>
                  <a:pt x="76200" y="262467"/>
                </a:lnTo>
                <a:lnTo>
                  <a:pt x="76200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810000" y="5892800"/>
            <a:ext cx="127001" cy="220134"/>
          </a:xfrm>
          <a:custGeom>
            <a:avLst/>
            <a:gdLst/>
            <a:ahLst/>
            <a:cxnLst/>
            <a:rect l="0" t="0" r="0" b="0"/>
            <a:pathLst>
              <a:path w="127001" h="220134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50800" y="84667"/>
                </a:lnTo>
                <a:lnTo>
                  <a:pt x="67733" y="93133"/>
                </a:lnTo>
                <a:lnTo>
                  <a:pt x="84667" y="93133"/>
                </a:lnTo>
                <a:lnTo>
                  <a:pt x="101600" y="93133"/>
                </a:lnTo>
                <a:lnTo>
                  <a:pt x="118533" y="84667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0800"/>
                </a:lnTo>
                <a:lnTo>
                  <a:pt x="118533" y="33867"/>
                </a:lnTo>
                <a:lnTo>
                  <a:pt x="110067" y="25400"/>
                </a:lnTo>
                <a:lnTo>
                  <a:pt x="93133" y="8467"/>
                </a:lnTo>
                <a:lnTo>
                  <a:pt x="76200" y="8467"/>
                </a:lnTo>
                <a:lnTo>
                  <a:pt x="59267" y="0"/>
                </a:lnTo>
                <a:lnTo>
                  <a:pt x="42333" y="0"/>
                </a:lnTo>
                <a:lnTo>
                  <a:pt x="33867" y="8467"/>
                </a:lnTo>
                <a:lnTo>
                  <a:pt x="16933" y="16933"/>
                </a:lnTo>
                <a:lnTo>
                  <a:pt x="8467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8467" y="127000"/>
                </a:lnTo>
                <a:lnTo>
                  <a:pt x="16933" y="152400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203200"/>
                </a:lnTo>
                <a:lnTo>
                  <a:pt x="59267" y="211667"/>
                </a:lnTo>
                <a:lnTo>
                  <a:pt x="76200" y="220133"/>
                </a:lnTo>
                <a:lnTo>
                  <a:pt x="93133" y="220133"/>
                </a:lnTo>
                <a:lnTo>
                  <a:pt x="110067" y="211667"/>
                </a:lnTo>
                <a:lnTo>
                  <a:pt x="110067" y="211667"/>
                </a:lnTo>
                <a:lnTo>
                  <a:pt x="118533" y="203200"/>
                </a:lnTo>
                <a:lnTo>
                  <a:pt x="118533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945467" y="5892800"/>
            <a:ext cx="177801" cy="254001"/>
          </a:xfrm>
          <a:custGeom>
            <a:avLst/>
            <a:gdLst/>
            <a:ahLst/>
            <a:cxnLst/>
            <a:rect l="0" t="0" r="0" b="0"/>
            <a:pathLst>
              <a:path w="177801" h="254001">
                <a:moveTo>
                  <a:pt x="110066" y="33867"/>
                </a:moveTo>
                <a:lnTo>
                  <a:pt x="101600" y="33867"/>
                </a:lnTo>
                <a:lnTo>
                  <a:pt x="101600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0" y="50800"/>
                </a:lnTo>
                <a:lnTo>
                  <a:pt x="0" y="59267"/>
                </a:lnTo>
                <a:lnTo>
                  <a:pt x="8466" y="67733"/>
                </a:lnTo>
                <a:lnTo>
                  <a:pt x="16933" y="84667"/>
                </a:lnTo>
                <a:lnTo>
                  <a:pt x="33866" y="93133"/>
                </a:lnTo>
                <a:lnTo>
                  <a:pt x="50800" y="110067"/>
                </a:lnTo>
                <a:lnTo>
                  <a:pt x="67733" y="118533"/>
                </a:lnTo>
                <a:lnTo>
                  <a:pt x="84666" y="127000"/>
                </a:lnTo>
                <a:lnTo>
                  <a:pt x="101600" y="143933"/>
                </a:lnTo>
                <a:lnTo>
                  <a:pt x="118533" y="152400"/>
                </a:lnTo>
                <a:lnTo>
                  <a:pt x="135466" y="160867"/>
                </a:lnTo>
                <a:lnTo>
                  <a:pt x="152400" y="160867"/>
                </a:lnTo>
                <a:lnTo>
                  <a:pt x="169333" y="177800"/>
                </a:lnTo>
                <a:lnTo>
                  <a:pt x="169333" y="177800"/>
                </a:lnTo>
                <a:lnTo>
                  <a:pt x="177800" y="186267"/>
                </a:lnTo>
                <a:lnTo>
                  <a:pt x="177800" y="194733"/>
                </a:lnTo>
                <a:lnTo>
                  <a:pt x="169333" y="203200"/>
                </a:lnTo>
                <a:lnTo>
                  <a:pt x="169333" y="211667"/>
                </a:lnTo>
                <a:lnTo>
                  <a:pt x="152400" y="220133"/>
                </a:lnTo>
                <a:lnTo>
                  <a:pt x="135466" y="228600"/>
                </a:lnTo>
                <a:lnTo>
                  <a:pt x="110066" y="237067"/>
                </a:lnTo>
                <a:lnTo>
                  <a:pt x="93133" y="245533"/>
                </a:lnTo>
                <a:lnTo>
                  <a:pt x="93133" y="245533"/>
                </a:lnTo>
                <a:lnTo>
                  <a:pt x="67733" y="254000"/>
                </a:lnTo>
                <a:lnTo>
                  <a:pt x="67733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591733" y="6197600"/>
            <a:ext cx="279401" cy="397935"/>
          </a:xfrm>
          <a:custGeom>
            <a:avLst/>
            <a:gdLst/>
            <a:ahLst/>
            <a:cxnLst/>
            <a:rect l="0" t="0" r="0" b="0"/>
            <a:pathLst>
              <a:path w="279401" h="397935">
                <a:moveTo>
                  <a:pt x="245534" y="0"/>
                </a:moveTo>
                <a:lnTo>
                  <a:pt x="237067" y="8467"/>
                </a:lnTo>
                <a:lnTo>
                  <a:pt x="228600" y="8467"/>
                </a:lnTo>
                <a:lnTo>
                  <a:pt x="211667" y="16933"/>
                </a:lnTo>
                <a:lnTo>
                  <a:pt x="186267" y="25400"/>
                </a:lnTo>
                <a:lnTo>
                  <a:pt x="169334" y="33867"/>
                </a:lnTo>
                <a:lnTo>
                  <a:pt x="143934" y="42333"/>
                </a:lnTo>
                <a:lnTo>
                  <a:pt x="118534" y="59267"/>
                </a:lnTo>
                <a:lnTo>
                  <a:pt x="93134" y="67733"/>
                </a:lnTo>
                <a:lnTo>
                  <a:pt x="67734" y="84667"/>
                </a:lnTo>
                <a:lnTo>
                  <a:pt x="50800" y="101600"/>
                </a:lnTo>
                <a:lnTo>
                  <a:pt x="33867" y="118533"/>
                </a:lnTo>
                <a:lnTo>
                  <a:pt x="16934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4" y="169333"/>
                </a:lnTo>
                <a:lnTo>
                  <a:pt x="25400" y="186267"/>
                </a:lnTo>
                <a:lnTo>
                  <a:pt x="50800" y="194733"/>
                </a:lnTo>
                <a:lnTo>
                  <a:pt x="67734" y="203200"/>
                </a:lnTo>
                <a:lnTo>
                  <a:pt x="101600" y="211667"/>
                </a:lnTo>
                <a:lnTo>
                  <a:pt x="127000" y="211667"/>
                </a:lnTo>
                <a:lnTo>
                  <a:pt x="160867" y="220133"/>
                </a:lnTo>
                <a:lnTo>
                  <a:pt x="186267" y="237067"/>
                </a:lnTo>
                <a:lnTo>
                  <a:pt x="220134" y="245533"/>
                </a:lnTo>
                <a:lnTo>
                  <a:pt x="245534" y="262467"/>
                </a:lnTo>
                <a:lnTo>
                  <a:pt x="262467" y="279400"/>
                </a:lnTo>
                <a:lnTo>
                  <a:pt x="279400" y="296333"/>
                </a:lnTo>
                <a:lnTo>
                  <a:pt x="279400" y="304800"/>
                </a:lnTo>
                <a:lnTo>
                  <a:pt x="270934" y="321734"/>
                </a:lnTo>
                <a:lnTo>
                  <a:pt x="262467" y="338667"/>
                </a:lnTo>
                <a:lnTo>
                  <a:pt x="237067" y="355600"/>
                </a:lnTo>
                <a:lnTo>
                  <a:pt x="211667" y="364067"/>
                </a:lnTo>
                <a:lnTo>
                  <a:pt x="186267" y="372533"/>
                </a:lnTo>
                <a:lnTo>
                  <a:pt x="152400" y="381000"/>
                </a:lnTo>
                <a:lnTo>
                  <a:pt x="118534" y="389466"/>
                </a:lnTo>
                <a:lnTo>
                  <a:pt x="84667" y="389466"/>
                </a:lnTo>
                <a:lnTo>
                  <a:pt x="59267" y="397934"/>
                </a:lnTo>
                <a:lnTo>
                  <a:pt x="33867" y="389466"/>
                </a:lnTo>
                <a:lnTo>
                  <a:pt x="16934" y="381000"/>
                </a:lnTo>
                <a:lnTo>
                  <a:pt x="8467" y="372533"/>
                </a:lnTo>
                <a:lnTo>
                  <a:pt x="0" y="355600"/>
                </a:lnTo>
                <a:lnTo>
                  <a:pt x="0" y="355600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913467" y="6324600"/>
            <a:ext cx="160867" cy="270935"/>
          </a:xfrm>
          <a:custGeom>
            <a:avLst/>
            <a:gdLst/>
            <a:ahLst/>
            <a:cxnLst/>
            <a:rect l="0" t="0" r="0" b="0"/>
            <a:pathLst>
              <a:path w="160867" h="270935">
                <a:moveTo>
                  <a:pt x="8466" y="25400"/>
                </a:move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86266"/>
                </a:lnTo>
                <a:lnTo>
                  <a:pt x="16933" y="203200"/>
                </a:lnTo>
                <a:lnTo>
                  <a:pt x="25400" y="220133"/>
                </a:lnTo>
                <a:lnTo>
                  <a:pt x="33866" y="228600"/>
                </a:lnTo>
                <a:lnTo>
                  <a:pt x="42333" y="237067"/>
                </a:lnTo>
                <a:lnTo>
                  <a:pt x="50800" y="245533"/>
                </a:lnTo>
                <a:lnTo>
                  <a:pt x="50800" y="245533"/>
                </a:lnTo>
                <a:lnTo>
                  <a:pt x="59266" y="237067"/>
                </a:lnTo>
                <a:lnTo>
                  <a:pt x="67733" y="228600"/>
                </a:lnTo>
                <a:lnTo>
                  <a:pt x="67733" y="211667"/>
                </a:lnTo>
                <a:lnTo>
                  <a:pt x="67733" y="194734"/>
                </a:lnTo>
                <a:lnTo>
                  <a:pt x="76200" y="169333"/>
                </a:lnTo>
                <a:lnTo>
                  <a:pt x="76200" y="143933"/>
                </a:lnTo>
                <a:lnTo>
                  <a:pt x="76200" y="118533"/>
                </a:lnTo>
                <a:lnTo>
                  <a:pt x="76200" y="93133"/>
                </a:lnTo>
                <a:lnTo>
                  <a:pt x="84666" y="67733"/>
                </a:lnTo>
                <a:lnTo>
                  <a:pt x="84666" y="42333"/>
                </a:lnTo>
                <a:lnTo>
                  <a:pt x="84666" y="25400"/>
                </a:lnTo>
                <a:lnTo>
                  <a:pt x="84666" y="16933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8467"/>
                </a:lnTo>
                <a:lnTo>
                  <a:pt x="84666" y="25400"/>
                </a:lnTo>
                <a:lnTo>
                  <a:pt x="93133" y="50800"/>
                </a:lnTo>
                <a:lnTo>
                  <a:pt x="93133" y="76200"/>
                </a:lnTo>
                <a:lnTo>
                  <a:pt x="93133" y="101600"/>
                </a:lnTo>
                <a:lnTo>
                  <a:pt x="101600" y="127000"/>
                </a:lnTo>
                <a:lnTo>
                  <a:pt x="101600" y="160867"/>
                </a:lnTo>
                <a:lnTo>
                  <a:pt x="110066" y="186266"/>
                </a:lnTo>
                <a:lnTo>
                  <a:pt x="118533" y="211667"/>
                </a:lnTo>
                <a:lnTo>
                  <a:pt x="118533" y="237067"/>
                </a:lnTo>
                <a:lnTo>
                  <a:pt x="127000" y="254000"/>
                </a:lnTo>
                <a:lnTo>
                  <a:pt x="135466" y="270934"/>
                </a:lnTo>
                <a:lnTo>
                  <a:pt x="152400" y="270934"/>
                </a:lnTo>
                <a:lnTo>
                  <a:pt x="152400" y="270934"/>
                </a:lnTo>
                <a:lnTo>
                  <a:pt x="160866" y="262466"/>
                </a:lnTo>
                <a:lnTo>
                  <a:pt x="160866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175933" y="6392333"/>
            <a:ext cx="16935" cy="364068"/>
          </a:xfrm>
          <a:custGeom>
            <a:avLst/>
            <a:gdLst/>
            <a:ahLst/>
            <a:cxnLst/>
            <a:rect l="0" t="0" r="0" b="0"/>
            <a:pathLst>
              <a:path w="16935" h="364068">
                <a:moveTo>
                  <a:pt x="16934" y="0"/>
                </a:moveTo>
                <a:lnTo>
                  <a:pt x="16934" y="8467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4"/>
                </a:lnTo>
                <a:lnTo>
                  <a:pt x="0" y="118533"/>
                </a:lnTo>
                <a:lnTo>
                  <a:pt x="0" y="143934"/>
                </a:lnTo>
                <a:lnTo>
                  <a:pt x="0" y="177800"/>
                </a:lnTo>
                <a:lnTo>
                  <a:pt x="0" y="203201"/>
                </a:lnTo>
                <a:lnTo>
                  <a:pt x="0" y="237067"/>
                </a:lnTo>
                <a:lnTo>
                  <a:pt x="8467" y="270933"/>
                </a:lnTo>
                <a:lnTo>
                  <a:pt x="8467" y="304800"/>
                </a:lnTo>
                <a:lnTo>
                  <a:pt x="8467" y="330200"/>
                </a:lnTo>
                <a:lnTo>
                  <a:pt x="8467" y="347133"/>
                </a:lnTo>
                <a:lnTo>
                  <a:pt x="8467" y="355601"/>
                </a:lnTo>
                <a:lnTo>
                  <a:pt x="8467" y="364067"/>
                </a:lnTo>
                <a:lnTo>
                  <a:pt x="8467" y="364067"/>
                </a:lnTo>
                <a:lnTo>
                  <a:pt x="8467" y="347133"/>
                </a:lnTo>
                <a:lnTo>
                  <a:pt x="8467" y="347133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150533" y="6358467"/>
            <a:ext cx="169335" cy="237068"/>
          </a:xfrm>
          <a:custGeom>
            <a:avLst/>
            <a:gdLst/>
            <a:ahLst/>
            <a:cxnLst/>
            <a:rect l="0" t="0" r="0" b="0"/>
            <a:pathLst>
              <a:path w="169335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6"/>
                </a:lnTo>
                <a:lnTo>
                  <a:pt x="33867" y="16933"/>
                </a:lnTo>
                <a:lnTo>
                  <a:pt x="50800" y="25400"/>
                </a:lnTo>
                <a:lnTo>
                  <a:pt x="67734" y="42333"/>
                </a:lnTo>
                <a:lnTo>
                  <a:pt x="93134" y="59266"/>
                </a:lnTo>
                <a:lnTo>
                  <a:pt x="110067" y="76200"/>
                </a:lnTo>
                <a:lnTo>
                  <a:pt x="135467" y="101600"/>
                </a:lnTo>
                <a:lnTo>
                  <a:pt x="152400" y="127000"/>
                </a:lnTo>
                <a:lnTo>
                  <a:pt x="160867" y="152399"/>
                </a:lnTo>
                <a:lnTo>
                  <a:pt x="169334" y="177800"/>
                </a:lnTo>
                <a:lnTo>
                  <a:pt x="169334" y="194733"/>
                </a:lnTo>
                <a:lnTo>
                  <a:pt x="169334" y="211666"/>
                </a:lnTo>
                <a:lnTo>
                  <a:pt x="160867" y="220133"/>
                </a:lnTo>
                <a:lnTo>
                  <a:pt x="143934" y="228599"/>
                </a:lnTo>
                <a:lnTo>
                  <a:pt x="127000" y="237067"/>
                </a:lnTo>
                <a:lnTo>
                  <a:pt x="110067" y="228599"/>
                </a:lnTo>
                <a:lnTo>
                  <a:pt x="84667" y="228599"/>
                </a:lnTo>
                <a:lnTo>
                  <a:pt x="59267" y="220133"/>
                </a:lnTo>
                <a:lnTo>
                  <a:pt x="42334" y="211666"/>
                </a:lnTo>
                <a:lnTo>
                  <a:pt x="25400" y="203200"/>
                </a:lnTo>
                <a:lnTo>
                  <a:pt x="16934" y="194733"/>
                </a:lnTo>
                <a:lnTo>
                  <a:pt x="8467" y="177800"/>
                </a:lnTo>
                <a:lnTo>
                  <a:pt x="8467" y="177800"/>
                </a:lnTo>
                <a:lnTo>
                  <a:pt x="16934" y="169333"/>
                </a:lnTo>
                <a:lnTo>
                  <a:pt x="16934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370667" y="6468533"/>
            <a:ext cx="42334" cy="270934"/>
          </a:xfrm>
          <a:custGeom>
            <a:avLst/>
            <a:gdLst/>
            <a:ahLst/>
            <a:cxnLst/>
            <a:rect l="0" t="0" r="0" b="0"/>
            <a:pathLst>
              <a:path w="42334" h="270934">
                <a:moveTo>
                  <a:pt x="8466" y="0"/>
                </a:moveTo>
                <a:lnTo>
                  <a:pt x="8466" y="8467"/>
                </a:lnTo>
                <a:lnTo>
                  <a:pt x="8466" y="16934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8466" y="101600"/>
                </a:lnTo>
                <a:lnTo>
                  <a:pt x="8466" y="127001"/>
                </a:lnTo>
                <a:lnTo>
                  <a:pt x="16933" y="152400"/>
                </a:lnTo>
                <a:lnTo>
                  <a:pt x="25400" y="177800"/>
                </a:lnTo>
                <a:lnTo>
                  <a:pt x="33866" y="203201"/>
                </a:lnTo>
                <a:lnTo>
                  <a:pt x="42333" y="228600"/>
                </a:lnTo>
                <a:lnTo>
                  <a:pt x="42333" y="245534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353733" y="6392333"/>
            <a:ext cx="177801" cy="203202"/>
          </a:xfrm>
          <a:custGeom>
            <a:avLst/>
            <a:gdLst/>
            <a:ahLst/>
            <a:cxnLst/>
            <a:rect l="0" t="0" r="0" b="0"/>
            <a:pathLst>
              <a:path w="177801" h="203202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8534" y="25400"/>
                </a:lnTo>
                <a:lnTo>
                  <a:pt x="135467" y="33867"/>
                </a:lnTo>
                <a:lnTo>
                  <a:pt x="152400" y="50800"/>
                </a:lnTo>
                <a:lnTo>
                  <a:pt x="169334" y="67734"/>
                </a:lnTo>
                <a:lnTo>
                  <a:pt x="169334" y="84667"/>
                </a:lnTo>
                <a:lnTo>
                  <a:pt x="177800" y="101600"/>
                </a:lnTo>
                <a:lnTo>
                  <a:pt x="169334" y="118533"/>
                </a:lnTo>
                <a:lnTo>
                  <a:pt x="169334" y="135467"/>
                </a:lnTo>
                <a:lnTo>
                  <a:pt x="152400" y="152400"/>
                </a:lnTo>
                <a:lnTo>
                  <a:pt x="143934" y="169334"/>
                </a:lnTo>
                <a:lnTo>
                  <a:pt x="127000" y="177800"/>
                </a:lnTo>
                <a:lnTo>
                  <a:pt x="110067" y="186267"/>
                </a:lnTo>
                <a:lnTo>
                  <a:pt x="84667" y="194733"/>
                </a:lnTo>
                <a:lnTo>
                  <a:pt x="76200" y="194733"/>
                </a:lnTo>
                <a:lnTo>
                  <a:pt x="59267" y="203201"/>
                </a:lnTo>
                <a:lnTo>
                  <a:pt x="42334" y="194733"/>
                </a:lnTo>
                <a:lnTo>
                  <a:pt x="33867" y="194733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599267" y="6248400"/>
            <a:ext cx="33867" cy="338667"/>
          </a:xfrm>
          <a:custGeom>
            <a:avLst/>
            <a:gdLst/>
            <a:ahLst/>
            <a:cxnLst/>
            <a:rect l="0" t="0" r="0" b="0"/>
            <a:pathLst>
              <a:path w="33867" h="338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84667"/>
                </a:lnTo>
                <a:lnTo>
                  <a:pt x="33866" y="110067"/>
                </a:lnTo>
                <a:lnTo>
                  <a:pt x="33866" y="143933"/>
                </a:lnTo>
                <a:lnTo>
                  <a:pt x="33866" y="169333"/>
                </a:lnTo>
                <a:lnTo>
                  <a:pt x="33866" y="194733"/>
                </a:lnTo>
                <a:lnTo>
                  <a:pt x="25400" y="220133"/>
                </a:lnTo>
                <a:lnTo>
                  <a:pt x="25400" y="245533"/>
                </a:lnTo>
                <a:lnTo>
                  <a:pt x="16933" y="270934"/>
                </a:lnTo>
                <a:lnTo>
                  <a:pt x="16933" y="296333"/>
                </a:lnTo>
                <a:lnTo>
                  <a:pt x="16933" y="313267"/>
                </a:lnTo>
                <a:lnTo>
                  <a:pt x="16933" y="321733"/>
                </a:lnTo>
                <a:lnTo>
                  <a:pt x="16933" y="330200"/>
                </a:lnTo>
                <a:lnTo>
                  <a:pt x="16933" y="338666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30200"/>
                </a:lnTo>
                <a:lnTo>
                  <a:pt x="16933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683933" y="6383867"/>
            <a:ext cx="127001" cy="203200"/>
          </a:xfrm>
          <a:custGeom>
            <a:avLst/>
            <a:gdLst/>
            <a:ahLst/>
            <a:cxnLst/>
            <a:rect l="0" t="0" r="0" b="0"/>
            <a:pathLst>
              <a:path w="127001" h="203200">
                <a:moveTo>
                  <a:pt x="16934" y="84666"/>
                </a:moveTo>
                <a:lnTo>
                  <a:pt x="25400" y="84666"/>
                </a:lnTo>
                <a:lnTo>
                  <a:pt x="33867" y="84666"/>
                </a:lnTo>
                <a:lnTo>
                  <a:pt x="42334" y="84666"/>
                </a:lnTo>
                <a:lnTo>
                  <a:pt x="50800" y="84666"/>
                </a:lnTo>
                <a:lnTo>
                  <a:pt x="67734" y="84666"/>
                </a:lnTo>
                <a:lnTo>
                  <a:pt x="76200" y="84666"/>
                </a:lnTo>
                <a:lnTo>
                  <a:pt x="93134" y="76200"/>
                </a:lnTo>
                <a:lnTo>
                  <a:pt x="93134" y="67733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6"/>
                </a:lnTo>
                <a:lnTo>
                  <a:pt x="93134" y="25400"/>
                </a:lnTo>
                <a:lnTo>
                  <a:pt x="93134" y="8466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33867" y="0"/>
                </a:lnTo>
                <a:lnTo>
                  <a:pt x="2540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8467" y="118533"/>
                </a:lnTo>
                <a:lnTo>
                  <a:pt x="16934" y="143933"/>
                </a:lnTo>
                <a:lnTo>
                  <a:pt x="25400" y="169333"/>
                </a:lnTo>
                <a:lnTo>
                  <a:pt x="42334" y="186266"/>
                </a:lnTo>
                <a:lnTo>
                  <a:pt x="59267" y="194733"/>
                </a:lnTo>
                <a:lnTo>
                  <a:pt x="67734" y="203199"/>
                </a:lnTo>
                <a:lnTo>
                  <a:pt x="76200" y="203199"/>
                </a:lnTo>
                <a:lnTo>
                  <a:pt x="93134" y="203199"/>
                </a:lnTo>
                <a:lnTo>
                  <a:pt x="101600" y="186266"/>
                </a:lnTo>
                <a:lnTo>
                  <a:pt x="118534" y="169333"/>
                </a:lnTo>
                <a:lnTo>
                  <a:pt x="118534" y="169333"/>
                </a:lnTo>
                <a:lnTo>
                  <a:pt x="127000" y="143933"/>
                </a:lnTo>
                <a:lnTo>
                  <a:pt x="127000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853267" y="6366933"/>
            <a:ext cx="254001" cy="228602"/>
          </a:xfrm>
          <a:custGeom>
            <a:avLst/>
            <a:gdLst/>
            <a:ahLst/>
            <a:cxnLst/>
            <a:rect l="0" t="0" r="0" b="0"/>
            <a:pathLst>
              <a:path w="254001" h="228602">
                <a:moveTo>
                  <a:pt x="0" y="67734"/>
                </a:moveTo>
                <a:lnTo>
                  <a:pt x="8466" y="59267"/>
                </a:lnTo>
                <a:lnTo>
                  <a:pt x="8466" y="50800"/>
                </a:lnTo>
                <a:lnTo>
                  <a:pt x="16933" y="42334"/>
                </a:lnTo>
                <a:lnTo>
                  <a:pt x="25400" y="42334"/>
                </a:lnTo>
                <a:lnTo>
                  <a:pt x="25400" y="33867"/>
                </a:lnTo>
                <a:lnTo>
                  <a:pt x="33866" y="33867"/>
                </a:lnTo>
                <a:lnTo>
                  <a:pt x="33866" y="42334"/>
                </a:lnTo>
                <a:lnTo>
                  <a:pt x="42333" y="50800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84667"/>
                </a:lnTo>
                <a:lnTo>
                  <a:pt x="42333" y="110067"/>
                </a:lnTo>
                <a:lnTo>
                  <a:pt x="42333" y="127000"/>
                </a:lnTo>
                <a:lnTo>
                  <a:pt x="42333" y="152401"/>
                </a:lnTo>
                <a:lnTo>
                  <a:pt x="42333" y="169334"/>
                </a:lnTo>
                <a:lnTo>
                  <a:pt x="33866" y="186267"/>
                </a:lnTo>
                <a:lnTo>
                  <a:pt x="33866" y="203200"/>
                </a:lnTo>
                <a:lnTo>
                  <a:pt x="33866" y="220133"/>
                </a:lnTo>
                <a:lnTo>
                  <a:pt x="33866" y="220133"/>
                </a:lnTo>
                <a:lnTo>
                  <a:pt x="33866" y="228601"/>
                </a:lnTo>
                <a:lnTo>
                  <a:pt x="33866" y="228601"/>
                </a:lnTo>
                <a:lnTo>
                  <a:pt x="33866" y="220133"/>
                </a:lnTo>
                <a:lnTo>
                  <a:pt x="33866" y="211667"/>
                </a:lnTo>
                <a:lnTo>
                  <a:pt x="33866" y="194734"/>
                </a:lnTo>
                <a:lnTo>
                  <a:pt x="33866" y="177800"/>
                </a:lnTo>
                <a:lnTo>
                  <a:pt x="33866" y="152401"/>
                </a:lnTo>
                <a:lnTo>
                  <a:pt x="33866" y="127000"/>
                </a:lnTo>
                <a:lnTo>
                  <a:pt x="42333" y="110067"/>
                </a:lnTo>
                <a:lnTo>
                  <a:pt x="42333" y="84667"/>
                </a:lnTo>
                <a:lnTo>
                  <a:pt x="50800" y="59267"/>
                </a:lnTo>
                <a:lnTo>
                  <a:pt x="59266" y="42334"/>
                </a:lnTo>
                <a:lnTo>
                  <a:pt x="59266" y="25400"/>
                </a:lnTo>
                <a:lnTo>
                  <a:pt x="67733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101600" y="16934"/>
                </a:lnTo>
                <a:lnTo>
                  <a:pt x="110066" y="25400"/>
                </a:lnTo>
                <a:lnTo>
                  <a:pt x="118533" y="42334"/>
                </a:lnTo>
                <a:lnTo>
                  <a:pt x="127000" y="59267"/>
                </a:lnTo>
                <a:lnTo>
                  <a:pt x="127000" y="76200"/>
                </a:lnTo>
                <a:lnTo>
                  <a:pt x="135466" y="93134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43933" y="143933"/>
                </a:lnTo>
                <a:lnTo>
                  <a:pt x="143933" y="160867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43933" y="186267"/>
                </a:lnTo>
                <a:lnTo>
                  <a:pt x="143933" y="186267"/>
                </a:lnTo>
                <a:lnTo>
                  <a:pt x="143933" y="177800"/>
                </a:lnTo>
                <a:lnTo>
                  <a:pt x="143933" y="169334"/>
                </a:lnTo>
                <a:lnTo>
                  <a:pt x="143933" y="160867"/>
                </a:lnTo>
                <a:lnTo>
                  <a:pt x="152400" y="143933"/>
                </a:lnTo>
                <a:lnTo>
                  <a:pt x="152400" y="118534"/>
                </a:lnTo>
                <a:lnTo>
                  <a:pt x="152400" y="101600"/>
                </a:lnTo>
                <a:lnTo>
                  <a:pt x="160866" y="76200"/>
                </a:lnTo>
                <a:lnTo>
                  <a:pt x="160866" y="59267"/>
                </a:lnTo>
                <a:lnTo>
                  <a:pt x="169333" y="42334"/>
                </a:lnTo>
                <a:lnTo>
                  <a:pt x="169333" y="25400"/>
                </a:lnTo>
                <a:lnTo>
                  <a:pt x="177800" y="8467"/>
                </a:lnTo>
                <a:lnTo>
                  <a:pt x="186266" y="8467"/>
                </a:lnTo>
                <a:lnTo>
                  <a:pt x="194733" y="0"/>
                </a:lnTo>
                <a:lnTo>
                  <a:pt x="194733" y="0"/>
                </a:lnTo>
                <a:lnTo>
                  <a:pt x="203200" y="0"/>
                </a:lnTo>
                <a:lnTo>
                  <a:pt x="203200" y="8467"/>
                </a:lnTo>
                <a:lnTo>
                  <a:pt x="211666" y="16934"/>
                </a:lnTo>
                <a:lnTo>
                  <a:pt x="211666" y="33867"/>
                </a:lnTo>
                <a:lnTo>
                  <a:pt x="220133" y="42334"/>
                </a:lnTo>
                <a:lnTo>
                  <a:pt x="220133" y="67734"/>
                </a:lnTo>
                <a:lnTo>
                  <a:pt x="228600" y="84667"/>
                </a:lnTo>
                <a:lnTo>
                  <a:pt x="228600" y="101600"/>
                </a:lnTo>
                <a:lnTo>
                  <a:pt x="228600" y="127000"/>
                </a:lnTo>
                <a:lnTo>
                  <a:pt x="237066" y="143933"/>
                </a:lnTo>
                <a:lnTo>
                  <a:pt x="237066" y="169334"/>
                </a:lnTo>
                <a:lnTo>
                  <a:pt x="237066" y="186267"/>
                </a:lnTo>
                <a:lnTo>
                  <a:pt x="237066" y="194734"/>
                </a:lnTo>
                <a:lnTo>
                  <a:pt x="245533" y="211667"/>
                </a:lnTo>
                <a:lnTo>
                  <a:pt x="245533" y="220133"/>
                </a:lnTo>
                <a:lnTo>
                  <a:pt x="245533" y="220133"/>
                </a:lnTo>
                <a:lnTo>
                  <a:pt x="254000" y="220133"/>
                </a:lnTo>
                <a:lnTo>
                  <a:pt x="254000" y="211667"/>
                </a:lnTo>
                <a:lnTo>
                  <a:pt x="254000" y="211667"/>
                </a:lnTo>
                <a:lnTo>
                  <a:pt x="254000" y="203200"/>
                </a:lnTo>
                <a:lnTo>
                  <a:pt x="2540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141133" y="6400800"/>
            <a:ext cx="127001" cy="186267"/>
          </a:xfrm>
          <a:custGeom>
            <a:avLst/>
            <a:gdLst/>
            <a:ahLst/>
            <a:cxnLst/>
            <a:rect l="0" t="0" r="0" b="0"/>
            <a:pathLst>
              <a:path w="127001" h="186267">
                <a:moveTo>
                  <a:pt x="33867" y="93133"/>
                </a:moveTo>
                <a:lnTo>
                  <a:pt x="33867" y="93133"/>
                </a:lnTo>
                <a:lnTo>
                  <a:pt x="42334" y="93133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101600"/>
                </a:lnTo>
                <a:lnTo>
                  <a:pt x="84667" y="101600"/>
                </a:lnTo>
                <a:lnTo>
                  <a:pt x="93134" y="93133"/>
                </a:lnTo>
                <a:lnTo>
                  <a:pt x="110067" y="93133"/>
                </a:lnTo>
                <a:lnTo>
                  <a:pt x="110067" y="93133"/>
                </a:lnTo>
                <a:lnTo>
                  <a:pt x="118534" y="84667"/>
                </a:lnTo>
                <a:lnTo>
                  <a:pt x="127000" y="76200"/>
                </a:lnTo>
                <a:lnTo>
                  <a:pt x="118534" y="59267"/>
                </a:lnTo>
                <a:lnTo>
                  <a:pt x="110067" y="50800"/>
                </a:lnTo>
                <a:lnTo>
                  <a:pt x="110067" y="33867"/>
                </a:lnTo>
                <a:lnTo>
                  <a:pt x="93134" y="25400"/>
                </a:lnTo>
                <a:lnTo>
                  <a:pt x="84667" y="16933"/>
                </a:lnTo>
                <a:lnTo>
                  <a:pt x="67734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25400" y="0"/>
                </a:lnTo>
                <a:lnTo>
                  <a:pt x="16934" y="8467"/>
                </a:lnTo>
                <a:lnTo>
                  <a:pt x="8467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8467" y="93133"/>
                </a:lnTo>
                <a:lnTo>
                  <a:pt x="16934" y="118534"/>
                </a:lnTo>
                <a:lnTo>
                  <a:pt x="25400" y="135467"/>
                </a:lnTo>
                <a:lnTo>
                  <a:pt x="33867" y="160867"/>
                </a:lnTo>
                <a:lnTo>
                  <a:pt x="42334" y="169333"/>
                </a:lnTo>
                <a:lnTo>
                  <a:pt x="59267" y="177800"/>
                </a:lnTo>
                <a:lnTo>
                  <a:pt x="67734" y="186266"/>
                </a:lnTo>
                <a:lnTo>
                  <a:pt x="84667" y="186266"/>
                </a:lnTo>
                <a:lnTo>
                  <a:pt x="93134" y="177800"/>
                </a:lnTo>
                <a:lnTo>
                  <a:pt x="93134" y="177800"/>
                </a:lnTo>
                <a:lnTo>
                  <a:pt x="101600" y="169333"/>
                </a:lnTo>
                <a:lnTo>
                  <a:pt x="10160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293533" y="6409267"/>
            <a:ext cx="245535" cy="228601"/>
          </a:xfrm>
          <a:custGeom>
            <a:avLst/>
            <a:gdLst/>
            <a:ahLst/>
            <a:cxnLst/>
            <a:rect l="0" t="0" r="0" b="0"/>
            <a:pathLst>
              <a:path w="245535" h="228601">
                <a:moveTo>
                  <a:pt x="93134" y="16933"/>
                </a:moveTo>
                <a:lnTo>
                  <a:pt x="93134" y="16933"/>
                </a:lnTo>
                <a:lnTo>
                  <a:pt x="93134" y="16933"/>
                </a:lnTo>
                <a:lnTo>
                  <a:pt x="93134" y="16933"/>
                </a:lnTo>
                <a:lnTo>
                  <a:pt x="93134" y="8466"/>
                </a:lnTo>
                <a:lnTo>
                  <a:pt x="93134" y="8466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42334" y="33866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8467" y="84666"/>
                </a:lnTo>
                <a:lnTo>
                  <a:pt x="8467" y="101599"/>
                </a:lnTo>
                <a:lnTo>
                  <a:pt x="8467" y="118533"/>
                </a:lnTo>
                <a:lnTo>
                  <a:pt x="8467" y="127000"/>
                </a:lnTo>
                <a:lnTo>
                  <a:pt x="0" y="135466"/>
                </a:lnTo>
                <a:lnTo>
                  <a:pt x="0" y="143933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52400"/>
                </a:lnTo>
                <a:lnTo>
                  <a:pt x="16934" y="1524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35466"/>
                </a:lnTo>
                <a:lnTo>
                  <a:pt x="16934" y="135466"/>
                </a:lnTo>
                <a:lnTo>
                  <a:pt x="16934" y="135466"/>
                </a:lnTo>
                <a:lnTo>
                  <a:pt x="16934" y="135466"/>
                </a:lnTo>
                <a:lnTo>
                  <a:pt x="16934" y="135466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18533"/>
                </a:lnTo>
                <a:lnTo>
                  <a:pt x="16934" y="118533"/>
                </a:lnTo>
                <a:lnTo>
                  <a:pt x="16934" y="118533"/>
                </a:lnTo>
                <a:lnTo>
                  <a:pt x="16934" y="110067"/>
                </a:lnTo>
                <a:lnTo>
                  <a:pt x="25400" y="110067"/>
                </a:lnTo>
                <a:lnTo>
                  <a:pt x="33867" y="101599"/>
                </a:lnTo>
                <a:lnTo>
                  <a:pt x="33867" y="101599"/>
                </a:lnTo>
                <a:lnTo>
                  <a:pt x="42334" y="93133"/>
                </a:lnTo>
                <a:lnTo>
                  <a:pt x="42334" y="84666"/>
                </a:lnTo>
                <a:lnTo>
                  <a:pt x="50800" y="84666"/>
                </a:lnTo>
                <a:lnTo>
                  <a:pt x="59267" y="76200"/>
                </a:lnTo>
                <a:lnTo>
                  <a:pt x="59267" y="67733"/>
                </a:lnTo>
                <a:lnTo>
                  <a:pt x="67734" y="59266"/>
                </a:lnTo>
                <a:lnTo>
                  <a:pt x="76200" y="59266"/>
                </a:lnTo>
                <a:lnTo>
                  <a:pt x="84667" y="50800"/>
                </a:lnTo>
                <a:lnTo>
                  <a:pt x="93134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10067" y="33866"/>
                </a:lnTo>
                <a:lnTo>
                  <a:pt x="118534" y="33866"/>
                </a:lnTo>
                <a:lnTo>
                  <a:pt x="127000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43934" y="59266"/>
                </a:lnTo>
                <a:lnTo>
                  <a:pt x="143934" y="76200"/>
                </a:lnTo>
                <a:lnTo>
                  <a:pt x="152400" y="84666"/>
                </a:lnTo>
                <a:lnTo>
                  <a:pt x="160867" y="101599"/>
                </a:lnTo>
                <a:lnTo>
                  <a:pt x="160867" y="118533"/>
                </a:lnTo>
                <a:lnTo>
                  <a:pt x="169334" y="143933"/>
                </a:lnTo>
                <a:lnTo>
                  <a:pt x="169334" y="160866"/>
                </a:lnTo>
                <a:lnTo>
                  <a:pt x="186267" y="177799"/>
                </a:lnTo>
                <a:lnTo>
                  <a:pt x="194734" y="194733"/>
                </a:lnTo>
                <a:lnTo>
                  <a:pt x="203200" y="211666"/>
                </a:lnTo>
                <a:lnTo>
                  <a:pt x="211667" y="220133"/>
                </a:lnTo>
                <a:lnTo>
                  <a:pt x="220134" y="228600"/>
                </a:lnTo>
                <a:lnTo>
                  <a:pt x="228600" y="228600"/>
                </a:lnTo>
                <a:lnTo>
                  <a:pt x="237067" y="220133"/>
                </a:lnTo>
                <a:lnTo>
                  <a:pt x="237067" y="220133"/>
                </a:lnTo>
                <a:lnTo>
                  <a:pt x="245534" y="211666"/>
                </a:lnTo>
                <a:lnTo>
                  <a:pt x="245534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539067" y="6307667"/>
            <a:ext cx="84667" cy="279400"/>
          </a:xfrm>
          <a:custGeom>
            <a:avLst/>
            <a:gdLst/>
            <a:ahLst/>
            <a:cxnLst/>
            <a:rect l="0" t="0" r="0" b="0"/>
            <a:pathLst>
              <a:path w="84667" h="279400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16933" y="50800"/>
                </a:lnTo>
                <a:lnTo>
                  <a:pt x="33866" y="76200"/>
                </a:lnTo>
                <a:lnTo>
                  <a:pt x="42333" y="101600"/>
                </a:lnTo>
                <a:lnTo>
                  <a:pt x="59266" y="135466"/>
                </a:lnTo>
                <a:lnTo>
                  <a:pt x="67733" y="160866"/>
                </a:lnTo>
                <a:lnTo>
                  <a:pt x="76200" y="186266"/>
                </a:lnTo>
                <a:lnTo>
                  <a:pt x="76200" y="211667"/>
                </a:lnTo>
                <a:lnTo>
                  <a:pt x="84666" y="237066"/>
                </a:lnTo>
                <a:lnTo>
                  <a:pt x="84666" y="254000"/>
                </a:lnTo>
                <a:lnTo>
                  <a:pt x="84666" y="270933"/>
                </a:lnTo>
                <a:lnTo>
                  <a:pt x="76200" y="270933"/>
                </a:lnTo>
                <a:lnTo>
                  <a:pt x="76200" y="270933"/>
                </a:lnTo>
                <a:lnTo>
                  <a:pt x="67733" y="279399"/>
                </a:lnTo>
                <a:lnTo>
                  <a:pt x="67733" y="2793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488267" y="6434667"/>
            <a:ext cx="364067" cy="186267"/>
          </a:xfrm>
          <a:custGeom>
            <a:avLst/>
            <a:gdLst/>
            <a:ahLst/>
            <a:cxnLst/>
            <a:rect l="0" t="0" r="0" b="0"/>
            <a:pathLst>
              <a:path w="364067" h="186267">
                <a:moveTo>
                  <a:pt x="8466" y="8466"/>
                </a:move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6"/>
                </a:lnTo>
                <a:lnTo>
                  <a:pt x="50800" y="8466"/>
                </a:lnTo>
                <a:lnTo>
                  <a:pt x="67733" y="16933"/>
                </a:lnTo>
                <a:lnTo>
                  <a:pt x="93133" y="25400"/>
                </a:lnTo>
                <a:lnTo>
                  <a:pt x="118533" y="33866"/>
                </a:lnTo>
                <a:lnTo>
                  <a:pt x="143933" y="33866"/>
                </a:lnTo>
                <a:lnTo>
                  <a:pt x="160866" y="42333"/>
                </a:lnTo>
                <a:lnTo>
                  <a:pt x="177800" y="42333"/>
                </a:lnTo>
                <a:lnTo>
                  <a:pt x="194733" y="33866"/>
                </a:lnTo>
                <a:lnTo>
                  <a:pt x="211666" y="33866"/>
                </a:lnTo>
                <a:lnTo>
                  <a:pt x="220133" y="33866"/>
                </a:lnTo>
                <a:lnTo>
                  <a:pt x="228600" y="25400"/>
                </a:lnTo>
                <a:lnTo>
                  <a:pt x="237066" y="25400"/>
                </a:lnTo>
                <a:lnTo>
                  <a:pt x="245533" y="16933"/>
                </a:lnTo>
                <a:lnTo>
                  <a:pt x="245533" y="16933"/>
                </a:lnTo>
                <a:lnTo>
                  <a:pt x="245533" y="16933"/>
                </a:lnTo>
                <a:lnTo>
                  <a:pt x="245533" y="16933"/>
                </a:lnTo>
                <a:lnTo>
                  <a:pt x="245533" y="16933"/>
                </a:lnTo>
                <a:lnTo>
                  <a:pt x="245533" y="16933"/>
                </a:lnTo>
                <a:lnTo>
                  <a:pt x="237066" y="25400"/>
                </a:lnTo>
                <a:lnTo>
                  <a:pt x="228600" y="25400"/>
                </a:lnTo>
                <a:lnTo>
                  <a:pt x="220133" y="33866"/>
                </a:lnTo>
                <a:lnTo>
                  <a:pt x="211666" y="33866"/>
                </a:lnTo>
                <a:lnTo>
                  <a:pt x="194733" y="42333"/>
                </a:lnTo>
                <a:lnTo>
                  <a:pt x="186266" y="59266"/>
                </a:lnTo>
                <a:lnTo>
                  <a:pt x="186266" y="67733"/>
                </a:lnTo>
                <a:lnTo>
                  <a:pt x="177800" y="76199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86266" y="110066"/>
                </a:lnTo>
                <a:lnTo>
                  <a:pt x="186266" y="118533"/>
                </a:lnTo>
                <a:lnTo>
                  <a:pt x="194733" y="127000"/>
                </a:lnTo>
                <a:lnTo>
                  <a:pt x="203200" y="127000"/>
                </a:lnTo>
                <a:lnTo>
                  <a:pt x="211666" y="127000"/>
                </a:lnTo>
                <a:lnTo>
                  <a:pt x="220133" y="127000"/>
                </a:lnTo>
                <a:lnTo>
                  <a:pt x="228600" y="118533"/>
                </a:lnTo>
                <a:lnTo>
                  <a:pt x="237066" y="110066"/>
                </a:lnTo>
                <a:lnTo>
                  <a:pt x="245533" y="93133"/>
                </a:lnTo>
                <a:lnTo>
                  <a:pt x="254000" y="84667"/>
                </a:lnTo>
                <a:lnTo>
                  <a:pt x="262466" y="67733"/>
                </a:lnTo>
                <a:lnTo>
                  <a:pt x="270933" y="59266"/>
                </a:lnTo>
                <a:lnTo>
                  <a:pt x="270933" y="50800"/>
                </a:lnTo>
                <a:lnTo>
                  <a:pt x="279400" y="33866"/>
                </a:lnTo>
                <a:lnTo>
                  <a:pt x="279400" y="25400"/>
                </a:lnTo>
                <a:lnTo>
                  <a:pt x="279400" y="16933"/>
                </a:lnTo>
                <a:lnTo>
                  <a:pt x="279400" y="16933"/>
                </a:lnTo>
                <a:lnTo>
                  <a:pt x="279400" y="16933"/>
                </a:lnTo>
                <a:lnTo>
                  <a:pt x="279400" y="16933"/>
                </a:lnTo>
                <a:lnTo>
                  <a:pt x="279400" y="25400"/>
                </a:lnTo>
                <a:lnTo>
                  <a:pt x="279400" y="33866"/>
                </a:lnTo>
                <a:lnTo>
                  <a:pt x="279400" y="50800"/>
                </a:lnTo>
                <a:lnTo>
                  <a:pt x="287866" y="59266"/>
                </a:lnTo>
                <a:lnTo>
                  <a:pt x="287866" y="76199"/>
                </a:lnTo>
                <a:lnTo>
                  <a:pt x="296333" y="101600"/>
                </a:lnTo>
                <a:lnTo>
                  <a:pt x="296333" y="118533"/>
                </a:lnTo>
                <a:lnTo>
                  <a:pt x="304800" y="143933"/>
                </a:lnTo>
                <a:lnTo>
                  <a:pt x="313266" y="160867"/>
                </a:lnTo>
                <a:lnTo>
                  <a:pt x="321733" y="169333"/>
                </a:lnTo>
                <a:lnTo>
                  <a:pt x="330200" y="186266"/>
                </a:lnTo>
                <a:lnTo>
                  <a:pt x="338666" y="186266"/>
                </a:lnTo>
                <a:lnTo>
                  <a:pt x="347133" y="186266"/>
                </a:lnTo>
                <a:lnTo>
                  <a:pt x="355600" y="169333"/>
                </a:lnTo>
                <a:lnTo>
                  <a:pt x="355600" y="169333"/>
                </a:lnTo>
                <a:lnTo>
                  <a:pt x="364066" y="160867"/>
                </a:lnTo>
                <a:lnTo>
                  <a:pt x="3640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894667" y="6358467"/>
            <a:ext cx="143934" cy="211667"/>
          </a:xfrm>
          <a:custGeom>
            <a:avLst/>
            <a:gdLst/>
            <a:ahLst/>
            <a:cxnLst/>
            <a:rect l="0" t="0" r="0" b="0"/>
            <a:pathLst>
              <a:path w="143934" h="211667">
                <a:moveTo>
                  <a:pt x="0" y="76200"/>
                </a:move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0066"/>
                </a:lnTo>
                <a:lnTo>
                  <a:pt x="8466" y="118533"/>
                </a:lnTo>
                <a:lnTo>
                  <a:pt x="16933" y="135466"/>
                </a:lnTo>
                <a:lnTo>
                  <a:pt x="25400" y="152399"/>
                </a:lnTo>
                <a:lnTo>
                  <a:pt x="25400" y="169333"/>
                </a:lnTo>
                <a:lnTo>
                  <a:pt x="25400" y="186266"/>
                </a:lnTo>
                <a:lnTo>
                  <a:pt x="33866" y="194733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11666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186266"/>
                </a:lnTo>
                <a:lnTo>
                  <a:pt x="25400" y="169333"/>
                </a:lnTo>
                <a:lnTo>
                  <a:pt x="25400" y="143933"/>
                </a:lnTo>
                <a:lnTo>
                  <a:pt x="25400" y="118533"/>
                </a:lnTo>
                <a:lnTo>
                  <a:pt x="16933" y="93133"/>
                </a:lnTo>
                <a:lnTo>
                  <a:pt x="16933" y="59266"/>
                </a:lnTo>
                <a:lnTo>
                  <a:pt x="8466" y="42333"/>
                </a:lnTo>
                <a:lnTo>
                  <a:pt x="8466" y="25400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16933"/>
                </a:lnTo>
                <a:lnTo>
                  <a:pt x="67733" y="25400"/>
                </a:lnTo>
                <a:lnTo>
                  <a:pt x="84666" y="42333"/>
                </a:lnTo>
                <a:lnTo>
                  <a:pt x="101600" y="50800"/>
                </a:lnTo>
                <a:lnTo>
                  <a:pt x="118533" y="67733"/>
                </a:lnTo>
                <a:lnTo>
                  <a:pt x="135466" y="76200"/>
                </a:lnTo>
                <a:lnTo>
                  <a:pt x="135466" y="76200"/>
                </a:lnTo>
                <a:lnTo>
                  <a:pt x="143933" y="76200"/>
                </a:lnTo>
                <a:lnTo>
                  <a:pt x="143933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089400" y="6375400"/>
            <a:ext cx="118534" cy="440267"/>
          </a:xfrm>
          <a:custGeom>
            <a:avLst/>
            <a:gdLst/>
            <a:ahLst/>
            <a:cxnLst/>
            <a:rect l="0" t="0" r="0" b="0"/>
            <a:pathLst>
              <a:path w="118534" h="440267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25400" y="110067"/>
                </a:lnTo>
                <a:lnTo>
                  <a:pt x="33867" y="118533"/>
                </a:lnTo>
                <a:lnTo>
                  <a:pt x="50800" y="135466"/>
                </a:lnTo>
                <a:lnTo>
                  <a:pt x="59267" y="143934"/>
                </a:lnTo>
                <a:lnTo>
                  <a:pt x="67733" y="152400"/>
                </a:lnTo>
                <a:lnTo>
                  <a:pt x="76200" y="160867"/>
                </a:lnTo>
                <a:lnTo>
                  <a:pt x="84667" y="160867"/>
                </a:lnTo>
                <a:lnTo>
                  <a:pt x="93133" y="152400"/>
                </a:lnTo>
                <a:lnTo>
                  <a:pt x="101600" y="143934"/>
                </a:lnTo>
                <a:lnTo>
                  <a:pt x="101600" y="135466"/>
                </a:lnTo>
                <a:lnTo>
                  <a:pt x="110067" y="118533"/>
                </a:lnTo>
                <a:lnTo>
                  <a:pt x="110067" y="101600"/>
                </a:lnTo>
                <a:lnTo>
                  <a:pt x="118533" y="84667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8533"/>
                </a:lnTo>
                <a:lnTo>
                  <a:pt x="118533" y="152400"/>
                </a:lnTo>
                <a:lnTo>
                  <a:pt x="118533" y="186267"/>
                </a:lnTo>
                <a:lnTo>
                  <a:pt x="118533" y="220134"/>
                </a:lnTo>
                <a:lnTo>
                  <a:pt x="118533" y="254000"/>
                </a:lnTo>
                <a:lnTo>
                  <a:pt x="118533" y="287866"/>
                </a:lnTo>
                <a:lnTo>
                  <a:pt x="110067" y="321733"/>
                </a:lnTo>
                <a:lnTo>
                  <a:pt x="101600" y="355600"/>
                </a:lnTo>
                <a:lnTo>
                  <a:pt x="93133" y="389467"/>
                </a:lnTo>
                <a:lnTo>
                  <a:pt x="84667" y="414867"/>
                </a:lnTo>
                <a:lnTo>
                  <a:pt x="67733" y="431800"/>
                </a:lnTo>
                <a:lnTo>
                  <a:pt x="67733" y="431800"/>
                </a:lnTo>
                <a:lnTo>
                  <a:pt x="59267" y="440266"/>
                </a:lnTo>
                <a:lnTo>
                  <a:pt x="59267" y="440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36600" y="3886200"/>
            <a:ext cx="186268" cy="321734"/>
          </a:xfrm>
          <a:custGeom>
            <a:avLst/>
            <a:gdLst/>
            <a:ahLst/>
            <a:cxnLst/>
            <a:rect l="0" t="0" r="0" b="0"/>
            <a:pathLst>
              <a:path w="186268" h="321734">
                <a:moveTo>
                  <a:pt x="33867" y="42333"/>
                </a:move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76200"/>
                </a:lnTo>
                <a:lnTo>
                  <a:pt x="16933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0933"/>
                </a:lnTo>
                <a:lnTo>
                  <a:pt x="16933" y="287867"/>
                </a:lnTo>
                <a:lnTo>
                  <a:pt x="25400" y="304800"/>
                </a:lnTo>
                <a:lnTo>
                  <a:pt x="42333" y="313267"/>
                </a:lnTo>
                <a:lnTo>
                  <a:pt x="59267" y="321733"/>
                </a:lnTo>
                <a:lnTo>
                  <a:pt x="76200" y="321733"/>
                </a:lnTo>
                <a:lnTo>
                  <a:pt x="93133" y="321733"/>
                </a:lnTo>
                <a:lnTo>
                  <a:pt x="110067" y="321733"/>
                </a:lnTo>
                <a:lnTo>
                  <a:pt x="118533" y="313267"/>
                </a:lnTo>
                <a:lnTo>
                  <a:pt x="135467" y="296333"/>
                </a:lnTo>
                <a:lnTo>
                  <a:pt x="152400" y="287867"/>
                </a:lnTo>
                <a:lnTo>
                  <a:pt x="160867" y="270933"/>
                </a:lnTo>
                <a:lnTo>
                  <a:pt x="169333" y="254000"/>
                </a:lnTo>
                <a:lnTo>
                  <a:pt x="177800" y="237067"/>
                </a:lnTo>
                <a:lnTo>
                  <a:pt x="186267" y="220133"/>
                </a:lnTo>
                <a:lnTo>
                  <a:pt x="186267" y="194733"/>
                </a:lnTo>
                <a:lnTo>
                  <a:pt x="186267" y="169333"/>
                </a:lnTo>
                <a:lnTo>
                  <a:pt x="186267" y="143933"/>
                </a:lnTo>
                <a:lnTo>
                  <a:pt x="177800" y="110067"/>
                </a:lnTo>
                <a:lnTo>
                  <a:pt x="169333" y="84667"/>
                </a:lnTo>
                <a:lnTo>
                  <a:pt x="160867" y="59267"/>
                </a:lnTo>
                <a:lnTo>
                  <a:pt x="143933" y="42333"/>
                </a:lnTo>
                <a:lnTo>
                  <a:pt x="135467" y="25400"/>
                </a:lnTo>
                <a:lnTo>
                  <a:pt x="118533" y="16933"/>
                </a:lnTo>
                <a:lnTo>
                  <a:pt x="110067" y="8467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84667" y="16933"/>
                </a:lnTo>
                <a:lnTo>
                  <a:pt x="93133" y="25400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024467" y="4013200"/>
            <a:ext cx="118534" cy="313268"/>
          </a:xfrm>
          <a:custGeom>
            <a:avLst/>
            <a:gdLst/>
            <a:ahLst/>
            <a:cxnLst/>
            <a:rect l="0" t="0" r="0" b="0"/>
            <a:pathLst>
              <a:path w="118534" h="313268">
                <a:moveTo>
                  <a:pt x="0" y="25400"/>
                </a:moveTo>
                <a:lnTo>
                  <a:pt x="0" y="25400"/>
                </a:lnTo>
                <a:lnTo>
                  <a:pt x="0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0867"/>
                </a:lnTo>
                <a:lnTo>
                  <a:pt x="16933" y="186267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16933" y="287867"/>
                </a:lnTo>
                <a:lnTo>
                  <a:pt x="16933" y="296333"/>
                </a:lnTo>
                <a:lnTo>
                  <a:pt x="16933" y="304800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04800"/>
                </a:lnTo>
                <a:lnTo>
                  <a:pt x="16933" y="296333"/>
                </a:lnTo>
                <a:lnTo>
                  <a:pt x="16933" y="270933"/>
                </a:lnTo>
                <a:lnTo>
                  <a:pt x="16933" y="254000"/>
                </a:lnTo>
                <a:lnTo>
                  <a:pt x="16933" y="228600"/>
                </a:lnTo>
                <a:lnTo>
                  <a:pt x="16933" y="203200"/>
                </a:lnTo>
                <a:lnTo>
                  <a:pt x="16933" y="169333"/>
                </a:lnTo>
                <a:lnTo>
                  <a:pt x="16933" y="143933"/>
                </a:lnTo>
                <a:lnTo>
                  <a:pt x="16933" y="110067"/>
                </a:lnTo>
                <a:lnTo>
                  <a:pt x="16933" y="84667"/>
                </a:lnTo>
                <a:lnTo>
                  <a:pt x="25400" y="67733"/>
                </a:lnTo>
                <a:lnTo>
                  <a:pt x="25400" y="42333"/>
                </a:lnTo>
                <a:lnTo>
                  <a:pt x="33866" y="33867"/>
                </a:lnTo>
                <a:lnTo>
                  <a:pt x="42333" y="16933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67733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01600" y="127000"/>
                </a:lnTo>
                <a:lnTo>
                  <a:pt x="93133" y="143933"/>
                </a:lnTo>
                <a:lnTo>
                  <a:pt x="84666" y="152400"/>
                </a:lnTo>
                <a:lnTo>
                  <a:pt x="76200" y="160867"/>
                </a:lnTo>
                <a:lnTo>
                  <a:pt x="67733" y="160867"/>
                </a:lnTo>
                <a:lnTo>
                  <a:pt x="50800" y="169333"/>
                </a:lnTo>
                <a:lnTo>
                  <a:pt x="42333" y="160867"/>
                </a:lnTo>
                <a:lnTo>
                  <a:pt x="42333" y="160867"/>
                </a:lnTo>
                <a:lnTo>
                  <a:pt x="33866" y="152400"/>
                </a:lnTo>
                <a:lnTo>
                  <a:pt x="33866" y="152400"/>
                </a:lnTo>
                <a:lnTo>
                  <a:pt x="33866" y="135467"/>
                </a:lnTo>
                <a:lnTo>
                  <a:pt x="33866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193800" y="4013200"/>
            <a:ext cx="152401" cy="347134"/>
          </a:xfrm>
          <a:custGeom>
            <a:avLst/>
            <a:gdLst/>
            <a:ahLst/>
            <a:cxnLst/>
            <a:rect l="0" t="0" r="0" b="0"/>
            <a:pathLst>
              <a:path w="152401" h="347134">
                <a:moveTo>
                  <a:pt x="0" y="59267"/>
                </a:moveTo>
                <a:lnTo>
                  <a:pt x="0" y="67733"/>
                </a:lnTo>
                <a:lnTo>
                  <a:pt x="8467" y="76200"/>
                </a:lnTo>
                <a:lnTo>
                  <a:pt x="16933" y="93133"/>
                </a:lnTo>
                <a:lnTo>
                  <a:pt x="25400" y="110067"/>
                </a:lnTo>
                <a:lnTo>
                  <a:pt x="25400" y="135467"/>
                </a:lnTo>
                <a:lnTo>
                  <a:pt x="33867" y="160867"/>
                </a:lnTo>
                <a:lnTo>
                  <a:pt x="33867" y="186267"/>
                </a:lnTo>
                <a:lnTo>
                  <a:pt x="42333" y="220133"/>
                </a:lnTo>
                <a:lnTo>
                  <a:pt x="42333" y="245533"/>
                </a:lnTo>
                <a:lnTo>
                  <a:pt x="42333" y="270933"/>
                </a:lnTo>
                <a:lnTo>
                  <a:pt x="42333" y="287867"/>
                </a:lnTo>
                <a:lnTo>
                  <a:pt x="42333" y="304800"/>
                </a:lnTo>
                <a:lnTo>
                  <a:pt x="33867" y="321733"/>
                </a:lnTo>
                <a:lnTo>
                  <a:pt x="33867" y="338667"/>
                </a:lnTo>
                <a:lnTo>
                  <a:pt x="33867" y="347133"/>
                </a:lnTo>
                <a:lnTo>
                  <a:pt x="33867" y="347133"/>
                </a:lnTo>
                <a:lnTo>
                  <a:pt x="33867" y="347133"/>
                </a:lnTo>
                <a:lnTo>
                  <a:pt x="33867" y="338667"/>
                </a:lnTo>
                <a:lnTo>
                  <a:pt x="25400" y="330200"/>
                </a:lnTo>
                <a:lnTo>
                  <a:pt x="25400" y="313267"/>
                </a:lnTo>
                <a:lnTo>
                  <a:pt x="25400" y="296333"/>
                </a:lnTo>
                <a:lnTo>
                  <a:pt x="25400" y="279400"/>
                </a:lnTo>
                <a:lnTo>
                  <a:pt x="25400" y="254000"/>
                </a:lnTo>
                <a:lnTo>
                  <a:pt x="25400" y="228600"/>
                </a:lnTo>
                <a:lnTo>
                  <a:pt x="25400" y="194733"/>
                </a:lnTo>
                <a:lnTo>
                  <a:pt x="25400" y="160867"/>
                </a:lnTo>
                <a:lnTo>
                  <a:pt x="25400" y="135467"/>
                </a:lnTo>
                <a:lnTo>
                  <a:pt x="25400" y="110067"/>
                </a:lnTo>
                <a:lnTo>
                  <a:pt x="25400" y="84667"/>
                </a:lnTo>
                <a:lnTo>
                  <a:pt x="25400" y="59267"/>
                </a:lnTo>
                <a:lnTo>
                  <a:pt x="33867" y="42333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8467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3" y="33867"/>
                </a:lnTo>
                <a:lnTo>
                  <a:pt x="135467" y="50800"/>
                </a:lnTo>
                <a:lnTo>
                  <a:pt x="135467" y="67733"/>
                </a:lnTo>
                <a:lnTo>
                  <a:pt x="143933" y="84667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52400" y="160867"/>
                </a:lnTo>
                <a:lnTo>
                  <a:pt x="143933" y="177800"/>
                </a:lnTo>
                <a:lnTo>
                  <a:pt x="135467" y="186267"/>
                </a:lnTo>
                <a:lnTo>
                  <a:pt x="127000" y="194733"/>
                </a:lnTo>
                <a:lnTo>
                  <a:pt x="118533" y="194733"/>
                </a:lnTo>
                <a:lnTo>
                  <a:pt x="110067" y="203200"/>
                </a:lnTo>
                <a:lnTo>
                  <a:pt x="101600" y="203200"/>
                </a:lnTo>
                <a:lnTo>
                  <a:pt x="93133" y="194733"/>
                </a:lnTo>
                <a:lnTo>
                  <a:pt x="93133" y="186267"/>
                </a:lnTo>
                <a:lnTo>
                  <a:pt x="84667" y="177800"/>
                </a:lnTo>
                <a:lnTo>
                  <a:pt x="84667" y="177800"/>
                </a:lnTo>
                <a:lnTo>
                  <a:pt x="84667" y="169333"/>
                </a:lnTo>
                <a:lnTo>
                  <a:pt x="84667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591733" y="3962400"/>
            <a:ext cx="186268" cy="262468"/>
          </a:xfrm>
          <a:custGeom>
            <a:avLst/>
            <a:gdLst/>
            <a:ahLst/>
            <a:cxnLst/>
            <a:rect l="0" t="0" r="0" b="0"/>
            <a:pathLst>
              <a:path w="186268" h="262468">
                <a:moveTo>
                  <a:pt x="118534" y="50800"/>
                </a:moveTo>
                <a:lnTo>
                  <a:pt x="127000" y="50800"/>
                </a:lnTo>
                <a:lnTo>
                  <a:pt x="127000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43934" y="33867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16933"/>
                </a:lnTo>
                <a:lnTo>
                  <a:pt x="143934" y="8467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42334" y="25400"/>
                </a:lnTo>
                <a:lnTo>
                  <a:pt x="25400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76200"/>
                </a:lnTo>
                <a:lnTo>
                  <a:pt x="0" y="76200"/>
                </a:lnTo>
                <a:lnTo>
                  <a:pt x="8467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50800" y="110067"/>
                </a:lnTo>
                <a:lnTo>
                  <a:pt x="67734" y="110067"/>
                </a:lnTo>
                <a:lnTo>
                  <a:pt x="93134" y="118533"/>
                </a:lnTo>
                <a:lnTo>
                  <a:pt x="118534" y="127000"/>
                </a:lnTo>
                <a:lnTo>
                  <a:pt x="135467" y="143933"/>
                </a:lnTo>
                <a:lnTo>
                  <a:pt x="160867" y="160867"/>
                </a:lnTo>
                <a:lnTo>
                  <a:pt x="169334" y="169333"/>
                </a:lnTo>
                <a:lnTo>
                  <a:pt x="186267" y="186267"/>
                </a:lnTo>
                <a:lnTo>
                  <a:pt x="186267" y="203200"/>
                </a:lnTo>
                <a:lnTo>
                  <a:pt x="186267" y="220133"/>
                </a:lnTo>
                <a:lnTo>
                  <a:pt x="186267" y="228600"/>
                </a:lnTo>
                <a:lnTo>
                  <a:pt x="177800" y="245533"/>
                </a:lnTo>
                <a:lnTo>
                  <a:pt x="160867" y="254000"/>
                </a:lnTo>
                <a:lnTo>
                  <a:pt x="152400" y="262467"/>
                </a:lnTo>
                <a:lnTo>
                  <a:pt x="127000" y="262467"/>
                </a:lnTo>
                <a:lnTo>
                  <a:pt x="110067" y="262467"/>
                </a:lnTo>
                <a:lnTo>
                  <a:pt x="93134" y="262467"/>
                </a:lnTo>
                <a:lnTo>
                  <a:pt x="76200" y="262467"/>
                </a:lnTo>
                <a:lnTo>
                  <a:pt x="59267" y="254000"/>
                </a:lnTo>
                <a:lnTo>
                  <a:pt x="42334" y="245533"/>
                </a:lnTo>
                <a:lnTo>
                  <a:pt x="33867" y="228600"/>
                </a:lnTo>
                <a:lnTo>
                  <a:pt x="25400" y="220133"/>
                </a:lnTo>
                <a:lnTo>
                  <a:pt x="25400" y="220133"/>
                </a:lnTo>
                <a:lnTo>
                  <a:pt x="25400" y="203200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1862667" y="4097867"/>
            <a:ext cx="16934" cy="160867"/>
          </a:xfrm>
          <a:custGeom>
            <a:avLst/>
            <a:gdLst/>
            <a:ahLst/>
            <a:cxnLst/>
            <a:rect l="0" t="0" r="0" b="0"/>
            <a:pathLst>
              <a:path w="16934" h="1608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6"/>
                </a:lnTo>
                <a:lnTo>
                  <a:pt x="16933" y="160866"/>
                </a:lnTo>
                <a:lnTo>
                  <a:pt x="16933" y="160866"/>
                </a:lnTo>
                <a:lnTo>
                  <a:pt x="16933" y="160866"/>
                </a:lnTo>
                <a:lnTo>
                  <a:pt x="16933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879600" y="40216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981200" y="3945467"/>
            <a:ext cx="169334" cy="321734"/>
          </a:xfrm>
          <a:custGeom>
            <a:avLst/>
            <a:gdLst/>
            <a:ahLst/>
            <a:cxnLst/>
            <a:rect l="0" t="0" r="0" b="0"/>
            <a:pathLst>
              <a:path w="169334" h="321734">
                <a:moveTo>
                  <a:pt x="93133" y="127000"/>
                </a:moveTo>
                <a:lnTo>
                  <a:pt x="93133" y="127000"/>
                </a:lnTo>
                <a:lnTo>
                  <a:pt x="93133" y="127000"/>
                </a:lnTo>
                <a:lnTo>
                  <a:pt x="93133" y="127000"/>
                </a:lnTo>
                <a:lnTo>
                  <a:pt x="93133" y="127000"/>
                </a:lnTo>
                <a:lnTo>
                  <a:pt x="84667" y="118533"/>
                </a:lnTo>
                <a:lnTo>
                  <a:pt x="84667" y="118533"/>
                </a:lnTo>
                <a:lnTo>
                  <a:pt x="76200" y="110066"/>
                </a:lnTo>
                <a:lnTo>
                  <a:pt x="67733" y="110066"/>
                </a:lnTo>
                <a:lnTo>
                  <a:pt x="59267" y="110066"/>
                </a:lnTo>
                <a:lnTo>
                  <a:pt x="50800" y="110066"/>
                </a:lnTo>
                <a:lnTo>
                  <a:pt x="42333" y="118533"/>
                </a:lnTo>
                <a:lnTo>
                  <a:pt x="25400" y="127000"/>
                </a:lnTo>
                <a:lnTo>
                  <a:pt x="16933" y="143933"/>
                </a:lnTo>
                <a:lnTo>
                  <a:pt x="8467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8467" y="287866"/>
                </a:lnTo>
                <a:lnTo>
                  <a:pt x="25400" y="304800"/>
                </a:lnTo>
                <a:lnTo>
                  <a:pt x="33867" y="313266"/>
                </a:lnTo>
                <a:lnTo>
                  <a:pt x="50800" y="321733"/>
                </a:lnTo>
                <a:lnTo>
                  <a:pt x="59267" y="313266"/>
                </a:lnTo>
                <a:lnTo>
                  <a:pt x="67733" y="313266"/>
                </a:lnTo>
                <a:lnTo>
                  <a:pt x="84667" y="304800"/>
                </a:lnTo>
                <a:lnTo>
                  <a:pt x="93133" y="287866"/>
                </a:lnTo>
                <a:lnTo>
                  <a:pt x="101600" y="270933"/>
                </a:lnTo>
                <a:lnTo>
                  <a:pt x="101600" y="245533"/>
                </a:lnTo>
                <a:lnTo>
                  <a:pt x="101600" y="220133"/>
                </a:lnTo>
                <a:lnTo>
                  <a:pt x="110067" y="194733"/>
                </a:lnTo>
                <a:lnTo>
                  <a:pt x="110067" y="160866"/>
                </a:lnTo>
                <a:lnTo>
                  <a:pt x="110067" y="127000"/>
                </a:lnTo>
                <a:lnTo>
                  <a:pt x="110067" y="101600"/>
                </a:lnTo>
                <a:lnTo>
                  <a:pt x="101600" y="67733"/>
                </a:lnTo>
                <a:lnTo>
                  <a:pt x="101600" y="50800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01600" y="50800"/>
                </a:lnTo>
                <a:lnTo>
                  <a:pt x="101600" y="67733"/>
                </a:lnTo>
                <a:lnTo>
                  <a:pt x="101600" y="101600"/>
                </a:lnTo>
                <a:lnTo>
                  <a:pt x="110067" y="135466"/>
                </a:lnTo>
                <a:lnTo>
                  <a:pt x="110067" y="160866"/>
                </a:lnTo>
                <a:lnTo>
                  <a:pt x="110067" y="194733"/>
                </a:lnTo>
                <a:lnTo>
                  <a:pt x="110067" y="220133"/>
                </a:lnTo>
                <a:lnTo>
                  <a:pt x="118533" y="245533"/>
                </a:lnTo>
                <a:lnTo>
                  <a:pt x="127000" y="262466"/>
                </a:lnTo>
                <a:lnTo>
                  <a:pt x="127000" y="279400"/>
                </a:lnTo>
                <a:lnTo>
                  <a:pt x="135467" y="287866"/>
                </a:lnTo>
                <a:lnTo>
                  <a:pt x="143933" y="296333"/>
                </a:lnTo>
                <a:lnTo>
                  <a:pt x="152400" y="296333"/>
                </a:lnTo>
                <a:lnTo>
                  <a:pt x="160867" y="296333"/>
                </a:lnTo>
                <a:lnTo>
                  <a:pt x="160867" y="279400"/>
                </a:lnTo>
                <a:lnTo>
                  <a:pt x="160867" y="279400"/>
                </a:lnTo>
                <a:lnTo>
                  <a:pt x="169333" y="279400"/>
                </a:lnTo>
                <a:lnTo>
                  <a:pt x="169333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2184400" y="4055533"/>
            <a:ext cx="127001" cy="194735"/>
          </a:xfrm>
          <a:custGeom>
            <a:avLst/>
            <a:gdLst/>
            <a:ahLst/>
            <a:cxnLst/>
            <a:rect l="0" t="0" r="0" b="0"/>
            <a:pathLst>
              <a:path w="127001" h="194735">
                <a:moveTo>
                  <a:pt x="8467" y="110067"/>
                </a:moveTo>
                <a:lnTo>
                  <a:pt x="8467" y="110067"/>
                </a:lnTo>
                <a:lnTo>
                  <a:pt x="8467" y="110067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7" y="101600"/>
                </a:lnTo>
                <a:lnTo>
                  <a:pt x="50800" y="93134"/>
                </a:lnTo>
                <a:lnTo>
                  <a:pt x="59267" y="84667"/>
                </a:lnTo>
                <a:lnTo>
                  <a:pt x="59267" y="67734"/>
                </a:lnTo>
                <a:lnTo>
                  <a:pt x="67733" y="59267"/>
                </a:lnTo>
                <a:lnTo>
                  <a:pt x="67733" y="42334"/>
                </a:lnTo>
                <a:lnTo>
                  <a:pt x="67733" y="25400"/>
                </a:lnTo>
                <a:lnTo>
                  <a:pt x="59267" y="16934"/>
                </a:lnTo>
                <a:lnTo>
                  <a:pt x="59267" y="0"/>
                </a:lnTo>
                <a:lnTo>
                  <a:pt x="50800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3" y="16934"/>
                </a:lnTo>
                <a:lnTo>
                  <a:pt x="8467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4"/>
                </a:lnTo>
                <a:lnTo>
                  <a:pt x="25400" y="186267"/>
                </a:lnTo>
                <a:lnTo>
                  <a:pt x="33867" y="194734"/>
                </a:lnTo>
                <a:lnTo>
                  <a:pt x="50800" y="194734"/>
                </a:lnTo>
                <a:lnTo>
                  <a:pt x="76200" y="194734"/>
                </a:lnTo>
                <a:lnTo>
                  <a:pt x="93133" y="194734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27000" y="177800"/>
                </a:lnTo>
                <a:lnTo>
                  <a:pt x="1270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328333" y="4080933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67734" y="0"/>
                </a:move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25400" y="8467"/>
                </a:lnTo>
                <a:lnTo>
                  <a:pt x="16934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16934" y="76200"/>
                </a:lnTo>
                <a:lnTo>
                  <a:pt x="25400" y="84667"/>
                </a:lnTo>
                <a:lnTo>
                  <a:pt x="42334" y="84667"/>
                </a:lnTo>
                <a:lnTo>
                  <a:pt x="67734" y="93134"/>
                </a:lnTo>
                <a:lnTo>
                  <a:pt x="84667" y="101600"/>
                </a:lnTo>
                <a:lnTo>
                  <a:pt x="101600" y="118534"/>
                </a:lnTo>
                <a:lnTo>
                  <a:pt x="127000" y="127000"/>
                </a:lnTo>
                <a:lnTo>
                  <a:pt x="135467" y="143934"/>
                </a:lnTo>
                <a:lnTo>
                  <a:pt x="143934" y="160867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43934" y="194734"/>
                </a:lnTo>
                <a:lnTo>
                  <a:pt x="143934" y="203200"/>
                </a:lnTo>
                <a:lnTo>
                  <a:pt x="127000" y="211667"/>
                </a:lnTo>
                <a:lnTo>
                  <a:pt x="118534" y="220134"/>
                </a:lnTo>
                <a:lnTo>
                  <a:pt x="110067" y="220134"/>
                </a:lnTo>
                <a:lnTo>
                  <a:pt x="93134" y="228600"/>
                </a:lnTo>
                <a:lnTo>
                  <a:pt x="93134" y="220134"/>
                </a:lnTo>
                <a:lnTo>
                  <a:pt x="84667" y="220134"/>
                </a:lnTo>
                <a:lnTo>
                  <a:pt x="84667" y="220134"/>
                </a:lnTo>
                <a:lnTo>
                  <a:pt x="84667" y="211667"/>
                </a:lnTo>
                <a:lnTo>
                  <a:pt x="84667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641600" y="3945467"/>
            <a:ext cx="270934" cy="118534"/>
          </a:xfrm>
          <a:custGeom>
            <a:avLst/>
            <a:gdLst/>
            <a:ahLst/>
            <a:cxnLst/>
            <a:rect l="0" t="0" r="0" b="0"/>
            <a:pathLst>
              <a:path w="270934" h="118534">
                <a:moveTo>
                  <a:pt x="0" y="93133"/>
                </a:moveTo>
                <a:lnTo>
                  <a:pt x="0" y="101600"/>
                </a:lnTo>
                <a:lnTo>
                  <a:pt x="0" y="101600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01600"/>
                </a:lnTo>
                <a:lnTo>
                  <a:pt x="8467" y="93133"/>
                </a:lnTo>
                <a:lnTo>
                  <a:pt x="8467" y="84666"/>
                </a:lnTo>
                <a:lnTo>
                  <a:pt x="16933" y="67733"/>
                </a:lnTo>
                <a:lnTo>
                  <a:pt x="25400" y="50800"/>
                </a:lnTo>
                <a:lnTo>
                  <a:pt x="25400" y="33866"/>
                </a:lnTo>
                <a:lnTo>
                  <a:pt x="33867" y="16933"/>
                </a:lnTo>
                <a:lnTo>
                  <a:pt x="42333" y="8466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33866"/>
                </a:lnTo>
                <a:lnTo>
                  <a:pt x="84667" y="50800"/>
                </a:lnTo>
                <a:lnTo>
                  <a:pt x="93133" y="67733"/>
                </a:lnTo>
                <a:lnTo>
                  <a:pt x="101600" y="84666"/>
                </a:lnTo>
                <a:lnTo>
                  <a:pt x="110067" y="101600"/>
                </a:lnTo>
                <a:lnTo>
                  <a:pt x="118533" y="110066"/>
                </a:lnTo>
                <a:lnTo>
                  <a:pt x="135467" y="118533"/>
                </a:lnTo>
                <a:lnTo>
                  <a:pt x="152400" y="118533"/>
                </a:lnTo>
                <a:lnTo>
                  <a:pt x="160867" y="118533"/>
                </a:lnTo>
                <a:lnTo>
                  <a:pt x="177800" y="118533"/>
                </a:lnTo>
                <a:lnTo>
                  <a:pt x="194733" y="110066"/>
                </a:lnTo>
                <a:lnTo>
                  <a:pt x="211667" y="101600"/>
                </a:lnTo>
                <a:lnTo>
                  <a:pt x="228600" y="93133"/>
                </a:lnTo>
                <a:lnTo>
                  <a:pt x="237067" y="76200"/>
                </a:lnTo>
                <a:lnTo>
                  <a:pt x="254000" y="59266"/>
                </a:lnTo>
                <a:lnTo>
                  <a:pt x="262467" y="42333"/>
                </a:lnTo>
                <a:lnTo>
                  <a:pt x="270933" y="33866"/>
                </a:lnTo>
                <a:lnTo>
                  <a:pt x="270933" y="25400"/>
                </a:lnTo>
                <a:lnTo>
                  <a:pt x="270933" y="33866"/>
                </a:lnTo>
                <a:lnTo>
                  <a:pt x="262467" y="33866"/>
                </a:lnTo>
                <a:lnTo>
                  <a:pt x="262467" y="33866"/>
                </a:lnTo>
                <a:lnTo>
                  <a:pt x="254000" y="42333"/>
                </a:lnTo>
                <a:lnTo>
                  <a:pt x="254000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67000" y="4140200"/>
            <a:ext cx="237068" cy="25401"/>
          </a:xfrm>
          <a:custGeom>
            <a:avLst/>
            <a:gdLst/>
            <a:ahLst/>
            <a:cxnLst/>
            <a:rect l="0" t="0" r="0" b="0"/>
            <a:pathLst>
              <a:path w="237068" h="25401">
                <a:moveTo>
                  <a:pt x="0" y="16933"/>
                </a:move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93133" y="16933"/>
                </a:lnTo>
                <a:lnTo>
                  <a:pt x="118533" y="16933"/>
                </a:lnTo>
                <a:lnTo>
                  <a:pt x="143933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700867" y="4250267"/>
            <a:ext cx="279401" cy="33867"/>
          </a:xfrm>
          <a:custGeom>
            <a:avLst/>
            <a:gdLst/>
            <a:ahLst/>
            <a:cxnLst/>
            <a:rect l="0" t="0" r="0" b="0"/>
            <a:pathLst>
              <a:path w="279401" h="33867">
                <a:moveTo>
                  <a:pt x="0" y="33866"/>
                </a:moveTo>
                <a:lnTo>
                  <a:pt x="8466" y="33866"/>
                </a:lnTo>
                <a:lnTo>
                  <a:pt x="8466" y="33866"/>
                </a:lnTo>
                <a:lnTo>
                  <a:pt x="25400" y="33866"/>
                </a:lnTo>
                <a:lnTo>
                  <a:pt x="42333" y="33866"/>
                </a:lnTo>
                <a:lnTo>
                  <a:pt x="67733" y="33866"/>
                </a:lnTo>
                <a:lnTo>
                  <a:pt x="101600" y="33866"/>
                </a:lnTo>
                <a:lnTo>
                  <a:pt x="143933" y="25400"/>
                </a:lnTo>
                <a:lnTo>
                  <a:pt x="194733" y="16933"/>
                </a:lnTo>
                <a:lnTo>
                  <a:pt x="237066" y="8466"/>
                </a:lnTo>
                <a:lnTo>
                  <a:pt x="237066" y="8466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11082866" y="1227667"/>
            <a:ext cx="67735" cy="618067"/>
          </a:xfrm>
          <a:custGeom>
            <a:avLst/>
            <a:gdLst/>
            <a:ahLst/>
            <a:cxnLst/>
            <a:rect l="0" t="0" r="0" b="0"/>
            <a:pathLst>
              <a:path w="67735" h="6180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6"/>
                </a:lnTo>
                <a:lnTo>
                  <a:pt x="8468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0866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33867" y="245533"/>
                </a:lnTo>
                <a:lnTo>
                  <a:pt x="33867" y="262466"/>
                </a:lnTo>
                <a:lnTo>
                  <a:pt x="33867" y="287866"/>
                </a:lnTo>
                <a:lnTo>
                  <a:pt x="33867" y="304800"/>
                </a:lnTo>
                <a:lnTo>
                  <a:pt x="42334" y="330200"/>
                </a:lnTo>
                <a:lnTo>
                  <a:pt x="42334" y="355600"/>
                </a:lnTo>
                <a:lnTo>
                  <a:pt x="42334" y="381000"/>
                </a:lnTo>
                <a:lnTo>
                  <a:pt x="42334" y="397933"/>
                </a:lnTo>
                <a:lnTo>
                  <a:pt x="42334" y="423333"/>
                </a:lnTo>
                <a:lnTo>
                  <a:pt x="50801" y="440266"/>
                </a:lnTo>
                <a:lnTo>
                  <a:pt x="50801" y="457200"/>
                </a:lnTo>
                <a:lnTo>
                  <a:pt x="50801" y="482600"/>
                </a:lnTo>
                <a:lnTo>
                  <a:pt x="50801" y="499533"/>
                </a:lnTo>
                <a:lnTo>
                  <a:pt x="50801" y="516466"/>
                </a:lnTo>
                <a:lnTo>
                  <a:pt x="50801" y="533400"/>
                </a:lnTo>
                <a:lnTo>
                  <a:pt x="59268" y="550333"/>
                </a:lnTo>
                <a:lnTo>
                  <a:pt x="59268" y="558800"/>
                </a:lnTo>
                <a:lnTo>
                  <a:pt x="59268" y="575733"/>
                </a:lnTo>
                <a:lnTo>
                  <a:pt x="67734" y="584200"/>
                </a:lnTo>
                <a:lnTo>
                  <a:pt x="67734" y="601133"/>
                </a:lnTo>
                <a:lnTo>
                  <a:pt x="67734" y="609600"/>
                </a:lnTo>
                <a:lnTo>
                  <a:pt x="59268" y="618066"/>
                </a:lnTo>
                <a:lnTo>
                  <a:pt x="59268" y="618066"/>
                </a:lnTo>
                <a:lnTo>
                  <a:pt x="59268" y="618066"/>
                </a:lnTo>
                <a:lnTo>
                  <a:pt x="59268" y="618066"/>
                </a:lnTo>
                <a:lnTo>
                  <a:pt x="59268" y="618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10998200" y="1710267"/>
            <a:ext cx="254001" cy="203201"/>
          </a:xfrm>
          <a:custGeom>
            <a:avLst/>
            <a:gdLst/>
            <a:ahLst/>
            <a:cxnLst/>
            <a:rect l="0" t="0" r="0" b="0"/>
            <a:pathLst>
              <a:path w="254001" h="2032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16934" y="33866"/>
                </a:lnTo>
                <a:lnTo>
                  <a:pt x="16934" y="50800"/>
                </a:lnTo>
                <a:lnTo>
                  <a:pt x="25400" y="59266"/>
                </a:lnTo>
                <a:lnTo>
                  <a:pt x="33866" y="67733"/>
                </a:lnTo>
                <a:lnTo>
                  <a:pt x="42333" y="84666"/>
                </a:lnTo>
                <a:lnTo>
                  <a:pt x="50800" y="93133"/>
                </a:lnTo>
                <a:lnTo>
                  <a:pt x="59267" y="110066"/>
                </a:lnTo>
                <a:lnTo>
                  <a:pt x="67734" y="118533"/>
                </a:lnTo>
                <a:lnTo>
                  <a:pt x="76200" y="135466"/>
                </a:lnTo>
                <a:lnTo>
                  <a:pt x="84666" y="152400"/>
                </a:lnTo>
                <a:lnTo>
                  <a:pt x="84666" y="160866"/>
                </a:lnTo>
                <a:lnTo>
                  <a:pt x="93134" y="169333"/>
                </a:lnTo>
                <a:lnTo>
                  <a:pt x="101600" y="177800"/>
                </a:lnTo>
                <a:lnTo>
                  <a:pt x="110066" y="186266"/>
                </a:lnTo>
                <a:lnTo>
                  <a:pt x="118533" y="194733"/>
                </a:lnTo>
                <a:lnTo>
                  <a:pt x="127000" y="194733"/>
                </a:lnTo>
                <a:lnTo>
                  <a:pt x="135467" y="203200"/>
                </a:lnTo>
                <a:lnTo>
                  <a:pt x="143934" y="203200"/>
                </a:lnTo>
                <a:lnTo>
                  <a:pt x="152400" y="194733"/>
                </a:lnTo>
                <a:lnTo>
                  <a:pt x="160866" y="194733"/>
                </a:lnTo>
                <a:lnTo>
                  <a:pt x="169334" y="194733"/>
                </a:lnTo>
                <a:lnTo>
                  <a:pt x="177800" y="186266"/>
                </a:lnTo>
                <a:lnTo>
                  <a:pt x="186266" y="177800"/>
                </a:lnTo>
                <a:lnTo>
                  <a:pt x="194733" y="169333"/>
                </a:lnTo>
                <a:lnTo>
                  <a:pt x="203200" y="160866"/>
                </a:lnTo>
                <a:lnTo>
                  <a:pt x="211667" y="152400"/>
                </a:lnTo>
                <a:lnTo>
                  <a:pt x="220134" y="135466"/>
                </a:lnTo>
                <a:lnTo>
                  <a:pt x="220134" y="127000"/>
                </a:lnTo>
                <a:lnTo>
                  <a:pt x="228600" y="110066"/>
                </a:lnTo>
                <a:lnTo>
                  <a:pt x="228600" y="101600"/>
                </a:lnTo>
                <a:lnTo>
                  <a:pt x="237066" y="84666"/>
                </a:lnTo>
                <a:lnTo>
                  <a:pt x="237066" y="76200"/>
                </a:lnTo>
                <a:lnTo>
                  <a:pt x="245534" y="59266"/>
                </a:lnTo>
                <a:lnTo>
                  <a:pt x="245534" y="50800"/>
                </a:lnTo>
                <a:lnTo>
                  <a:pt x="245534" y="42333"/>
                </a:lnTo>
                <a:lnTo>
                  <a:pt x="254000" y="33866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  <a:lnTo>
                  <a:pt x="2540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10684934" y="1955800"/>
            <a:ext cx="203200" cy="296334"/>
          </a:xfrm>
          <a:custGeom>
            <a:avLst/>
            <a:gdLst/>
            <a:ahLst/>
            <a:cxnLst/>
            <a:rect l="0" t="0" r="0" b="0"/>
            <a:pathLst>
              <a:path w="203200" h="296334">
                <a:moveTo>
                  <a:pt x="0" y="59267"/>
                </a:moveTo>
                <a:lnTo>
                  <a:pt x="0" y="67733"/>
                </a:lnTo>
                <a:lnTo>
                  <a:pt x="0" y="67733"/>
                </a:lnTo>
                <a:lnTo>
                  <a:pt x="8466" y="67733"/>
                </a:lnTo>
                <a:lnTo>
                  <a:pt x="8466" y="67733"/>
                </a:lnTo>
                <a:lnTo>
                  <a:pt x="16932" y="76200"/>
                </a:lnTo>
                <a:lnTo>
                  <a:pt x="16932" y="84667"/>
                </a:lnTo>
                <a:lnTo>
                  <a:pt x="25400" y="101600"/>
                </a:lnTo>
                <a:lnTo>
                  <a:pt x="25400" y="110067"/>
                </a:lnTo>
                <a:lnTo>
                  <a:pt x="33866" y="127000"/>
                </a:lnTo>
                <a:lnTo>
                  <a:pt x="42332" y="143933"/>
                </a:lnTo>
                <a:lnTo>
                  <a:pt x="50799" y="160867"/>
                </a:lnTo>
                <a:lnTo>
                  <a:pt x="50799" y="177800"/>
                </a:lnTo>
                <a:lnTo>
                  <a:pt x="50799" y="203200"/>
                </a:lnTo>
                <a:lnTo>
                  <a:pt x="59266" y="220133"/>
                </a:lnTo>
                <a:lnTo>
                  <a:pt x="59266" y="237067"/>
                </a:lnTo>
                <a:lnTo>
                  <a:pt x="59266" y="254000"/>
                </a:lnTo>
                <a:lnTo>
                  <a:pt x="59266" y="270933"/>
                </a:lnTo>
                <a:lnTo>
                  <a:pt x="59266" y="279400"/>
                </a:lnTo>
                <a:lnTo>
                  <a:pt x="59266" y="287867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87867"/>
                </a:lnTo>
                <a:lnTo>
                  <a:pt x="59266" y="279400"/>
                </a:lnTo>
                <a:lnTo>
                  <a:pt x="50799" y="262467"/>
                </a:lnTo>
                <a:lnTo>
                  <a:pt x="50799" y="245533"/>
                </a:lnTo>
                <a:lnTo>
                  <a:pt x="42332" y="228600"/>
                </a:lnTo>
                <a:lnTo>
                  <a:pt x="42332" y="203200"/>
                </a:lnTo>
                <a:lnTo>
                  <a:pt x="33866" y="177800"/>
                </a:lnTo>
                <a:lnTo>
                  <a:pt x="16932" y="160867"/>
                </a:lnTo>
                <a:lnTo>
                  <a:pt x="16932" y="135467"/>
                </a:lnTo>
                <a:lnTo>
                  <a:pt x="8466" y="110067"/>
                </a:lnTo>
                <a:lnTo>
                  <a:pt x="8466" y="84667"/>
                </a:lnTo>
                <a:lnTo>
                  <a:pt x="8466" y="67733"/>
                </a:lnTo>
                <a:lnTo>
                  <a:pt x="8466" y="59267"/>
                </a:lnTo>
                <a:lnTo>
                  <a:pt x="16932" y="42333"/>
                </a:lnTo>
                <a:lnTo>
                  <a:pt x="25400" y="25400"/>
                </a:lnTo>
                <a:lnTo>
                  <a:pt x="33866" y="16933"/>
                </a:lnTo>
                <a:lnTo>
                  <a:pt x="50799" y="8467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2" y="8467"/>
                </a:lnTo>
                <a:lnTo>
                  <a:pt x="135466" y="8467"/>
                </a:lnTo>
                <a:lnTo>
                  <a:pt x="152400" y="16933"/>
                </a:lnTo>
                <a:lnTo>
                  <a:pt x="160866" y="25400"/>
                </a:lnTo>
                <a:lnTo>
                  <a:pt x="169332" y="42333"/>
                </a:lnTo>
                <a:lnTo>
                  <a:pt x="177800" y="59267"/>
                </a:lnTo>
                <a:lnTo>
                  <a:pt x="177800" y="67733"/>
                </a:lnTo>
                <a:lnTo>
                  <a:pt x="177800" y="84667"/>
                </a:lnTo>
                <a:lnTo>
                  <a:pt x="169332" y="101600"/>
                </a:lnTo>
                <a:lnTo>
                  <a:pt x="169332" y="118533"/>
                </a:lnTo>
                <a:lnTo>
                  <a:pt x="152400" y="135467"/>
                </a:lnTo>
                <a:lnTo>
                  <a:pt x="143933" y="143933"/>
                </a:lnTo>
                <a:lnTo>
                  <a:pt x="126999" y="160867"/>
                </a:lnTo>
                <a:lnTo>
                  <a:pt x="118532" y="169333"/>
                </a:lnTo>
                <a:lnTo>
                  <a:pt x="101600" y="177800"/>
                </a:lnTo>
                <a:lnTo>
                  <a:pt x="93132" y="186267"/>
                </a:lnTo>
                <a:lnTo>
                  <a:pt x="76200" y="194733"/>
                </a:lnTo>
                <a:lnTo>
                  <a:pt x="76200" y="194733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93132" y="203200"/>
                </a:lnTo>
                <a:lnTo>
                  <a:pt x="110066" y="203200"/>
                </a:lnTo>
                <a:lnTo>
                  <a:pt x="118532" y="211667"/>
                </a:lnTo>
                <a:lnTo>
                  <a:pt x="135466" y="211667"/>
                </a:lnTo>
                <a:lnTo>
                  <a:pt x="152400" y="220133"/>
                </a:lnTo>
                <a:lnTo>
                  <a:pt x="169332" y="237067"/>
                </a:lnTo>
                <a:lnTo>
                  <a:pt x="177800" y="245533"/>
                </a:lnTo>
                <a:lnTo>
                  <a:pt x="186266" y="254000"/>
                </a:lnTo>
                <a:lnTo>
                  <a:pt x="194732" y="270933"/>
                </a:lnTo>
                <a:lnTo>
                  <a:pt x="194732" y="279400"/>
                </a:lnTo>
                <a:lnTo>
                  <a:pt x="203199" y="279400"/>
                </a:lnTo>
                <a:lnTo>
                  <a:pt x="203199" y="287867"/>
                </a:lnTo>
                <a:lnTo>
                  <a:pt x="203199" y="287867"/>
                </a:lnTo>
                <a:lnTo>
                  <a:pt x="203199" y="287867"/>
                </a:lnTo>
                <a:lnTo>
                  <a:pt x="203199" y="287867"/>
                </a:lnTo>
                <a:lnTo>
                  <a:pt x="203199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10930466" y="2057400"/>
            <a:ext cx="127002" cy="186268"/>
          </a:xfrm>
          <a:custGeom>
            <a:avLst/>
            <a:gdLst/>
            <a:ahLst/>
            <a:cxnLst/>
            <a:rect l="0" t="0" r="0" b="0"/>
            <a:pathLst>
              <a:path w="127002" h="186268">
                <a:moveTo>
                  <a:pt x="0" y="127000"/>
                </a:moveTo>
                <a:lnTo>
                  <a:pt x="0" y="127000"/>
                </a:lnTo>
                <a:lnTo>
                  <a:pt x="8468" y="127000"/>
                </a:lnTo>
                <a:lnTo>
                  <a:pt x="16934" y="127000"/>
                </a:lnTo>
                <a:lnTo>
                  <a:pt x="33867" y="118533"/>
                </a:lnTo>
                <a:lnTo>
                  <a:pt x="42334" y="110067"/>
                </a:lnTo>
                <a:lnTo>
                  <a:pt x="67734" y="110067"/>
                </a:lnTo>
                <a:lnTo>
                  <a:pt x="76200" y="101600"/>
                </a:lnTo>
                <a:lnTo>
                  <a:pt x="93134" y="93133"/>
                </a:lnTo>
                <a:lnTo>
                  <a:pt x="101600" y="84667"/>
                </a:lnTo>
                <a:lnTo>
                  <a:pt x="118534" y="76200"/>
                </a:lnTo>
                <a:lnTo>
                  <a:pt x="118534" y="67733"/>
                </a:lnTo>
                <a:lnTo>
                  <a:pt x="127001" y="59267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8" y="0"/>
                </a:lnTo>
                <a:lnTo>
                  <a:pt x="67734" y="8467"/>
                </a:lnTo>
                <a:lnTo>
                  <a:pt x="59268" y="16933"/>
                </a:lnTo>
                <a:lnTo>
                  <a:pt x="50801" y="25400"/>
                </a:lnTo>
                <a:lnTo>
                  <a:pt x="42334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16934" y="93133"/>
                </a:lnTo>
                <a:lnTo>
                  <a:pt x="8468" y="118533"/>
                </a:lnTo>
                <a:lnTo>
                  <a:pt x="8468" y="135467"/>
                </a:lnTo>
                <a:lnTo>
                  <a:pt x="8468" y="152400"/>
                </a:lnTo>
                <a:lnTo>
                  <a:pt x="16934" y="160867"/>
                </a:lnTo>
                <a:lnTo>
                  <a:pt x="25400" y="169333"/>
                </a:lnTo>
                <a:lnTo>
                  <a:pt x="33867" y="177800"/>
                </a:lnTo>
                <a:lnTo>
                  <a:pt x="50801" y="186267"/>
                </a:lnTo>
                <a:lnTo>
                  <a:pt x="67734" y="186267"/>
                </a:lnTo>
                <a:lnTo>
                  <a:pt x="93134" y="186267"/>
                </a:lnTo>
                <a:lnTo>
                  <a:pt x="93134" y="186267"/>
                </a:lnTo>
                <a:lnTo>
                  <a:pt x="110067" y="186267"/>
                </a:lnTo>
                <a:lnTo>
                  <a:pt x="110067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11116733" y="2091267"/>
            <a:ext cx="194734" cy="152401"/>
          </a:xfrm>
          <a:custGeom>
            <a:avLst/>
            <a:gdLst/>
            <a:ahLst/>
            <a:cxnLst/>
            <a:rect l="0" t="0" r="0" b="0"/>
            <a:pathLst>
              <a:path w="194734" h="152401">
                <a:moveTo>
                  <a:pt x="135467" y="16933"/>
                </a:moveTo>
                <a:lnTo>
                  <a:pt x="135467" y="16933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1" y="0"/>
                </a:lnTo>
                <a:lnTo>
                  <a:pt x="76200" y="0"/>
                </a:lnTo>
                <a:lnTo>
                  <a:pt x="67733" y="8466"/>
                </a:lnTo>
                <a:lnTo>
                  <a:pt x="50801" y="25400"/>
                </a:lnTo>
                <a:lnTo>
                  <a:pt x="33867" y="33866"/>
                </a:lnTo>
                <a:lnTo>
                  <a:pt x="16934" y="42333"/>
                </a:lnTo>
                <a:lnTo>
                  <a:pt x="8467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7" y="101600"/>
                </a:lnTo>
                <a:lnTo>
                  <a:pt x="16934" y="110066"/>
                </a:lnTo>
                <a:lnTo>
                  <a:pt x="25401" y="118533"/>
                </a:lnTo>
                <a:lnTo>
                  <a:pt x="42333" y="127000"/>
                </a:lnTo>
                <a:lnTo>
                  <a:pt x="59267" y="135466"/>
                </a:lnTo>
                <a:lnTo>
                  <a:pt x="76200" y="143933"/>
                </a:lnTo>
                <a:lnTo>
                  <a:pt x="101601" y="152400"/>
                </a:lnTo>
                <a:lnTo>
                  <a:pt x="118533" y="152400"/>
                </a:lnTo>
                <a:lnTo>
                  <a:pt x="143933" y="152400"/>
                </a:lnTo>
                <a:lnTo>
                  <a:pt x="160867" y="152400"/>
                </a:lnTo>
                <a:lnTo>
                  <a:pt x="177801" y="143933"/>
                </a:lnTo>
                <a:lnTo>
                  <a:pt x="177801" y="143933"/>
                </a:lnTo>
                <a:lnTo>
                  <a:pt x="194733" y="135466"/>
                </a:lnTo>
                <a:lnTo>
                  <a:pt x="194733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1362267" y="2006600"/>
            <a:ext cx="42334" cy="237068"/>
          </a:xfrm>
          <a:custGeom>
            <a:avLst/>
            <a:gdLst/>
            <a:ahLst/>
            <a:cxnLst/>
            <a:rect l="0" t="0" r="0" b="0"/>
            <a:pathLst>
              <a:path w="42334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25400"/>
                </a:lnTo>
                <a:lnTo>
                  <a:pt x="25399" y="42333"/>
                </a:lnTo>
                <a:lnTo>
                  <a:pt x="25399" y="67733"/>
                </a:lnTo>
                <a:lnTo>
                  <a:pt x="33867" y="93133"/>
                </a:lnTo>
                <a:lnTo>
                  <a:pt x="33867" y="110067"/>
                </a:lnTo>
                <a:lnTo>
                  <a:pt x="33867" y="143933"/>
                </a:lnTo>
                <a:lnTo>
                  <a:pt x="33867" y="169333"/>
                </a:lnTo>
                <a:lnTo>
                  <a:pt x="33867" y="186267"/>
                </a:lnTo>
                <a:lnTo>
                  <a:pt x="42333" y="203200"/>
                </a:lnTo>
                <a:lnTo>
                  <a:pt x="42333" y="220133"/>
                </a:lnTo>
                <a:lnTo>
                  <a:pt x="42333" y="228600"/>
                </a:lnTo>
                <a:lnTo>
                  <a:pt x="42333" y="237067"/>
                </a:lnTo>
                <a:lnTo>
                  <a:pt x="33867" y="237067"/>
                </a:lnTo>
                <a:lnTo>
                  <a:pt x="33867" y="237067"/>
                </a:lnTo>
                <a:lnTo>
                  <a:pt x="33867" y="237067"/>
                </a:lnTo>
                <a:lnTo>
                  <a:pt x="33867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1303000" y="2108200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25400" y="8467"/>
                </a:lnTo>
                <a:lnTo>
                  <a:pt x="42333" y="0"/>
                </a:lnTo>
                <a:lnTo>
                  <a:pt x="59267" y="0"/>
                </a:lnTo>
                <a:lnTo>
                  <a:pt x="84666" y="0"/>
                </a:lnTo>
                <a:lnTo>
                  <a:pt x="110066" y="0"/>
                </a:lnTo>
                <a:lnTo>
                  <a:pt x="135467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1480800" y="2074333"/>
            <a:ext cx="135467" cy="160868"/>
          </a:xfrm>
          <a:custGeom>
            <a:avLst/>
            <a:gdLst/>
            <a:ahLst/>
            <a:cxnLst/>
            <a:rect l="0" t="0" r="0" b="0"/>
            <a:pathLst>
              <a:path w="135467" h="1608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8466" y="143934"/>
                </a:lnTo>
                <a:lnTo>
                  <a:pt x="8466" y="152400"/>
                </a:lnTo>
                <a:lnTo>
                  <a:pt x="16933" y="160867"/>
                </a:lnTo>
                <a:lnTo>
                  <a:pt x="25400" y="160867"/>
                </a:lnTo>
                <a:lnTo>
                  <a:pt x="33867" y="160867"/>
                </a:lnTo>
                <a:lnTo>
                  <a:pt x="42334" y="152400"/>
                </a:lnTo>
                <a:lnTo>
                  <a:pt x="59266" y="152400"/>
                </a:lnTo>
                <a:lnTo>
                  <a:pt x="59266" y="143934"/>
                </a:lnTo>
                <a:lnTo>
                  <a:pt x="67734" y="135467"/>
                </a:lnTo>
                <a:lnTo>
                  <a:pt x="76200" y="118534"/>
                </a:lnTo>
                <a:lnTo>
                  <a:pt x="76200" y="110067"/>
                </a:lnTo>
                <a:lnTo>
                  <a:pt x="76200" y="84667"/>
                </a:lnTo>
                <a:lnTo>
                  <a:pt x="76200" y="67734"/>
                </a:lnTo>
                <a:lnTo>
                  <a:pt x="76200" y="50800"/>
                </a:lnTo>
                <a:lnTo>
                  <a:pt x="67734" y="33867"/>
                </a:lnTo>
                <a:lnTo>
                  <a:pt x="67734" y="16934"/>
                </a:lnTo>
                <a:lnTo>
                  <a:pt x="67734" y="16934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16934"/>
                </a:lnTo>
                <a:lnTo>
                  <a:pt x="67734" y="16934"/>
                </a:lnTo>
                <a:lnTo>
                  <a:pt x="67734" y="25400"/>
                </a:lnTo>
                <a:lnTo>
                  <a:pt x="67734" y="42334"/>
                </a:lnTo>
                <a:lnTo>
                  <a:pt x="67734" y="59267"/>
                </a:lnTo>
                <a:lnTo>
                  <a:pt x="76200" y="76200"/>
                </a:lnTo>
                <a:lnTo>
                  <a:pt x="76200" y="93134"/>
                </a:lnTo>
                <a:lnTo>
                  <a:pt x="84666" y="110067"/>
                </a:lnTo>
                <a:lnTo>
                  <a:pt x="93133" y="118534"/>
                </a:lnTo>
                <a:lnTo>
                  <a:pt x="101600" y="135467"/>
                </a:lnTo>
                <a:lnTo>
                  <a:pt x="110067" y="135467"/>
                </a:lnTo>
                <a:lnTo>
                  <a:pt x="118534" y="143934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35466" y="135467"/>
                </a:lnTo>
                <a:lnTo>
                  <a:pt x="135466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1658600" y="2074333"/>
            <a:ext cx="135467" cy="160868"/>
          </a:xfrm>
          <a:custGeom>
            <a:avLst/>
            <a:gdLst/>
            <a:ahLst/>
            <a:cxnLst/>
            <a:rect l="0" t="0" r="0" b="0"/>
            <a:pathLst>
              <a:path w="135467" h="160868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52400"/>
                </a:lnTo>
                <a:lnTo>
                  <a:pt x="16934" y="160867"/>
                </a:lnTo>
                <a:lnTo>
                  <a:pt x="16934" y="160867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35467"/>
                </a:lnTo>
                <a:lnTo>
                  <a:pt x="16934" y="127000"/>
                </a:lnTo>
                <a:lnTo>
                  <a:pt x="25400" y="110067"/>
                </a:lnTo>
                <a:lnTo>
                  <a:pt x="25400" y="84667"/>
                </a:lnTo>
                <a:lnTo>
                  <a:pt x="33866" y="59267"/>
                </a:lnTo>
                <a:lnTo>
                  <a:pt x="33866" y="33867"/>
                </a:lnTo>
                <a:lnTo>
                  <a:pt x="42334" y="25400"/>
                </a:lnTo>
                <a:lnTo>
                  <a:pt x="50800" y="8467"/>
                </a:lnTo>
                <a:lnTo>
                  <a:pt x="59266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4" y="25400"/>
                </a:lnTo>
                <a:lnTo>
                  <a:pt x="118534" y="33867"/>
                </a:lnTo>
                <a:lnTo>
                  <a:pt x="127000" y="50800"/>
                </a:lnTo>
                <a:lnTo>
                  <a:pt x="127000" y="76200"/>
                </a:lnTo>
                <a:lnTo>
                  <a:pt x="127000" y="93134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27000" y="135467"/>
                </a:lnTo>
                <a:lnTo>
                  <a:pt x="135466" y="143934"/>
                </a:lnTo>
                <a:lnTo>
                  <a:pt x="135466" y="143934"/>
                </a:lnTo>
                <a:lnTo>
                  <a:pt x="135466" y="143934"/>
                </a:lnTo>
                <a:lnTo>
                  <a:pt x="135466" y="143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1726333" y="2065867"/>
            <a:ext cx="169335" cy="355601"/>
          </a:xfrm>
          <a:custGeom>
            <a:avLst/>
            <a:gdLst/>
            <a:ahLst/>
            <a:cxnLst/>
            <a:rect l="0" t="0" r="0" b="0"/>
            <a:pathLst>
              <a:path w="169335" h="355601">
                <a:moveTo>
                  <a:pt x="160867" y="16933"/>
                </a:moveTo>
                <a:lnTo>
                  <a:pt x="160867" y="16933"/>
                </a:lnTo>
                <a:lnTo>
                  <a:pt x="160867" y="16933"/>
                </a:lnTo>
                <a:lnTo>
                  <a:pt x="160867" y="8466"/>
                </a:lnTo>
                <a:lnTo>
                  <a:pt x="160867" y="8466"/>
                </a:lnTo>
                <a:lnTo>
                  <a:pt x="152400" y="8466"/>
                </a:lnTo>
                <a:lnTo>
                  <a:pt x="143933" y="16933"/>
                </a:lnTo>
                <a:lnTo>
                  <a:pt x="135467" y="16933"/>
                </a:lnTo>
                <a:lnTo>
                  <a:pt x="127001" y="33866"/>
                </a:lnTo>
                <a:lnTo>
                  <a:pt x="110067" y="50800"/>
                </a:lnTo>
                <a:lnTo>
                  <a:pt x="101601" y="67733"/>
                </a:lnTo>
                <a:lnTo>
                  <a:pt x="93134" y="84666"/>
                </a:lnTo>
                <a:lnTo>
                  <a:pt x="93134" y="101600"/>
                </a:lnTo>
                <a:lnTo>
                  <a:pt x="93134" y="110066"/>
                </a:lnTo>
                <a:lnTo>
                  <a:pt x="93134" y="118533"/>
                </a:lnTo>
                <a:lnTo>
                  <a:pt x="101601" y="118533"/>
                </a:lnTo>
                <a:lnTo>
                  <a:pt x="110067" y="127000"/>
                </a:lnTo>
                <a:lnTo>
                  <a:pt x="118533" y="118533"/>
                </a:lnTo>
                <a:lnTo>
                  <a:pt x="127001" y="118533"/>
                </a:lnTo>
                <a:lnTo>
                  <a:pt x="135467" y="110066"/>
                </a:lnTo>
                <a:lnTo>
                  <a:pt x="143933" y="101600"/>
                </a:lnTo>
                <a:lnTo>
                  <a:pt x="152400" y="84666"/>
                </a:lnTo>
                <a:lnTo>
                  <a:pt x="152400" y="67733"/>
                </a:lnTo>
                <a:lnTo>
                  <a:pt x="160867" y="50800"/>
                </a:lnTo>
                <a:lnTo>
                  <a:pt x="160867" y="33866"/>
                </a:lnTo>
                <a:lnTo>
                  <a:pt x="160867" y="16933"/>
                </a:lnTo>
                <a:lnTo>
                  <a:pt x="160867" y="8466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25400"/>
                </a:lnTo>
                <a:lnTo>
                  <a:pt x="160867" y="33866"/>
                </a:lnTo>
                <a:lnTo>
                  <a:pt x="152400" y="59266"/>
                </a:lnTo>
                <a:lnTo>
                  <a:pt x="152400" y="76200"/>
                </a:lnTo>
                <a:lnTo>
                  <a:pt x="152400" y="110066"/>
                </a:lnTo>
                <a:lnTo>
                  <a:pt x="160867" y="135466"/>
                </a:lnTo>
                <a:lnTo>
                  <a:pt x="160867" y="160866"/>
                </a:lnTo>
                <a:lnTo>
                  <a:pt x="160867" y="194733"/>
                </a:lnTo>
                <a:lnTo>
                  <a:pt x="169334" y="211666"/>
                </a:lnTo>
                <a:lnTo>
                  <a:pt x="169334" y="237066"/>
                </a:lnTo>
                <a:lnTo>
                  <a:pt x="169334" y="254000"/>
                </a:lnTo>
                <a:lnTo>
                  <a:pt x="160867" y="270933"/>
                </a:lnTo>
                <a:lnTo>
                  <a:pt x="160867" y="287866"/>
                </a:lnTo>
                <a:lnTo>
                  <a:pt x="152400" y="304800"/>
                </a:lnTo>
                <a:lnTo>
                  <a:pt x="135467" y="321733"/>
                </a:lnTo>
                <a:lnTo>
                  <a:pt x="118533" y="338666"/>
                </a:lnTo>
                <a:lnTo>
                  <a:pt x="101601" y="347133"/>
                </a:lnTo>
                <a:lnTo>
                  <a:pt x="84667" y="355600"/>
                </a:lnTo>
                <a:lnTo>
                  <a:pt x="59267" y="355600"/>
                </a:lnTo>
                <a:lnTo>
                  <a:pt x="33867" y="347133"/>
                </a:lnTo>
                <a:lnTo>
                  <a:pt x="16934" y="338666"/>
                </a:lnTo>
                <a:lnTo>
                  <a:pt x="8467" y="330200"/>
                </a:lnTo>
                <a:lnTo>
                  <a:pt x="8467" y="330200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1946466" y="1955800"/>
            <a:ext cx="42335" cy="262468"/>
          </a:xfrm>
          <a:custGeom>
            <a:avLst/>
            <a:gdLst/>
            <a:ahLst/>
            <a:cxnLst/>
            <a:rect l="0" t="0" r="0" b="0"/>
            <a:pathLst>
              <a:path w="42335" h="2624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25401" y="42333"/>
                </a:lnTo>
                <a:lnTo>
                  <a:pt x="33868" y="67733"/>
                </a:lnTo>
                <a:lnTo>
                  <a:pt x="33868" y="101600"/>
                </a:lnTo>
                <a:lnTo>
                  <a:pt x="42334" y="135467"/>
                </a:lnTo>
                <a:lnTo>
                  <a:pt x="33868" y="169333"/>
                </a:lnTo>
                <a:lnTo>
                  <a:pt x="33868" y="203200"/>
                </a:lnTo>
                <a:lnTo>
                  <a:pt x="25401" y="228600"/>
                </a:lnTo>
                <a:lnTo>
                  <a:pt x="25401" y="245533"/>
                </a:lnTo>
                <a:lnTo>
                  <a:pt x="16934" y="254000"/>
                </a:lnTo>
                <a:lnTo>
                  <a:pt x="16934" y="262467"/>
                </a:lnTo>
                <a:lnTo>
                  <a:pt x="16934" y="262467"/>
                </a:lnTo>
                <a:lnTo>
                  <a:pt x="25401" y="262467"/>
                </a:lnTo>
                <a:lnTo>
                  <a:pt x="25401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12022666" y="2057400"/>
            <a:ext cx="93135" cy="203201"/>
          </a:xfrm>
          <a:custGeom>
            <a:avLst/>
            <a:gdLst/>
            <a:ahLst/>
            <a:cxnLst/>
            <a:rect l="0" t="0" r="0" b="0"/>
            <a:pathLst>
              <a:path w="93135" h="203201">
                <a:moveTo>
                  <a:pt x="16934" y="118533"/>
                </a:moveTo>
                <a:lnTo>
                  <a:pt x="16934" y="118533"/>
                </a:lnTo>
                <a:lnTo>
                  <a:pt x="25401" y="118533"/>
                </a:lnTo>
                <a:lnTo>
                  <a:pt x="25401" y="118533"/>
                </a:lnTo>
                <a:lnTo>
                  <a:pt x="33868" y="118533"/>
                </a:lnTo>
                <a:lnTo>
                  <a:pt x="42334" y="110067"/>
                </a:lnTo>
                <a:lnTo>
                  <a:pt x="50800" y="101600"/>
                </a:lnTo>
                <a:lnTo>
                  <a:pt x="67734" y="93133"/>
                </a:lnTo>
                <a:lnTo>
                  <a:pt x="76200" y="93133"/>
                </a:lnTo>
                <a:lnTo>
                  <a:pt x="76200" y="76200"/>
                </a:lnTo>
                <a:lnTo>
                  <a:pt x="84667" y="59267"/>
                </a:lnTo>
                <a:lnTo>
                  <a:pt x="84667" y="50800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4" y="8467"/>
                </a:lnTo>
                <a:lnTo>
                  <a:pt x="67734" y="8467"/>
                </a:lnTo>
                <a:lnTo>
                  <a:pt x="59268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8" y="16933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4" y="135467"/>
                </a:lnTo>
                <a:lnTo>
                  <a:pt x="25401" y="152400"/>
                </a:lnTo>
                <a:lnTo>
                  <a:pt x="33868" y="160867"/>
                </a:lnTo>
                <a:lnTo>
                  <a:pt x="50800" y="177800"/>
                </a:lnTo>
                <a:lnTo>
                  <a:pt x="67734" y="186267"/>
                </a:lnTo>
                <a:lnTo>
                  <a:pt x="84667" y="194733"/>
                </a:lnTo>
                <a:lnTo>
                  <a:pt x="84667" y="194733"/>
                </a:lnTo>
                <a:lnTo>
                  <a:pt x="93134" y="203200"/>
                </a:lnTo>
                <a:lnTo>
                  <a:pt x="93134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528733" y="31919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418667" y="3107267"/>
            <a:ext cx="245534" cy="287867"/>
          </a:xfrm>
          <a:custGeom>
            <a:avLst/>
            <a:gdLst/>
            <a:ahLst/>
            <a:cxnLst/>
            <a:rect l="0" t="0" r="0" b="0"/>
            <a:pathLst>
              <a:path w="245534" h="287867">
                <a:moveTo>
                  <a:pt x="110066" y="84666"/>
                </a:moveTo>
                <a:lnTo>
                  <a:pt x="110066" y="84666"/>
                </a:lnTo>
                <a:lnTo>
                  <a:pt x="110066" y="84666"/>
                </a:lnTo>
                <a:lnTo>
                  <a:pt x="110066" y="84666"/>
                </a:lnTo>
                <a:lnTo>
                  <a:pt x="118533" y="84666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101600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35466" y="93133"/>
                </a:lnTo>
                <a:lnTo>
                  <a:pt x="143933" y="84666"/>
                </a:lnTo>
                <a:lnTo>
                  <a:pt x="143933" y="76200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33866"/>
                </a:lnTo>
                <a:lnTo>
                  <a:pt x="135466" y="25400"/>
                </a:lnTo>
                <a:lnTo>
                  <a:pt x="135466" y="8466"/>
                </a:lnTo>
                <a:lnTo>
                  <a:pt x="127000" y="8466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8466"/>
                </a:lnTo>
                <a:lnTo>
                  <a:pt x="76200" y="8466"/>
                </a:lnTo>
                <a:lnTo>
                  <a:pt x="59266" y="25400"/>
                </a:lnTo>
                <a:lnTo>
                  <a:pt x="50800" y="42333"/>
                </a:lnTo>
                <a:lnTo>
                  <a:pt x="33866" y="59266"/>
                </a:lnTo>
                <a:lnTo>
                  <a:pt x="25400" y="84666"/>
                </a:lnTo>
                <a:lnTo>
                  <a:pt x="8466" y="118533"/>
                </a:lnTo>
                <a:lnTo>
                  <a:pt x="8466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16933" y="262466"/>
                </a:lnTo>
                <a:lnTo>
                  <a:pt x="25400" y="270933"/>
                </a:lnTo>
                <a:lnTo>
                  <a:pt x="42333" y="279400"/>
                </a:lnTo>
                <a:lnTo>
                  <a:pt x="50800" y="279400"/>
                </a:lnTo>
                <a:lnTo>
                  <a:pt x="59266" y="287866"/>
                </a:lnTo>
                <a:lnTo>
                  <a:pt x="76200" y="279400"/>
                </a:lnTo>
                <a:lnTo>
                  <a:pt x="84666" y="279400"/>
                </a:lnTo>
                <a:lnTo>
                  <a:pt x="93133" y="270933"/>
                </a:lnTo>
                <a:lnTo>
                  <a:pt x="101600" y="254000"/>
                </a:lnTo>
                <a:lnTo>
                  <a:pt x="110066" y="237066"/>
                </a:lnTo>
                <a:lnTo>
                  <a:pt x="118533" y="220133"/>
                </a:lnTo>
                <a:lnTo>
                  <a:pt x="127000" y="203200"/>
                </a:lnTo>
                <a:lnTo>
                  <a:pt x="135466" y="177800"/>
                </a:lnTo>
                <a:lnTo>
                  <a:pt x="135466" y="152400"/>
                </a:lnTo>
                <a:lnTo>
                  <a:pt x="143933" y="127000"/>
                </a:lnTo>
                <a:lnTo>
                  <a:pt x="143933" y="101600"/>
                </a:lnTo>
                <a:lnTo>
                  <a:pt x="143933" y="84666"/>
                </a:lnTo>
                <a:lnTo>
                  <a:pt x="143933" y="76200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52400" y="76200"/>
                </a:lnTo>
                <a:lnTo>
                  <a:pt x="152400" y="84666"/>
                </a:lnTo>
                <a:lnTo>
                  <a:pt x="152400" y="101600"/>
                </a:lnTo>
                <a:lnTo>
                  <a:pt x="152400" y="110066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0866" y="177800"/>
                </a:lnTo>
                <a:lnTo>
                  <a:pt x="169333" y="194733"/>
                </a:lnTo>
                <a:lnTo>
                  <a:pt x="177800" y="220133"/>
                </a:lnTo>
                <a:lnTo>
                  <a:pt x="177800" y="237066"/>
                </a:lnTo>
                <a:lnTo>
                  <a:pt x="194733" y="254000"/>
                </a:lnTo>
                <a:lnTo>
                  <a:pt x="203200" y="270933"/>
                </a:lnTo>
                <a:lnTo>
                  <a:pt x="211666" y="279400"/>
                </a:lnTo>
                <a:lnTo>
                  <a:pt x="220133" y="279400"/>
                </a:lnTo>
                <a:lnTo>
                  <a:pt x="237066" y="279400"/>
                </a:lnTo>
                <a:lnTo>
                  <a:pt x="237066" y="279400"/>
                </a:lnTo>
                <a:lnTo>
                  <a:pt x="245533" y="279400"/>
                </a:lnTo>
                <a:lnTo>
                  <a:pt x="245533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757333" y="3081867"/>
            <a:ext cx="50801" cy="296334"/>
          </a:xfrm>
          <a:custGeom>
            <a:avLst/>
            <a:gdLst/>
            <a:ahLst/>
            <a:cxnLst/>
            <a:rect l="0" t="0" r="0" b="0"/>
            <a:pathLst>
              <a:path w="50801" h="2963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43933"/>
                </a:lnTo>
                <a:lnTo>
                  <a:pt x="16934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45533"/>
                </a:lnTo>
                <a:lnTo>
                  <a:pt x="25400" y="262466"/>
                </a:lnTo>
                <a:lnTo>
                  <a:pt x="33867" y="279400"/>
                </a:lnTo>
                <a:lnTo>
                  <a:pt x="33867" y="287866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87866"/>
                </a:lnTo>
                <a:lnTo>
                  <a:pt x="42334" y="287866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884333" y="3048000"/>
            <a:ext cx="93135" cy="347134"/>
          </a:xfrm>
          <a:custGeom>
            <a:avLst/>
            <a:gdLst/>
            <a:ahLst/>
            <a:cxnLst/>
            <a:rect l="0" t="0" r="0" b="0"/>
            <a:pathLst>
              <a:path w="93135" h="347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16934" y="59267"/>
                </a:lnTo>
                <a:lnTo>
                  <a:pt x="25400" y="84667"/>
                </a:lnTo>
                <a:lnTo>
                  <a:pt x="33867" y="110067"/>
                </a:lnTo>
                <a:lnTo>
                  <a:pt x="33867" y="135467"/>
                </a:lnTo>
                <a:lnTo>
                  <a:pt x="42334" y="169333"/>
                </a:lnTo>
                <a:lnTo>
                  <a:pt x="50800" y="194733"/>
                </a:lnTo>
                <a:lnTo>
                  <a:pt x="50800" y="228600"/>
                </a:lnTo>
                <a:lnTo>
                  <a:pt x="50800" y="254000"/>
                </a:lnTo>
                <a:lnTo>
                  <a:pt x="59267" y="279400"/>
                </a:lnTo>
                <a:lnTo>
                  <a:pt x="59267" y="296333"/>
                </a:lnTo>
                <a:lnTo>
                  <a:pt x="59267" y="321733"/>
                </a:lnTo>
                <a:lnTo>
                  <a:pt x="67734" y="330200"/>
                </a:lnTo>
                <a:lnTo>
                  <a:pt x="76200" y="338667"/>
                </a:lnTo>
                <a:lnTo>
                  <a:pt x="76200" y="347133"/>
                </a:lnTo>
                <a:lnTo>
                  <a:pt x="84667" y="347133"/>
                </a:lnTo>
                <a:lnTo>
                  <a:pt x="84667" y="347133"/>
                </a:lnTo>
                <a:lnTo>
                  <a:pt x="93134" y="347133"/>
                </a:lnTo>
                <a:lnTo>
                  <a:pt x="93134" y="347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6239933" y="3158067"/>
            <a:ext cx="220135" cy="110067"/>
          </a:xfrm>
          <a:custGeom>
            <a:avLst/>
            <a:gdLst/>
            <a:ahLst/>
            <a:cxnLst/>
            <a:rect l="0" t="0" r="0" b="0"/>
            <a:pathLst>
              <a:path w="220135" h="110067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8467" y="110066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101600"/>
                </a:lnTo>
                <a:lnTo>
                  <a:pt x="42334" y="93133"/>
                </a:lnTo>
                <a:lnTo>
                  <a:pt x="50800" y="93133"/>
                </a:lnTo>
                <a:lnTo>
                  <a:pt x="76200" y="93133"/>
                </a:lnTo>
                <a:lnTo>
                  <a:pt x="84667" y="84666"/>
                </a:lnTo>
                <a:lnTo>
                  <a:pt x="101600" y="84666"/>
                </a:lnTo>
                <a:lnTo>
                  <a:pt x="118534" y="84666"/>
                </a:lnTo>
                <a:lnTo>
                  <a:pt x="143934" y="93133"/>
                </a:lnTo>
                <a:lnTo>
                  <a:pt x="160867" y="93133"/>
                </a:lnTo>
                <a:lnTo>
                  <a:pt x="186267" y="93133"/>
                </a:lnTo>
                <a:lnTo>
                  <a:pt x="194734" y="101600"/>
                </a:lnTo>
                <a:lnTo>
                  <a:pt x="211667" y="93133"/>
                </a:lnTo>
                <a:lnTo>
                  <a:pt x="211667" y="93133"/>
                </a:lnTo>
                <a:lnTo>
                  <a:pt x="220134" y="84666"/>
                </a:lnTo>
                <a:lnTo>
                  <a:pt x="220134" y="76200"/>
                </a:lnTo>
                <a:lnTo>
                  <a:pt x="220134" y="76200"/>
                </a:lnTo>
                <a:lnTo>
                  <a:pt x="220134" y="67733"/>
                </a:lnTo>
                <a:lnTo>
                  <a:pt x="220134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6375400" y="3081867"/>
            <a:ext cx="59268" cy="313267"/>
          </a:xfrm>
          <a:custGeom>
            <a:avLst/>
            <a:gdLst/>
            <a:ahLst/>
            <a:cxnLst/>
            <a:rect l="0" t="0" r="0" b="0"/>
            <a:pathLst>
              <a:path w="59268" h="3132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3"/>
                </a:lnTo>
                <a:lnTo>
                  <a:pt x="25400" y="245533"/>
                </a:lnTo>
                <a:lnTo>
                  <a:pt x="25400" y="262466"/>
                </a:lnTo>
                <a:lnTo>
                  <a:pt x="25400" y="279400"/>
                </a:lnTo>
                <a:lnTo>
                  <a:pt x="33867" y="296333"/>
                </a:lnTo>
                <a:lnTo>
                  <a:pt x="42333" y="304800"/>
                </a:lnTo>
                <a:lnTo>
                  <a:pt x="50800" y="304800"/>
                </a:lnTo>
                <a:lnTo>
                  <a:pt x="50800" y="304800"/>
                </a:lnTo>
                <a:lnTo>
                  <a:pt x="59267" y="313266"/>
                </a:lnTo>
                <a:lnTo>
                  <a:pt x="59267" y="313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705600" y="3132667"/>
            <a:ext cx="254001" cy="254001"/>
          </a:xfrm>
          <a:custGeom>
            <a:avLst/>
            <a:gdLst/>
            <a:ahLst/>
            <a:cxnLst/>
            <a:rect l="0" t="0" r="0" b="0"/>
            <a:pathLst>
              <a:path w="254001" h="254001">
                <a:moveTo>
                  <a:pt x="25400" y="50800"/>
                </a:move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6"/>
                </a:lnTo>
                <a:lnTo>
                  <a:pt x="33866" y="59266"/>
                </a:lnTo>
                <a:lnTo>
                  <a:pt x="33866" y="76200"/>
                </a:lnTo>
                <a:lnTo>
                  <a:pt x="42334" y="93133"/>
                </a:lnTo>
                <a:lnTo>
                  <a:pt x="42334" y="118533"/>
                </a:lnTo>
                <a:lnTo>
                  <a:pt x="50800" y="143933"/>
                </a:lnTo>
                <a:lnTo>
                  <a:pt x="50800" y="169333"/>
                </a:lnTo>
                <a:lnTo>
                  <a:pt x="50800" y="194733"/>
                </a:lnTo>
                <a:lnTo>
                  <a:pt x="50800" y="211666"/>
                </a:lnTo>
                <a:lnTo>
                  <a:pt x="50800" y="228600"/>
                </a:lnTo>
                <a:lnTo>
                  <a:pt x="50800" y="245533"/>
                </a:lnTo>
                <a:lnTo>
                  <a:pt x="50800" y="254000"/>
                </a:lnTo>
                <a:lnTo>
                  <a:pt x="59267" y="254000"/>
                </a:lnTo>
                <a:lnTo>
                  <a:pt x="59267" y="254000"/>
                </a:lnTo>
                <a:lnTo>
                  <a:pt x="59267" y="254000"/>
                </a:lnTo>
                <a:lnTo>
                  <a:pt x="59267" y="245533"/>
                </a:lnTo>
                <a:lnTo>
                  <a:pt x="50800" y="237066"/>
                </a:lnTo>
                <a:lnTo>
                  <a:pt x="50800" y="220133"/>
                </a:lnTo>
                <a:lnTo>
                  <a:pt x="50800" y="194733"/>
                </a:lnTo>
                <a:lnTo>
                  <a:pt x="33866" y="169333"/>
                </a:lnTo>
                <a:lnTo>
                  <a:pt x="33866" y="143933"/>
                </a:lnTo>
                <a:lnTo>
                  <a:pt x="25400" y="118533"/>
                </a:lnTo>
                <a:lnTo>
                  <a:pt x="8467" y="101600"/>
                </a:lnTo>
                <a:lnTo>
                  <a:pt x="8467" y="76200"/>
                </a:lnTo>
                <a:lnTo>
                  <a:pt x="0" y="59266"/>
                </a:lnTo>
                <a:lnTo>
                  <a:pt x="0" y="42333"/>
                </a:lnTo>
                <a:lnTo>
                  <a:pt x="0" y="33866"/>
                </a:lnTo>
                <a:lnTo>
                  <a:pt x="0" y="16933"/>
                </a:lnTo>
                <a:lnTo>
                  <a:pt x="8467" y="8466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101600" y="8466"/>
                </a:lnTo>
                <a:lnTo>
                  <a:pt x="110066" y="16933"/>
                </a:lnTo>
                <a:lnTo>
                  <a:pt x="118534" y="25400"/>
                </a:lnTo>
                <a:lnTo>
                  <a:pt x="127000" y="33866"/>
                </a:lnTo>
                <a:lnTo>
                  <a:pt x="127000" y="42333"/>
                </a:lnTo>
                <a:lnTo>
                  <a:pt x="135467" y="59266"/>
                </a:lnTo>
                <a:lnTo>
                  <a:pt x="127000" y="67733"/>
                </a:lnTo>
                <a:lnTo>
                  <a:pt x="127000" y="76200"/>
                </a:lnTo>
                <a:lnTo>
                  <a:pt x="118534" y="84666"/>
                </a:lnTo>
                <a:lnTo>
                  <a:pt x="110066" y="101600"/>
                </a:lnTo>
                <a:lnTo>
                  <a:pt x="101600" y="110066"/>
                </a:lnTo>
                <a:lnTo>
                  <a:pt x="84667" y="127000"/>
                </a:lnTo>
                <a:lnTo>
                  <a:pt x="76200" y="135466"/>
                </a:lnTo>
                <a:lnTo>
                  <a:pt x="76200" y="143933"/>
                </a:lnTo>
                <a:lnTo>
                  <a:pt x="76200" y="160866"/>
                </a:lnTo>
                <a:lnTo>
                  <a:pt x="76200" y="169333"/>
                </a:lnTo>
                <a:lnTo>
                  <a:pt x="76200" y="186266"/>
                </a:lnTo>
                <a:lnTo>
                  <a:pt x="93133" y="194733"/>
                </a:lnTo>
                <a:lnTo>
                  <a:pt x="101600" y="203200"/>
                </a:lnTo>
                <a:lnTo>
                  <a:pt x="127000" y="220133"/>
                </a:lnTo>
                <a:lnTo>
                  <a:pt x="143933" y="228600"/>
                </a:lnTo>
                <a:lnTo>
                  <a:pt x="169333" y="237066"/>
                </a:lnTo>
                <a:lnTo>
                  <a:pt x="186266" y="245533"/>
                </a:lnTo>
                <a:lnTo>
                  <a:pt x="203200" y="254000"/>
                </a:lnTo>
                <a:lnTo>
                  <a:pt x="220133" y="254000"/>
                </a:lnTo>
                <a:lnTo>
                  <a:pt x="237067" y="254000"/>
                </a:lnTo>
                <a:lnTo>
                  <a:pt x="237067" y="254000"/>
                </a:lnTo>
                <a:lnTo>
                  <a:pt x="254000" y="245533"/>
                </a:lnTo>
                <a:lnTo>
                  <a:pt x="25400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018867" y="3251200"/>
            <a:ext cx="42334" cy="143934"/>
          </a:xfrm>
          <a:custGeom>
            <a:avLst/>
            <a:gdLst/>
            <a:ahLst/>
            <a:cxnLst/>
            <a:rect l="0" t="0" r="0" b="0"/>
            <a:pathLst>
              <a:path w="42334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399" y="93133"/>
                </a:lnTo>
                <a:lnTo>
                  <a:pt x="25399" y="110067"/>
                </a:lnTo>
                <a:lnTo>
                  <a:pt x="33867" y="118533"/>
                </a:lnTo>
                <a:lnTo>
                  <a:pt x="33867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43933"/>
                </a:lnTo>
                <a:lnTo>
                  <a:pt x="42333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154333" y="3225800"/>
            <a:ext cx="135468" cy="406401"/>
          </a:xfrm>
          <a:custGeom>
            <a:avLst/>
            <a:gdLst/>
            <a:ahLst/>
            <a:cxnLst/>
            <a:rect l="0" t="0" r="0" b="0"/>
            <a:pathLst>
              <a:path w="135468" h="406401">
                <a:moveTo>
                  <a:pt x="101600" y="33867"/>
                </a:move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7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50801" y="25400"/>
                </a:lnTo>
                <a:lnTo>
                  <a:pt x="33867" y="33867"/>
                </a:lnTo>
                <a:lnTo>
                  <a:pt x="16934" y="59267"/>
                </a:lnTo>
                <a:lnTo>
                  <a:pt x="8467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86267"/>
                </a:lnTo>
                <a:lnTo>
                  <a:pt x="42333" y="186267"/>
                </a:lnTo>
                <a:lnTo>
                  <a:pt x="50801" y="186267"/>
                </a:lnTo>
                <a:lnTo>
                  <a:pt x="67734" y="186267"/>
                </a:lnTo>
                <a:lnTo>
                  <a:pt x="76200" y="177800"/>
                </a:lnTo>
                <a:lnTo>
                  <a:pt x="84667" y="160867"/>
                </a:lnTo>
                <a:lnTo>
                  <a:pt x="93134" y="143933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10067" y="84667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35467"/>
                </a:lnTo>
                <a:lnTo>
                  <a:pt x="127001" y="169333"/>
                </a:lnTo>
                <a:lnTo>
                  <a:pt x="127001" y="203200"/>
                </a:lnTo>
                <a:lnTo>
                  <a:pt x="127001" y="228600"/>
                </a:lnTo>
                <a:lnTo>
                  <a:pt x="135467" y="262467"/>
                </a:lnTo>
                <a:lnTo>
                  <a:pt x="135467" y="287867"/>
                </a:lnTo>
                <a:lnTo>
                  <a:pt x="135467" y="313267"/>
                </a:lnTo>
                <a:lnTo>
                  <a:pt x="127001" y="338667"/>
                </a:lnTo>
                <a:lnTo>
                  <a:pt x="127001" y="355600"/>
                </a:lnTo>
                <a:lnTo>
                  <a:pt x="118533" y="372533"/>
                </a:lnTo>
                <a:lnTo>
                  <a:pt x="110067" y="389467"/>
                </a:lnTo>
                <a:lnTo>
                  <a:pt x="101600" y="397933"/>
                </a:lnTo>
                <a:lnTo>
                  <a:pt x="93134" y="406400"/>
                </a:lnTo>
                <a:lnTo>
                  <a:pt x="84667" y="406400"/>
                </a:lnTo>
                <a:lnTo>
                  <a:pt x="67734" y="397933"/>
                </a:lnTo>
                <a:lnTo>
                  <a:pt x="59267" y="389467"/>
                </a:lnTo>
                <a:lnTo>
                  <a:pt x="59267" y="372533"/>
                </a:lnTo>
                <a:lnTo>
                  <a:pt x="59267" y="372533"/>
                </a:lnTo>
                <a:lnTo>
                  <a:pt x="50801" y="355600"/>
                </a:lnTo>
                <a:lnTo>
                  <a:pt x="50801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349066" y="3158067"/>
            <a:ext cx="262468" cy="287867"/>
          </a:xfrm>
          <a:custGeom>
            <a:avLst/>
            <a:gdLst/>
            <a:ahLst/>
            <a:cxnLst/>
            <a:rect l="0" t="0" r="0" b="0"/>
            <a:pathLst>
              <a:path w="262468" h="2878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8468" y="25400"/>
                </a:lnTo>
                <a:lnTo>
                  <a:pt x="8468" y="50800"/>
                </a:lnTo>
                <a:lnTo>
                  <a:pt x="16934" y="76200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20133"/>
                </a:lnTo>
                <a:lnTo>
                  <a:pt x="16934" y="237066"/>
                </a:lnTo>
                <a:lnTo>
                  <a:pt x="16934" y="245533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45533"/>
                </a:lnTo>
                <a:lnTo>
                  <a:pt x="16934" y="245533"/>
                </a:lnTo>
                <a:lnTo>
                  <a:pt x="25401" y="237066"/>
                </a:lnTo>
                <a:lnTo>
                  <a:pt x="25401" y="220133"/>
                </a:lnTo>
                <a:lnTo>
                  <a:pt x="33867" y="203200"/>
                </a:lnTo>
                <a:lnTo>
                  <a:pt x="42334" y="177800"/>
                </a:lnTo>
                <a:lnTo>
                  <a:pt x="42334" y="152400"/>
                </a:lnTo>
                <a:lnTo>
                  <a:pt x="59267" y="127000"/>
                </a:lnTo>
                <a:lnTo>
                  <a:pt x="67734" y="101600"/>
                </a:lnTo>
                <a:lnTo>
                  <a:pt x="76200" y="93133"/>
                </a:lnTo>
                <a:lnTo>
                  <a:pt x="93134" y="84666"/>
                </a:lnTo>
                <a:lnTo>
                  <a:pt x="101601" y="76200"/>
                </a:lnTo>
                <a:lnTo>
                  <a:pt x="118534" y="76200"/>
                </a:lnTo>
                <a:lnTo>
                  <a:pt x="127001" y="84666"/>
                </a:lnTo>
                <a:lnTo>
                  <a:pt x="143934" y="93133"/>
                </a:lnTo>
                <a:lnTo>
                  <a:pt x="152400" y="101600"/>
                </a:lnTo>
                <a:lnTo>
                  <a:pt x="169334" y="127000"/>
                </a:lnTo>
                <a:lnTo>
                  <a:pt x="177801" y="143933"/>
                </a:lnTo>
                <a:lnTo>
                  <a:pt x="186267" y="169333"/>
                </a:lnTo>
                <a:lnTo>
                  <a:pt x="186267" y="194733"/>
                </a:lnTo>
                <a:lnTo>
                  <a:pt x="194734" y="220133"/>
                </a:lnTo>
                <a:lnTo>
                  <a:pt x="194734" y="245533"/>
                </a:lnTo>
                <a:lnTo>
                  <a:pt x="203201" y="270933"/>
                </a:lnTo>
                <a:lnTo>
                  <a:pt x="211667" y="279400"/>
                </a:lnTo>
                <a:lnTo>
                  <a:pt x="228600" y="287866"/>
                </a:lnTo>
                <a:lnTo>
                  <a:pt x="237068" y="287866"/>
                </a:lnTo>
                <a:lnTo>
                  <a:pt x="245534" y="279400"/>
                </a:lnTo>
                <a:lnTo>
                  <a:pt x="254001" y="270933"/>
                </a:lnTo>
                <a:lnTo>
                  <a:pt x="254001" y="270933"/>
                </a:lnTo>
                <a:lnTo>
                  <a:pt x="262467" y="262466"/>
                </a:lnTo>
                <a:lnTo>
                  <a:pt x="262467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662334" y="3175000"/>
            <a:ext cx="50800" cy="237068"/>
          </a:xfrm>
          <a:custGeom>
            <a:avLst/>
            <a:gdLst/>
            <a:ahLst/>
            <a:cxnLst/>
            <a:rect l="0" t="0" r="0" b="0"/>
            <a:pathLst>
              <a:path w="50800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16933" y="67733"/>
                </a:lnTo>
                <a:lnTo>
                  <a:pt x="25399" y="93133"/>
                </a:lnTo>
                <a:lnTo>
                  <a:pt x="25399" y="127000"/>
                </a:lnTo>
                <a:lnTo>
                  <a:pt x="33866" y="160867"/>
                </a:lnTo>
                <a:lnTo>
                  <a:pt x="42333" y="186267"/>
                </a:lnTo>
                <a:lnTo>
                  <a:pt x="42333" y="203200"/>
                </a:lnTo>
                <a:lnTo>
                  <a:pt x="50799" y="220133"/>
                </a:lnTo>
                <a:lnTo>
                  <a:pt x="50799" y="228600"/>
                </a:lnTo>
                <a:lnTo>
                  <a:pt x="50799" y="237067"/>
                </a:lnTo>
                <a:lnTo>
                  <a:pt x="50799" y="237067"/>
                </a:lnTo>
                <a:lnTo>
                  <a:pt x="50799" y="237067"/>
                </a:lnTo>
                <a:lnTo>
                  <a:pt x="50799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611533" y="3276600"/>
            <a:ext cx="220135" cy="16934"/>
          </a:xfrm>
          <a:custGeom>
            <a:avLst/>
            <a:gdLst/>
            <a:ahLst/>
            <a:cxnLst/>
            <a:rect l="0" t="0" r="0" b="0"/>
            <a:pathLst>
              <a:path w="220135" h="16934">
                <a:moveTo>
                  <a:pt x="0" y="8467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33867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18533" y="8467"/>
                </a:lnTo>
                <a:lnTo>
                  <a:pt x="143934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  <a:lnTo>
                  <a:pt x="220134" y="0"/>
                </a:lnTo>
                <a:lnTo>
                  <a:pt x="2201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8026400" y="3217333"/>
            <a:ext cx="237067" cy="220135"/>
          </a:xfrm>
          <a:custGeom>
            <a:avLst/>
            <a:gdLst/>
            <a:ahLst/>
            <a:cxnLst/>
            <a:rect l="0" t="0" r="0" b="0"/>
            <a:pathLst>
              <a:path w="237067" h="220135">
                <a:moveTo>
                  <a:pt x="152400" y="33867"/>
                </a:moveTo>
                <a:lnTo>
                  <a:pt x="152400" y="25400"/>
                </a:lnTo>
                <a:lnTo>
                  <a:pt x="152400" y="25400"/>
                </a:lnTo>
                <a:lnTo>
                  <a:pt x="152400" y="16934"/>
                </a:lnTo>
                <a:lnTo>
                  <a:pt x="143933" y="8467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4" y="8467"/>
                </a:lnTo>
                <a:lnTo>
                  <a:pt x="67733" y="25400"/>
                </a:lnTo>
                <a:lnTo>
                  <a:pt x="50800" y="42334"/>
                </a:lnTo>
                <a:lnTo>
                  <a:pt x="42333" y="59267"/>
                </a:lnTo>
                <a:lnTo>
                  <a:pt x="25400" y="84667"/>
                </a:lnTo>
                <a:lnTo>
                  <a:pt x="8466" y="118534"/>
                </a:lnTo>
                <a:lnTo>
                  <a:pt x="8466" y="143934"/>
                </a:lnTo>
                <a:lnTo>
                  <a:pt x="0" y="169334"/>
                </a:lnTo>
                <a:lnTo>
                  <a:pt x="8466" y="186267"/>
                </a:lnTo>
                <a:lnTo>
                  <a:pt x="16934" y="203200"/>
                </a:lnTo>
                <a:lnTo>
                  <a:pt x="25400" y="211667"/>
                </a:lnTo>
                <a:lnTo>
                  <a:pt x="33867" y="220134"/>
                </a:lnTo>
                <a:lnTo>
                  <a:pt x="42333" y="220134"/>
                </a:lnTo>
                <a:lnTo>
                  <a:pt x="59267" y="220134"/>
                </a:lnTo>
                <a:lnTo>
                  <a:pt x="67733" y="211667"/>
                </a:lnTo>
                <a:lnTo>
                  <a:pt x="84666" y="203200"/>
                </a:lnTo>
                <a:lnTo>
                  <a:pt x="93134" y="194734"/>
                </a:lnTo>
                <a:lnTo>
                  <a:pt x="101600" y="177800"/>
                </a:lnTo>
                <a:lnTo>
                  <a:pt x="110067" y="152400"/>
                </a:lnTo>
                <a:lnTo>
                  <a:pt x="118533" y="127000"/>
                </a:lnTo>
                <a:lnTo>
                  <a:pt x="127000" y="110067"/>
                </a:lnTo>
                <a:lnTo>
                  <a:pt x="135467" y="84667"/>
                </a:lnTo>
                <a:lnTo>
                  <a:pt x="135467" y="59267"/>
                </a:lnTo>
                <a:lnTo>
                  <a:pt x="143933" y="50800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50800"/>
                </a:lnTo>
                <a:lnTo>
                  <a:pt x="152400" y="67734"/>
                </a:lnTo>
                <a:lnTo>
                  <a:pt x="152400" y="84667"/>
                </a:lnTo>
                <a:lnTo>
                  <a:pt x="152400" y="110067"/>
                </a:lnTo>
                <a:lnTo>
                  <a:pt x="160866" y="135467"/>
                </a:lnTo>
                <a:lnTo>
                  <a:pt x="169334" y="160867"/>
                </a:lnTo>
                <a:lnTo>
                  <a:pt x="177800" y="186267"/>
                </a:lnTo>
                <a:lnTo>
                  <a:pt x="186267" y="203200"/>
                </a:lnTo>
                <a:lnTo>
                  <a:pt x="194733" y="211667"/>
                </a:lnTo>
                <a:lnTo>
                  <a:pt x="203200" y="211667"/>
                </a:lnTo>
                <a:lnTo>
                  <a:pt x="211667" y="211667"/>
                </a:lnTo>
                <a:lnTo>
                  <a:pt x="220133" y="203200"/>
                </a:lnTo>
                <a:lnTo>
                  <a:pt x="220133" y="203200"/>
                </a:lnTo>
                <a:lnTo>
                  <a:pt x="237066" y="194734"/>
                </a:lnTo>
                <a:lnTo>
                  <a:pt x="237066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8305800" y="3242733"/>
            <a:ext cx="228601" cy="186268"/>
          </a:xfrm>
          <a:custGeom>
            <a:avLst/>
            <a:gdLst/>
            <a:ahLst/>
            <a:cxnLst/>
            <a:rect l="0" t="0" r="0" b="0"/>
            <a:pathLst>
              <a:path w="228601" h="186268">
                <a:moveTo>
                  <a:pt x="0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4"/>
                </a:lnTo>
                <a:lnTo>
                  <a:pt x="8467" y="152400"/>
                </a:lnTo>
                <a:lnTo>
                  <a:pt x="8467" y="135467"/>
                </a:lnTo>
                <a:lnTo>
                  <a:pt x="25400" y="110067"/>
                </a:lnTo>
                <a:lnTo>
                  <a:pt x="33866" y="84667"/>
                </a:lnTo>
                <a:lnTo>
                  <a:pt x="50800" y="59267"/>
                </a:lnTo>
                <a:lnTo>
                  <a:pt x="59267" y="33867"/>
                </a:lnTo>
                <a:lnTo>
                  <a:pt x="76200" y="16934"/>
                </a:lnTo>
                <a:lnTo>
                  <a:pt x="93133" y="0"/>
                </a:lnTo>
                <a:lnTo>
                  <a:pt x="110066" y="0"/>
                </a:lnTo>
                <a:lnTo>
                  <a:pt x="118534" y="0"/>
                </a:lnTo>
                <a:lnTo>
                  <a:pt x="135467" y="8467"/>
                </a:lnTo>
                <a:lnTo>
                  <a:pt x="152400" y="16934"/>
                </a:lnTo>
                <a:lnTo>
                  <a:pt x="160867" y="33867"/>
                </a:lnTo>
                <a:lnTo>
                  <a:pt x="177800" y="59267"/>
                </a:lnTo>
                <a:lnTo>
                  <a:pt x="186266" y="76200"/>
                </a:lnTo>
                <a:lnTo>
                  <a:pt x="194734" y="101600"/>
                </a:lnTo>
                <a:lnTo>
                  <a:pt x="194734" y="127000"/>
                </a:lnTo>
                <a:lnTo>
                  <a:pt x="194734" y="143934"/>
                </a:lnTo>
                <a:lnTo>
                  <a:pt x="194734" y="160867"/>
                </a:lnTo>
                <a:lnTo>
                  <a:pt x="194734" y="177800"/>
                </a:lnTo>
                <a:lnTo>
                  <a:pt x="194734" y="186267"/>
                </a:lnTo>
                <a:lnTo>
                  <a:pt x="203200" y="186267"/>
                </a:lnTo>
                <a:lnTo>
                  <a:pt x="220133" y="186267"/>
                </a:lnTo>
                <a:lnTo>
                  <a:pt x="220133" y="186267"/>
                </a:lnTo>
                <a:lnTo>
                  <a:pt x="228600" y="177800"/>
                </a:lnTo>
                <a:lnTo>
                  <a:pt x="2286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8559800" y="3276600"/>
            <a:ext cx="152401" cy="338668"/>
          </a:xfrm>
          <a:custGeom>
            <a:avLst/>
            <a:gdLst/>
            <a:ahLst/>
            <a:cxnLst/>
            <a:rect l="0" t="0" r="0" b="0"/>
            <a:pathLst>
              <a:path w="152401" h="338668">
                <a:moveTo>
                  <a:pt x="152400" y="8467"/>
                </a:move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8467"/>
                </a:lnTo>
                <a:lnTo>
                  <a:pt x="93134" y="16933"/>
                </a:lnTo>
                <a:lnTo>
                  <a:pt x="76200" y="33867"/>
                </a:lnTo>
                <a:lnTo>
                  <a:pt x="50800" y="50800"/>
                </a:lnTo>
                <a:lnTo>
                  <a:pt x="33867" y="67733"/>
                </a:lnTo>
                <a:lnTo>
                  <a:pt x="16934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6" y="169333"/>
                </a:lnTo>
                <a:lnTo>
                  <a:pt x="8466" y="177800"/>
                </a:lnTo>
                <a:lnTo>
                  <a:pt x="25400" y="186267"/>
                </a:lnTo>
                <a:lnTo>
                  <a:pt x="33867" y="194733"/>
                </a:lnTo>
                <a:lnTo>
                  <a:pt x="42333" y="186267"/>
                </a:lnTo>
                <a:lnTo>
                  <a:pt x="59267" y="186267"/>
                </a:lnTo>
                <a:lnTo>
                  <a:pt x="67733" y="177800"/>
                </a:lnTo>
                <a:lnTo>
                  <a:pt x="76200" y="160867"/>
                </a:lnTo>
                <a:lnTo>
                  <a:pt x="93134" y="143933"/>
                </a:lnTo>
                <a:lnTo>
                  <a:pt x="101600" y="118533"/>
                </a:lnTo>
                <a:lnTo>
                  <a:pt x="118533" y="101600"/>
                </a:lnTo>
                <a:lnTo>
                  <a:pt x="127000" y="67733"/>
                </a:lnTo>
                <a:lnTo>
                  <a:pt x="127000" y="50800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93133"/>
                </a:lnTo>
                <a:lnTo>
                  <a:pt x="135467" y="118533"/>
                </a:lnTo>
                <a:lnTo>
                  <a:pt x="135467" y="152400"/>
                </a:lnTo>
                <a:lnTo>
                  <a:pt x="143933" y="177800"/>
                </a:lnTo>
                <a:lnTo>
                  <a:pt x="143933" y="211667"/>
                </a:lnTo>
                <a:lnTo>
                  <a:pt x="143933" y="237067"/>
                </a:lnTo>
                <a:lnTo>
                  <a:pt x="143933" y="262467"/>
                </a:lnTo>
                <a:lnTo>
                  <a:pt x="135467" y="287867"/>
                </a:lnTo>
                <a:lnTo>
                  <a:pt x="135467" y="304800"/>
                </a:lnTo>
                <a:lnTo>
                  <a:pt x="127000" y="313267"/>
                </a:lnTo>
                <a:lnTo>
                  <a:pt x="118533" y="330200"/>
                </a:lnTo>
                <a:lnTo>
                  <a:pt x="110067" y="338667"/>
                </a:lnTo>
                <a:lnTo>
                  <a:pt x="101600" y="338667"/>
                </a:lnTo>
                <a:lnTo>
                  <a:pt x="93134" y="338667"/>
                </a:lnTo>
                <a:lnTo>
                  <a:pt x="84666" y="330200"/>
                </a:lnTo>
                <a:lnTo>
                  <a:pt x="84666" y="313267"/>
                </a:lnTo>
                <a:lnTo>
                  <a:pt x="84666" y="313267"/>
                </a:lnTo>
                <a:lnTo>
                  <a:pt x="84666" y="296333"/>
                </a:lnTo>
                <a:lnTo>
                  <a:pt x="84666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8788400" y="3149600"/>
            <a:ext cx="228601" cy="321734"/>
          </a:xfrm>
          <a:custGeom>
            <a:avLst/>
            <a:gdLst/>
            <a:ahLst/>
            <a:cxnLst/>
            <a:rect l="0" t="0" r="0" b="0"/>
            <a:pathLst>
              <a:path w="228601" h="3217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67733"/>
                </a:lnTo>
                <a:lnTo>
                  <a:pt x="25400" y="101600"/>
                </a:lnTo>
                <a:lnTo>
                  <a:pt x="16934" y="143933"/>
                </a:lnTo>
                <a:lnTo>
                  <a:pt x="16934" y="186267"/>
                </a:lnTo>
                <a:lnTo>
                  <a:pt x="8466" y="220133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13267"/>
                </a:lnTo>
                <a:lnTo>
                  <a:pt x="0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16934" y="313267"/>
                </a:lnTo>
                <a:lnTo>
                  <a:pt x="25400" y="304800"/>
                </a:lnTo>
                <a:lnTo>
                  <a:pt x="33867" y="287867"/>
                </a:lnTo>
                <a:lnTo>
                  <a:pt x="42333" y="270933"/>
                </a:lnTo>
                <a:lnTo>
                  <a:pt x="50800" y="245533"/>
                </a:lnTo>
                <a:lnTo>
                  <a:pt x="59267" y="228600"/>
                </a:lnTo>
                <a:lnTo>
                  <a:pt x="67733" y="203200"/>
                </a:lnTo>
                <a:lnTo>
                  <a:pt x="67733" y="194733"/>
                </a:lnTo>
                <a:lnTo>
                  <a:pt x="84666" y="186267"/>
                </a:lnTo>
                <a:lnTo>
                  <a:pt x="84666" y="186267"/>
                </a:lnTo>
                <a:lnTo>
                  <a:pt x="93134" y="186267"/>
                </a:lnTo>
                <a:lnTo>
                  <a:pt x="101600" y="194733"/>
                </a:lnTo>
                <a:lnTo>
                  <a:pt x="110067" y="194733"/>
                </a:lnTo>
                <a:lnTo>
                  <a:pt x="118533" y="203200"/>
                </a:lnTo>
                <a:lnTo>
                  <a:pt x="127000" y="211667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9334" y="203200"/>
                </a:lnTo>
                <a:lnTo>
                  <a:pt x="186267" y="194733"/>
                </a:lnTo>
                <a:lnTo>
                  <a:pt x="203200" y="177800"/>
                </a:lnTo>
                <a:lnTo>
                  <a:pt x="211667" y="169333"/>
                </a:lnTo>
                <a:lnTo>
                  <a:pt x="220133" y="152400"/>
                </a:lnTo>
                <a:lnTo>
                  <a:pt x="228600" y="143933"/>
                </a:lnTo>
                <a:lnTo>
                  <a:pt x="228600" y="135467"/>
                </a:lnTo>
                <a:lnTo>
                  <a:pt x="228600" y="127000"/>
                </a:lnTo>
                <a:lnTo>
                  <a:pt x="220133" y="118533"/>
                </a:lnTo>
                <a:lnTo>
                  <a:pt x="211667" y="118533"/>
                </a:lnTo>
                <a:lnTo>
                  <a:pt x="194733" y="118533"/>
                </a:lnTo>
                <a:lnTo>
                  <a:pt x="177800" y="118533"/>
                </a:lnTo>
                <a:lnTo>
                  <a:pt x="160866" y="127000"/>
                </a:lnTo>
                <a:lnTo>
                  <a:pt x="143933" y="143933"/>
                </a:lnTo>
                <a:lnTo>
                  <a:pt x="127000" y="160867"/>
                </a:lnTo>
                <a:lnTo>
                  <a:pt x="110067" y="186267"/>
                </a:lnTo>
                <a:lnTo>
                  <a:pt x="101600" y="203200"/>
                </a:lnTo>
                <a:lnTo>
                  <a:pt x="93134" y="228600"/>
                </a:lnTo>
                <a:lnTo>
                  <a:pt x="93134" y="245533"/>
                </a:lnTo>
                <a:lnTo>
                  <a:pt x="101600" y="262467"/>
                </a:lnTo>
                <a:lnTo>
                  <a:pt x="101600" y="279400"/>
                </a:lnTo>
                <a:lnTo>
                  <a:pt x="118533" y="287867"/>
                </a:lnTo>
                <a:lnTo>
                  <a:pt x="127000" y="296333"/>
                </a:lnTo>
                <a:lnTo>
                  <a:pt x="143933" y="296333"/>
                </a:lnTo>
                <a:lnTo>
                  <a:pt x="143933" y="296333"/>
                </a:lnTo>
                <a:lnTo>
                  <a:pt x="160866" y="296333"/>
                </a:lnTo>
                <a:lnTo>
                  <a:pt x="160866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9059333" y="3242733"/>
            <a:ext cx="169335" cy="203201"/>
          </a:xfrm>
          <a:custGeom>
            <a:avLst/>
            <a:gdLst/>
            <a:ahLst/>
            <a:cxnLst/>
            <a:rect l="0" t="0" r="0" b="0"/>
            <a:pathLst>
              <a:path w="169335" h="203201">
                <a:moveTo>
                  <a:pt x="84667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59267" y="0"/>
                </a:lnTo>
                <a:lnTo>
                  <a:pt x="50801" y="0"/>
                </a:lnTo>
                <a:lnTo>
                  <a:pt x="33867" y="0"/>
                </a:lnTo>
                <a:lnTo>
                  <a:pt x="16934" y="8467"/>
                </a:lnTo>
                <a:lnTo>
                  <a:pt x="8467" y="16934"/>
                </a:lnTo>
                <a:lnTo>
                  <a:pt x="0" y="33867"/>
                </a:lnTo>
                <a:lnTo>
                  <a:pt x="0" y="42334"/>
                </a:lnTo>
                <a:lnTo>
                  <a:pt x="8467" y="59267"/>
                </a:lnTo>
                <a:lnTo>
                  <a:pt x="16934" y="76200"/>
                </a:lnTo>
                <a:lnTo>
                  <a:pt x="33867" y="84667"/>
                </a:lnTo>
                <a:lnTo>
                  <a:pt x="42333" y="101600"/>
                </a:lnTo>
                <a:lnTo>
                  <a:pt x="59267" y="110067"/>
                </a:lnTo>
                <a:lnTo>
                  <a:pt x="84667" y="118534"/>
                </a:lnTo>
                <a:lnTo>
                  <a:pt x="101600" y="118534"/>
                </a:lnTo>
                <a:lnTo>
                  <a:pt x="127001" y="127000"/>
                </a:lnTo>
                <a:lnTo>
                  <a:pt x="143934" y="135467"/>
                </a:lnTo>
                <a:lnTo>
                  <a:pt x="160867" y="143934"/>
                </a:lnTo>
                <a:lnTo>
                  <a:pt x="169334" y="143934"/>
                </a:lnTo>
                <a:lnTo>
                  <a:pt x="169334" y="152400"/>
                </a:lnTo>
                <a:lnTo>
                  <a:pt x="169334" y="169334"/>
                </a:lnTo>
                <a:lnTo>
                  <a:pt x="160867" y="177800"/>
                </a:lnTo>
                <a:lnTo>
                  <a:pt x="143934" y="186267"/>
                </a:lnTo>
                <a:lnTo>
                  <a:pt x="127001" y="203200"/>
                </a:lnTo>
                <a:lnTo>
                  <a:pt x="101600" y="203200"/>
                </a:lnTo>
                <a:lnTo>
                  <a:pt x="84667" y="203200"/>
                </a:lnTo>
                <a:lnTo>
                  <a:pt x="50801" y="186267"/>
                </a:lnTo>
                <a:lnTo>
                  <a:pt x="50801" y="186267"/>
                </a:lnTo>
                <a:lnTo>
                  <a:pt x="33867" y="177800"/>
                </a:lnTo>
                <a:lnTo>
                  <a:pt x="338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410200" y="3886200"/>
            <a:ext cx="237068" cy="431801"/>
          </a:xfrm>
          <a:custGeom>
            <a:avLst/>
            <a:gdLst/>
            <a:ahLst/>
            <a:cxnLst/>
            <a:rect l="0" t="0" r="0" b="0"/>
            <a:pathLst>
              <a:path w="237068" h="431801">
                <a:moveTo>
                  <a:pt x="33867" y="67733"/>
                </a:moveTo>
                <a:lnTo>
                  <a:pt x="33867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35467"/>
                </a:lnTo>
                <a:lnTo>
                  <a:pt x="42333" y="160867"/>
                </a:lnTo>
                <a:lnTo>
                  <a:pt x="42333" y="186267"/>
                </a:lnTo>
                <a:lnTo>
                  <a:pt x="50800" y="211667"/>
                </a:lnTo>
                <a:lnTo>
                  <a:pt x="50800" y="237067"/>
                </a:lnTo>
                <a:lnTo>
                  <a:pt x="59267" y="270933"/>
                </a:lnTo>
                <a:lnTo>
                  <a:pt x="59267" y="287867"/>
                </a:lnTo>
                <a:lnTo>
                  <a:pt x="59267" y="313267"/>
                </a:lnTo>
                <a:lnTo>
                  <a:pt x="67733" y="330200"/>
                </a:lnTo>
                <a:lnTo>
                  <a:pt x="67733" y="355600"/>
                </a:lnTo>
                <a:lnTo>
                  <a:pt x="67733" y="364067"/>
                </a:lnTo>
                <a:lnTo>
                  <a:pt x="67733" y="372533"/>
                </a:lnTo>
                <a:lnTo>
                  <a:pt x="67733" y="381000"/>
                </a:lnTo>
                <a:lnTo>
                  <a:pt x="67733" y="381000"/>
                </a:lnTo>
                <a:lnTo>
                  <a:pt x="59267" y="381000"/>
                </a:lnTo>
                <a:lnTo>
                  <a:pt x="59267" y="372533"/>
                </a:lnTo>
                <a:lnTo>
                  <a:pt x="59267" y="364067"/>
                </a:lnTo>
                <a:lnTo>
                  <a:pt x="50800" y="347133"/>
                </a:lnTo>
                <a:lnTo>
                  <a:pt x="50800" y="330200"/>
                </a:lnTo>
                <a:lnTo>
                  <a:pt x="42333" y="313267"/>
                </a:lnTo>
                <a:lnTo>
                  <a:pt x="33867" y="287867"/>
                </a:lnTo>
                <a:lnTo>
                  <a:pt x="33867" y="262467"/>
                </a:lnTo>
                <a:lnTo>
                  <a:pt x="16933" y="237067"/>
                </a:lnTo>
                <a:lnTo>
                  <a:pt x="16933" y="211667"/>
                </a:lnTo>
                <a:lnTo>
                  <a:pt x="8467" y="186267"/>
                </a:lnTo>
                <a:lnTo>
                  <a:pt x="8467" y="160867"/>
                </a:lnTo>
                <a:lnTo>
                  <a:pt x="0" y="135467"/>
                </a:lnTo>
                <a:lnTo>
                  <a:pt x="0" y="110067"/>
                </a:lnTo>
                <a:lnTo>
                  <a:pt x="0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16933" y="33867"/>
                </a:lnTo>
                <a:lnTo>
                  <a:pt x="25400" y="25400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93133" y="33867"/>
                </a:lnTo>
                <a:lnTo>
                  <a:pt x="110067" y="42333"/>
                </a:lnTo>
                <a:lnTo>
                  <a:pt x="118533" y="67733"/>
                </a:lnTo>
                <a:lnTo>
                  <a:pt x="135467" y="84667"/>
                </a:lnTo>
                <a:lnTo>
                  <a:pt x="152400" y="110067"/>
                </a:lnTo>
                <a:lnTo>
                  <a:pt x="169333" y="135467"/>
                </a:lnTo>
                <a:lnTo>
                  <a:pt x="186267" y="160867"/>
                </a:lnTo>
                <a:lnTo>
                  <a:pt x="194733" y="186267"/>
                </a:lnTo>
                <a:lnTo>
                  <a:pt x="211667" y="211667"/>
                </a:lnTo>
                <a:lnTo>
                  <a:pt x="220133" y="237067"/>
                </a:lnTo>
                <a:lnTo>
                  <a:pt x="228600" y="262467"/>
                </a:lnTo>
                <a:lnTo>
                  <a:pt x="237067" y="287867"/>
                </a:lnTo>
                <a:lnTo>
                  <a:pt x="237067" y="313267"/>
                </a:lnTo>
                <a:lnTo>
                  <a:pt x="237067" y="338667"/>
                </a:lnTo>
                <a:lnTo>
                  <a:pt x="228600" y="364067"/>
                </a:lnTo>
                <a:lnTo>
                  <a:pt x="211667" y="381000"/>
                </a:lnTo>
                <a:lnTo>
                  <a:pt x="203200" y="397933"/>
                </a:lnTo>
                <a:lnTo>
                  <a:pt x="177800" y="414867"/>
                </a:lnTo>
                <a:lnTo>
                  <a:pt x="160867" y="423333"/>
                </a:lnTo>
                <a:lnTo>
                  <a:pt x="135467" y="431800"/>
                </a:lnTo>
                <a:lnTo>
                  <a:pt x="110067" y="431800"/>
                </a:lnTo>
                <a:lnTo>
                  <a:pt x="93133" y="431800"/>
                </a:lnTo>
                <a:lnTo>
                  <a:pt x="67733" y="431800"/>
                </a:lnTo>
                <a:lnTo>
                  <a:pt x="50800" y="431800"/>
                </a:lnTo>
                <a:lnTo>
                  <a:pt x="42333" y="423333"/>
                </a:lnTo>
                <a:lnTo>
                  <a:pt x="33867" y="414867"/>
                </a:lnTo>
                <a:lnTo>
                  <a:pt x="25400" y="397933"/>
                </a:lnTo>
                <a:lnTo>
                  <a:pt x="25400" y="389467"/>
                </a:lnTo>
                <a:lnTo>
                  <a:pt x="25400" y="389467"/>
                </a:lnTo>
                <a:lnTo>
                  <a:pt x="33867" y="372533"/>
                </a:lnTo>
                <a:lnTo>
                  <a:pt x="33867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791200" y="4106333"/>
            <a:ext cx="8468" cy="194735"/>
          </a:xfrm>
          <a:custGeom>
            <a:avLst/>
            <a:gdLst/>
            <a:ahLst/>
            <a:cxnLst/>
            <a:rect l="0" t="0" r="0" b="0"/>
            <a:pathLst>
              <a:path w="8468" h="194735">
                <a:moveTo>
                  <a:pt x="8467" y="0"/>
                </a:move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86267"/>
                </a:lnTo>
                <a:lnTo>
                  <a:pt x="0" y="186267"/>
                </a:lnTo>
                <a:lnTo>
                  <a:pt x="8467" y="177800"/>
                </a:lnTo>
                <a:lnTo>
                  <a:pt x="84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791200" y="40132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892800" y="4089400"/>
            <a:ext cx="203201" cy="203201"/>
          </a:xfrm>
          <a:custGeom>
            <a:avLst/>
            <a:gdLst/>
            <a:ahLst/>
            <a:cxnLst/>
            <a:rect l="0" t="0" r="0" b="0"/>
            <a:pathLst>
              <a:path w="203201" h="203201">
                <a:moveTo>
                  <a:pt x="118533" y="50800"/>
                </a:move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8467"/>
                </a:lnTo>
                <a:lnTo>
                  <a:pt x="84667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25400" y="25400"/>
                </a:lnTo>
                <a:lnTo>
                  <a:pt x="16933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3" y="186267"/>
                </a:lnTo>
                <a:lnTo>
                  <a:pt x="33867" y="194733"/>
                </a:lnTo>
                <a:lnTo>
                  <a:pt x="42333" y="203200"/>
                </a:lnTo>
                <a:lnTo>
                  <a:pt x="50800" y="203200"/>
                </a:lnTo>
                <a:lnTo>
                  <a:pt x="67733" y="203200"/>
                </a:lnTo>
                <a:lnTo>
                  <a:pt x="76200" y="194733"/>
                </a:lnTo>
                <a:lnTo>
                  <a:pt x="84667" y="186267"/>
                </a:lnTo>
                <a:lnTo>
                  <a:pt x="93133" y="177800"/>
                </a:lnTo>
                <a:lnTo>
                  <a:pt x="101600" y="160867"/>
                </a:lnTo>
                <a:lnTo>
                  <a:pt x="110067" y="143933"/>
                </a:lnTo>
                <a:lnTo>
                  <a:pt x="110067" y="127000"/>
                </a:lnTo>
                <a:lnTo>
                  <a:pt x="110067" y="110067"/>
                </a:lnTo>
                <a:lnTo>
                  <a:pt x="110067" y="93133"/>
                </a:lnTo>
                <a:lnTo>
                  <a:pt x="118533" y="76200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8533" y="118533"/>
                </a:lnTo>
                <a:lnTo>
                  <a:pt x="118533" y="135467"/>
                </a:lnTo>
                <a:lnTo>
                  <a:pt x="127000" y="152400"/>
                </a:lnTo>
                <a:lnTo>
                  <a:pt x="135467" y="169333"/>
                </a:lnTo>
                <a:lnTo>
                  <a:pt x="143933" y="177800"/>
                </a:lnTo>
                <a:lnTo>
                  <a:pt x="152400" y="186267"/>
                </a:lnTo>
                <a:lnTo>
                  <a:pt x="160867" y="186267"/>
                </a:lnTo>
                <a:lnTo>
                  <a:pt x="177800" y="186267"/>
                </a:lnTo>
                <a:lnTo>
                  <a:pt x="186267" y="186267"/>
                </a:lnTo>
                <a:lnTo>
                  <a:pt x="186267" y="186267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6079067" y="4123267"/>
            <a:ext cx="186267" cy="465667"/>
          </a:xfrm>
          <a:custGeom>
            <a:avLst/>
            <a:gdLst/>
            <a:ahLst/>
            <a:cxnLst/>
            <a:rect l="0" t="0" r="0" b="0"/>
            <a:pathLst>
              <a:path w="186267" h="465667">
                <a:moveTo>
                  <a:pt x="143933" y="25400"/>
                </a:move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35466" y="8466"/>
                </a:lnTo>
                <a:lnTo>
                  <a:pt x="135466" y="8466"/>
                </a:lnTo>
                <a:lnTo>
                  <a:pt x="127000" y="8466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9266" y="25400"/>
                </a:lnTo>
                <a:lnTo>
                  <a:pt x="50800" y="33866"/>
                </a:lnTo>
                <a:lnTo>
                  <a:pt x="42333" y="50800"/>
                </a:lnTo>
                <a:lnTo>
                  <a:pt x="33866" y="67733"/>
                </a:lnTo>
                <a:lnTo>
                  <a:pt x="33866" y="84666"/>
                </a:lnTo>
                <a:lnTo>
                  <a:pt x="25400" y="101600"/>
                </a:lnTo>
                <a:lnTo>
                  <a:pt x="25400" y="110066"/>
                </a:lnTo>
                <a:lnTo>
                  <a:pt x="33866" y="127000"/>
                </a:lnTo>
                <a:lnTo>
                  <a:pt x="33866" y="143933"/>
                </a:lnTo>
                <a:lnTo>
                  <a:pt x="42333" y="152400"/>
                </a:lnTo>
                <a:lnTo>
                  <a:pt x="59266" y="160866"/>
                </a:lnTo>
                <a:lnTo>
                  <a:pt x="76200" y="160866"/>
                </a:lnTo>
                <a:lnTo>
                  <a:pt x="84666" y="160866"/>
                </a:lnTo>
                <a:lnTo>
                  <a:pt x="93133" y="160866"/>
                </a:lnTo>
                <a:lnTo>
                  <a:pt x="110066" y="160866"/>
                </a:lnTo>
                <a:lnTo>
                  <a:pt x="118533" y="152400"/>
                </a:lnTo>
                <a:lnTo>
                  <a:pt x="127000" y="143933"/>
                </a:lnTo>
                <a:lnTo>
                  <a:pt x="135466" y="135466"/>
                </a:lnTo>
                <a:lnTo>
                  <a:pt x="143933" y="127000"/>
                </a:lnTo>
                <a:lnTo>
                  <a:pt x="143933" y="110066"/>
                </a:lnTo>
                <a:lnTo>
                  <a:pt x="152400" y="93133"/>
                </a:lnTo>
                <a:lnTo>
                  <a:pt x="152400" y="84666"/>
                </a:lnTo>
                <a:lnTo>
                  <a:pt x="152400" y="67733"/>
                </a:lnTo>
                <a:lnTo>
                  <a:pt x="152400" y="50800"/>
                </a:lnTo>
                <a:lnTo>
                  <a:pt x="143933" y="42333"/>
                </a:lnTo>
                <a:lnTo>
                  <a:pt x="143933" y="33866"/>
                </a:lnTo>
                <a:lnTo>
                  <a:pt x="135466" y="25400"/>
                </a:lnTo>
                <a:lnTo>
                  <a:pt x="135466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25400"/>
                </a:lnTo>
                <a:lnTo>
                  <a:pt x="135466" y="33866"/>
                </a:lnTo>
                <a:lnTo>
                  <a:pt x="135466" y="42333"/>
                </a:lnTo>
                <a:lnTo>
                  <a:pt x="143933" y="59266"/>
                </a:lnTo>
                <a:lnTo>
                  <a:pt x="143933" y="84666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60866" y="143933"/>
                </a:lnTo>
                <a:lnTo>
                  <a:pt x="169333" y="169333"/>
                </a:lnTo>
                <a:lnTo>
                  <a:pt x="169333" y="194733"/>
                </a:lnTo>
                <a:lnTo>
                  <a:pt x="177800" y="220133"/>
                </a:lnTo>
                <a:lnTo>
                  <a:pt x="177800" y="245533"/>
                </a:lnTo>
                <a:lnTo>
                  <a:pt x="186266" y="279400"/>
                </a:lnTo>
                <a:lnTo>
                  <a:pt x="186266" y="304800"/>
                </a:lnTo>
                <a:lnTo>
                  <a:pt x="186266" y="330200"/>
                </a:lnTo>
                <a:lnTo>
                  <a:pt x="177800" y="355600"/>
                </a:lnTo>
                <a:lnTo>
                  <a:pt x="169333" y="381000"/>
                </a:lnTo>
                <a:lnTo>
                  <a:pt x="160866" y="397933"/>
                </a:lnTo>
                <a:lnTo>
                  <a:pt x="152400" y="423333"/>
                </a:lnTo>
                <a:lnTo>
                  <a:pt x="135466" y="440266"/>
                </a:lnTo>
                <a:lnTo>
                  <a:pt x="127000" y="448733"/>
                </a:lnTo>
                <a:lnTo>
                  <a:pt x="110066" y="457200"/>
                </a:lnTo>
                <a:lnTo>
                  <a:pt x="93133" y="465666"/>
                </a:lnTo>
                <a:lnTo>
                  <a:pt x="76200" y="465666"/>
                </a:lnTo>
                <a:lnTo>
                  <a:pt x="59266" y="465666"/>
                </a:lnTo>
                <a:lnTo>
                  <a:pt x="42333" y="457200"/>
                </a:lnTo>
                <a:lnTo>
                  <a:pt x="33866" y="448733"/>
                </a:lnTo>
                <a:lnTo>
                  <a:pt x="16933" y="431800"/>
                </a:lnTo>
                <a:lnTo>
                  <a:pt x="8466" y="414866"/>
                </a:lnTo>
                <a:lnTo>
                  <a:pt x="8466" y="414866"/>
                </a:lnTo>
                <a:lnTo>
                  <a:pt x="0" y="406400"/>
                </a:lnTo>
                <a:lnTo>
                  <a:pt x="0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273800" y="41317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42333" y="25400"/>
                </a:lnTo>
                <a:lnTo>
                  <a:pt x="50800" y="33867"/>
                </a:lnTo>
                <a:lnTo>
                  <a:pt x="50800" y="50800"/>
                </a:lnTo>
                <a:lnTo>
                  <a:pt x="50800" y="67734"/>
                </a:lnTo>
                <a:lnTo>
                  <a:pt x="59267" y="84667"/>
                </a:lnTo>
                <a:lnTo>
                  <a:pt x="59267" y="93134"/>
                </a:lnTo>
                <a:lnTo>
                  <a:pt x="59267" y="110067"/>
                </a:lnTo>
                <a:lnTo>
                  <a:pt x="59267" y="127000"/>
                </a:lnTo>
                <a:lnTo>
                  <a:pt x="59267" y="143934"/>
                </a:lnTo>
                <a:lnTo>
                  <a:pt x="59267" y="152400"/>
                </a:lnTo>
                <a:lnTo>
                  <a:pt x="59267" y="160867"/>
                </a:lnTo>
                <a:lnTo>
                  <a:pt x="59267" y="169334"/>
                </a:lnTo>
                <a:lnTo>
                  <a:pt x="59267" y="177800"/>
                </a:lnTo>
                <a:lnTo>
                  <a:pt x="59267" y="186267"/>
                </a:lnTo>
                <a:lnTo>
                  <a:pt x="59267" y="186267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94734"/>
                </a:lnTo>
                <a:lnTo>
                  <a:pt x="67733" y="194734"/>
                </a:lnTo>
                <a:lnTo>
                  <a:pt x="76200" y="194734"/>
                </a:lnTo>
                <a:lnTo>
                  <a:pt x="76200" y="194734"/>
                </a:lnTo>
                <a:lnTo>
                  <a:pt x="84667" y="203200"/>
                </a:lnTo>
                <a:lnTo>
                  <a:pt x="93133" y="203200"/>
                </a:lnTo>
                <a:lnTo>
                  <a:pt x="101600" y="203200"/>
                </a:lnTo>
                <a:lnTo>
                  <a:pt x="110067" y="194734"/>
                </a:lnTo>
                <a:lnTo>
                  <a:pt x="118533" y="194734"/>
                </a:lnTo>
                <a:lnTo>
                  <a:pt x="127000" y="186267"/>
                </a:lnTo>
                <a:lnTo>
                  <a:pt x="135467" y="169334"/>
                </a:lnTo>
                <a:lnTo>
                  <a:pt x="135467" y="152400"/>
                </a:lnTo>
                <a:lnTo>
                  <a:pt x="143933" y="135467"/>
                </a:lnTo>
                <a:lnTo>
                  <a:pt x="152400" y="110067"/>
                </a:lnTo>
                <a:lnTo>
                  <a:pt x="152400" y="93134"/>
                </a:lnTo>
                <a:lnTo>
                  <a:pt x="143933" y="67734"/>
                </a:lnTo>
                <a:lnTo>
                  <a:pt x="135467" y="42334"/>
                </a:lnTo>
                <a:lnTo>
                  <a:pt x="127000" y="33867"/>
                </a:lnTo>
                <a:lnTo>
                  <a:pt x="118533" y="16934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42333" y="0"/>
                </a:lnTo>
                <a:lnTo>
                  <a:pt x="25400" y="0"/>
                </a:lnTo>
                <a:lnTo>
                  <a:pt x="8467" y="16934"/>
                </a:lnTo>
                <a:lnTo>
                  <a:pt x="0" y="16934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4"/>
                </a:lnTo>
                <a:lnTo>
                  <a:pt x="25400" y="33867"/>
                </a:lnTo>
                <a:lnTo>
                  <a:pt x="25400" y="33867"/>
                </a:lnTo>
                <a:lnTo>
                  <a:pt x="42333" y="33867"/>
                </a:lnTo>
                <a:lnTo>
                  <a:pt x="42333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6493933" y="4097867"/>
            <a:ext cx="194735" cy="220134"/>
          </a:xfrm>
          <a:custGeom>
            <a:avLst/>
            <a:gdLst/>
            <a:ahLst/>
            <a:cxnLst/>
            <a:rect l="0" t="0" r="0" b="0"/>
            <a:pathLst>
              <a:path w="194735" h="220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25400"/>
                </a:lnTo>
                <a:lnTo>
                  <a:pt x="8467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20133"/>
                </a:lnTo>
                <a:lnTo>
                  <a:pt x="8467" y="211666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77800"/>
                </a:lnTo>
                <a:lnTo>
                  <a:pt x="8467" y="160866"/>
                </a:lnTo>
                <a:lnTo>
                  <a:pt x="8467" y="135466"/>
                </a:lnTo>
                <a:lnTo>
                  <a:pt x="8467" y="110066"/>
                </a:lnTo>
                <a:lnTo>
                  <a:pt x="8467" y="93133"/>
                </a:lnTo>
                <a:lnTo>
                  <a:pt x="16933" y="76200"/>
                </a:lnTo>
                <a:lnTo>
                  <a:pt x="25401" y="59266"/>
                </a:lnTo>
                <a:lnTo>
                  <a:pt x="25401" y="50800"/>
                </a:lnTo>
                <a:lnTo>
                  <a:pt x="42334" y="42333"/>
                </a:lnTo>
                <a:lnTo>
                  <a:pt x="50800" y="33866"/>
                </a:lnTo>
                <a:lnTo>
                  <a:pt x="67734" y="33866"/>
                </a:lnTo>
                <a:lnTo>
                  <a:pt x="76200" y="42333"/>
                </a:lnTo>
                <a:lnTo>
                  <a:pt x="93133" y="50800"/>
                </a:lnTo>
                <a:lnTo>
                  <a:pt x="101601" y="59266"/>
                </a:lnTo>
                <a:lnTo>
                  <a:pt x="110067" y="76200"/>
                </a:lnTo>
                <a:lnTo>
                  <a:pt x="118534" y="93133"/>
                </a:lnTo>
                <a:lnTo>
                  <a:pt x="127000" y="110066"/>
                </a:lnTo>
                <a:lnTo>
                  <a:pt x="127000" y="135466"/>
                </a:lnTo>
                <a:lnTo>
                  <a:pt x="135467" y="152400"/>
                </a:lnTo>
                <a:lnTo>
                  <a:pt x="143934" y="169333"/>
                </a:lnTo>
                <a:lnTo>
                  <a:pt x="152400" y="177800"/>
                </a:lnTo>
                <a:lnTo>
                  <a:pt x="160867" y="186266"/>
                </a:lnTo>
                <a:lnTo>
                  <a:pt x="169333" y="186266"/>
                </a:lnTo>
                <a:lnTo>
                  <a:pt x="186267" y="186266"/>
                </a:lnTo>
                <a:lnTo>
                  <a:pt x="186267" y="186266"/>
                </a:lnTo>
                <a:lnTo>
                  <a:pt x="194734" y="186266"/>
                </a:lnTo>
                <a:lnTo>
                  <a:pt x="194734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688667" y="4140200"/>
            <a:ext cx="194734" cy="186268"/>
          </a:xfrm>
          <a:custGeom>
            <a:avLst/>
            <a:gdLst/>
            <a:ahLst/>
            <a:cxnLst/>
            <a:rect l="0" t="0" r="0" b="0"/>
            <a:pathLst>
              <a:path w="194734" h="186268">
                <a:moveTo>
                  <a:pt x="93133" y="0"/>
                </a:move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799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6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16933" y="135467"/>
                </a:lnTo>
                <a:lnTo>
                  <a:pt x="25400" y="143933"/>
                </a:lnTo>
                <a:lnTo>
                  <a:pt x="33866" y="152400"/>
                </a:lnTo>
                <a:lnTo>
                  <a:pt x="42333" y="152400"/>
                </a:lnTo>
                <a:lnTo>
                  <a:pt x="59267" y="152400"/>
                </a:lnTo>
                <a:lnTo>
                  <a:pt x="67733" y="143933"/>
                </a:lnTo>
                <a:lnTo>
                  <a:pt x="76200" y="135467"/>
                </a:lnTo>
                <a:lnTo>
                  <a:pt x="84666" y="127000"/>
                </a:lnTo>
                <a:lnTo>
                  <a:pt x="84666" y="110067"/>
                </a:lnTo>
                <a:lnTo>
                  <a:pt x="93133" y="93133"/>
                </a:lnTo>
                <a:lnTo>
                  <a:pt x="93133" y="67733"/>
                </a:lnTo>
                <a:lnTo>
                  <a:pt x="93133" y="50800"/>
                </a:lnTo>
                <a:lnTo>
                  <a:pt x="93133" y="33867"/>
                </a:lnTo>
                <a:lnTo>
                  <a:pt x="84666" y="33867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33867"/>
                </a:lnTo>
                <a:lnTo>
                  <a:pt x="84666" y="50800"/>
                </a:lnTo>
                <a:lnTo>
                  <a:pt x="84666" y="67733"/>
                </a:lnTo>
                <a:lnTo>
                  <a:pt x="84666" y="84667"/>
                </a:lnTo>
                <a:lnTo>
                  <a:pt x="93133" y="101600"/>
                </a:lnTo>
                <a:lnTo>
                  <a:pt x="93133" y="127000"/>
                </a:lnTo>
                <a:lnTo>
                  <a:pt x="110066" y="143933"/>
                </a:lnTo>
                <a:lnTo>
                  <a:pt x="118533" y="160867"/>
                </a:lnTo>
                <a:lnTo>
                  <a:pt x="135467" y="169333"/>
                </a:lnTo>
                <a:lnTo>
                  <a:pt x="143933" y="177800"/>
                </a:lnTo>
                <a:lnTo>
                  <a:pt x="152400" y="186267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86266" y="160867"/>
                </a:lnTo>
                <a:lnTo>
                  <a:pt x="186266" y="160867"/>
                </a:lnTo>
                <a:lnTo>
                  <a:pt x="194733" y="143933"/>
                </a:lnTo>
                <a:lnTo>
                  <a:pt x="194733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883400" y="3945467"/>
            <a:ext cx="101601" cy="423334"/>
          </a:xfrm>
          <a:custGeom>
            <a:avLst/>
            <a:gdLst/>
            <a:ahLst/>
            <a:cxnLst/>
            <a:rect l="0" t="0" r="0" b="0"/>
            <a:pathLst>
              <a:path w="101601" h="423334">
                <a:moveTo>
                  <a:pt x="8466" y="33866"/>
                </a:moveTo>
                <a:lnTo>
                  <a:pt x="8466" y="25400"/>
                </a:lnTo>
                <a:lnTo>
                  <a:pt x="8466" y="16933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16933"/>
                </a:lnTo>
                <a:lnTo>
                  <a:pt x="8466" y="25400"/>
                </a:lnTo>
                <a:lnTo>
                  <a:pt x="16934" y="50800"/>
                </a:lnTo>
                <a:lnTo>
                  <a:pt x="16934" y="84666"/>
                </a:lnTo>
                <a:lnTo>
                  <a:pt x="25400" y="127000"/>
                </a:lnTo>
                <a:lnTo>
                  <a:pt x="33867" y="160866"/>
                </a:lnTo>
                <a:lnTo>
                  <a:pt x="33867" y="203200"/>
                </a:lnTo>
                <a:lnTo>
                  <a:pt x="42333" y="245533"/>
                </a:lnTo>
                <a:lnTo>
                  <a:pt x="42333" y="279400"/>
                </a:lnTo>
                <a:lnTo>
                  <a:pt x="50800" y="313266"/>
                </a:lnTo>
                <a:lnTo>
                  <a:pt x="59267" y="347133"/>
                </a:lnTo>
                <a:lnTo>
                  <a:pt x="59267" y="372533"/>
                </a:lnTo>
                <a:lnTo>
                  <a:pt x="67733" y="397933"/>
                </a:lnTo>
                <a:lnTo>
                  <a:pt x="76200" y="406400"/>
                </a:lnTo>
                <a:lnTo>
                  <a:pt x="84666" y="423333"/>
                </a:lnTo>
                <a:lnTo>
                  <a:pt x="84666" y="423333"/>
                </a:lnTo>
                <a:lnTo>
                  <a:pt x="93134" y="423333"/>
                </a:lnTo>
                <a:lnTo>
                  <a:pt x="93134" y="423333"/>
                </a:lnTo>
                <a:lnTo>
                  <a:pt x="101600" y="414866"/>
                </a:lnTo>
                <a:lnTo>
                  <a:pt x="101600" y="414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7001933" y="4131733"/>
            <a:ext cx="220135" cy="245535"/>
          </a:xfrm>
          <a:custGeom>
            <a:avLst/>
            <a:gdLst/>
            <a:ahLst/>
            <a:cxnLst/>
            <a:rect l="0" t="0" r="0" b="0"/>
            <a:pathLst>
              <a:path w="220135" h="245535">
                <a:moveTo>
                  <a:pt x="84667" y="0"/>
                </a:move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16934"/>
                </a:lnTo>
                <a:lnTo>
                  <a:pt x="67734" y="16934"/>
                </a:lnTo>
                <a:lnTo>
                  <a:pt x="50801" y="33867"/>
                </a:lnTo>
                <a:lnTo>
                  <a:pt x="42333" y="42334"/>
                </a:lnTo>
                <a:lnTo>
                  <a:pt x="33867" y="59267"/>
                </a:lnTo>
                <a:lnTo>
                  <a:pt x="25400" y="67734"/>
                </a:lnTo>
                <a:lnTo>
                  <a:pt x="8467" y="76200"/>
                </a:lnTo>
                <a:lnTo>
                  <a:pt x="8467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25400" y="84667"/>
                </a:lnTo>
                <a:lnTo>
                  <a:pt x="42333" y="84667"/>
                </a:lnTo>
                <a:lnTo>
                  <a:pt x="59267" y="76200"/>
                </a:lnTo>
                <a:lnTo>
                  <a:pt x="84667" y="76200"/>
                </a:lnTo>
                <a:lnTo>
                  <a:pt x="110067" y="76200"/>
                </a:lnTo>
                <a:lnTo>
                  <a:pt x="135467" y="84667"/>
                </a:lnTo>
                <a:lnTo>
                  <a:pt x="160867" y="93134"/>
                </a:lnTo>
                <a:lnTo>
                  <a:pt x="177800" y="101600"/>
                </a:lnTo>
                <a:lnTo>
                  <a:pt x="194733" y="118534"/>
                </a:lnTo>
                <a:lnTo>
                  <a:pt x="211667" y="127000"/>
                </a:lnTo>
                <a:lnTo>
                  <a:pt x="211667" y="143934"/>
                </a:lnTo>
                <a:lnTo>
                  <a:pt x="220134" y="160867"/>
                </a:lnTo>
                <a:lnTo>
                  <a:pt x="211667" y="177800"/>
                </a:lnTo>
                <a:lnTo>
                  <a:pt x="211667" y="194734"/>
                </a:lnTo>
                <a:lnTo>
                  <a:pt x="203201" y="211667"/>
                </a:lnTo>
                <a:lnTo>
                  <a:pt x="194733" y="228600"/>
                </a:lnTo>
                <a:lnTo>
                  <a:pt x="177800" y="237067"/>
                </a:lnTo>
                <a:lnTo>
                  <a:pt x="160867" y="237067"/>
                </a:lnTo>
                <a:lnTo>
                  <a:pt x="143934" y="245534"/>
                </a:lnTo>
                <a:lnTo>
                  <a:pt x="118533" y="245534"/>
                </a:lnTo>
                <a:lnTo>
                  <a:pt x="110067" y="237067"/>
                </a:lnTo>
                <a:lnTo>
                  <a:pt x="93134" y="228600"/>
                </a:lnTo>
                <a:lnTo>
                  <a:pt x="76200" y="220134"/>
                </a:lnTo>
                <a:lnTo>
                  <a:pt x="76200" y="220134"/>
                </a:lnTo>
                <a:lnTo>
                  <a:pt x="76200" y="211667"/>
                </a:lnTo>
                <a:lnTo>
                  <a:pt x="76200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7425266" y="4004733"/>
            <a:ext cx="211668" cy="143935"/>
          </a:xfrm>
          <a:custGeom>
            <a:avLst/>
            <a:gdLst/>
            <a:ahLst/>
            <a:cxnLst/>
            <a:rect l="0" t="0" r="0" b="0"/>
            <a:pathLst>
              <a:path w="211668" h="143935">
                <a:moveTo>
                  <a:pt x="8468" y="143934"/>
                </a:moveTo>
                <a:lnTo>
                  <a:pt x="8468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4"/>
                </a:lnTo>
                <a:lnTo>
                  <a:pt x="0" y="101600"/>
                </a:lnTo>
                <a:lnTo>
                  <a:pt x="0" y="84667"/>
                </a:lnTo>
                <a:lnTo>
                  <a:pt x="0" y="67734"/>
                </a:lnTo>
                <a:lnTo>
                  <a:pt x="0" y="50800"/>
                </a:lnTo>
                <a:lnTo>
                  <a:pt x="8468" y="33867"/>
                </a:lnTo>
                <a:lnTo>
                  <a:pt x="8468" y="16934"/>
                </a:lnTo>
                <a:lnTo>
                  <a:pt x="16934" y="8467"/>
                </a:lnTo>
                <a:lnTo>
                  <a:pt x="16934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8467"/>
                </a:lnTo>
                <a:lnTo>
                  <a:pt x="42334" y="25400"/>
                </a:lnTo>
                <a:lnTo>
                  <a:pt x="50801" y="33867"/>
                </a:lnTo>
                <a:lnTo>
                  <a:pt x="50801" y="50800"/>
                </a:lnTo>
                <a:lnTo>
                  <a:pt x="59267" y="67734"/>
                </a:lnTo>
                <a:lnTo>
                  <a:pt x="67734" y="84667"/>
                </a:lnTo>
                <a:lnTo>
                  <a:pt x="76200" y="101600"/>
                </a:lnTo>
                <a:lnTo>
                  <a:pt x="84668" y="110067"/>
                </a:lnTo>
                <a:lnTo>
                  <a:pt x="101601" y="118534"/>
                </a:lnTo>
                <a:lnTo>
                  <a:pt x="110067" y="127000"/>
                </a:lnTo>
                <a:lnTo>
                  <a:pt x="118534" y="127000"/>
                </a:lnTo>
                <a:lnTo>
                  <a:pt x="135467" y="127000"/>
                </a:lnTo>
                <a:lnTo>
                  <a:pt x="152400" y="127000"/>
                </a:lnTo>
                <a:lnTo>
                  <a:pt x="160868" y="118534"/>
                </a:lnTo>
                <a:lnTo>
                  <a:pt x="177801" y="110067"/>
                </a:lnTo>
                <a:lnTo>
                  <a:pt x="186267" y="93134"/>
                </a:lnTo>
                <a:lnTo>
                  <a:pt x="194734" y="76200"/>
                </a:lnTo>
                <a:lnTo>
                  <a:pt x="203201" y="59267"/>
                </a:lnTo>
                <a:lnTo>
                  <a:pt x="211667" y="50800"/>
                </a:lnTo>
                <a:lnTo>
                  <a:pt x="211667" y="42334"/>
                </a:lnTo>
                <a:lnTo>
                  <a:pt x="211667" y="42334"/>
                </a:lnTo>
                <a:lnTo>
                  <a:pt x="211667" y="42334"/>
                </a:lnTo>
                <a:lnTo>
                  <a:pt x="211667" y="42334"/>
                </a:lnTo>
                <a:lnTo>
                  <a:pt x="211667" y="42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7416800" y="4258733"/>
            <a:ext cx="245535" cy="16935"/>
          </a:xfrm>
          <a:custGeom>
            <a:avLst/>
            <a:gdLst/>
            <a:ahLst/>
            <a:cxnLst/>
            <a:rect l="0" t="0" r="0" b="0"/>
            <a:pathLst>
              <a:path w="245535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4" y="16934"/>
                </a:lnTo>
                <a:lnTo>
                  <a:pt x="33867" y="16934"/>
                </a:lnTo>
                <a:lnTo>
                  <a:pt x="59267" y="16934"/>
                </a:lnTo>
                <a:lnTo>
                  <a:pt x="84666" y="16934"/>
                </a:lnTo>
                <a:lnTo>
                  <a:pt x="110067" y="8467"/>
                </a:lnTo>
                <a:lnTo>
                  <a:pt x="143933" y="8467"/>
                </a:lnTo>
                <a:lnTo>
                  <a:pt x="169334" y="8467"/>
                </a:lnTo>
                <a:lnTo>
                  <a:pt x="194733" y="0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  <a:lnTo>
                  <a:pt x="245534" y="0"/>
                </a:lnTo>
                <a:lnTo>
                  <a:pt x="2455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7442200" y="4394200"/>
            <a:ext cx="262468" cy="25401"/>
          </a:xfrm>
          <a:custGeom>
            <a:avLst/>
            <a:gdLst/>
            <a:ahLst/>
            <a:cxnLst/>
            <a:rect l="0" t="0" r="0" b="0"/>
            <a:pathLst>
              <a:path w="262468" h="254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3"/>
                </a:lnTo>
                <a:lnTo>
                  <a:pt x="50800" y="16933"/>
                </a:lnTo>
                <a:lnTo>
                  <a:pt x="84667" y="16933"/>
                </a:lnTo>
                <a:lnTo>
                  <a:pt x="118533" y="25400"/>
                </a:lnTo>
                <a:lnTo>
                  <a:pt x="160867" y="25400"/>
                </a:lnTo>
                <a:lnTo>
                  <a:pt x="211666" y="16933"/>
                </a:lnTo>
                <a:lnTo>
                  <a:pt x="211666" y="16933"/>
                </a:lnTo>
                <a:lnTo>
                  <a:pt x="262467" y="16933"/>
                </a:lnTo>
                <a:lnTo>
                  <a:pt x="2624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105400" y="2226733"/>
            <a:ext cx="304801" cy="279401"/>
          </a:xfrm>
          <a:custGeom>
            <a:avLst/>
            <a:gdLst/>
            <a:ahLst/>
            <a:cxnLst/>
            <a:rect l="0" t="0" r="0" b="0"/>
            <a:pathLst>
              <a:path w="304801" h="279401">
                <a:moveTo>
                  <a:pt x="186267" y="84667"/>
                </a:moveTo>
                <a:lnTo>
                  <a:pt x="186267" y="84667"/>
                </a:lnTo>
                <a:lnTo>
                  <a:pt x="186267" y="84667"/>
                </a:lnTo>
                <a:lnTo>
                  <a:pt x="194733" y="84667"/>
                </a:lnTo>
                <a:lnTo>
                  <a:pt x="194733" y="84667"/>
                </a:lnTo>
                <a:lnTo>
                  <a:pt x="194733" y="76200"/>
                </a:lnTo>
                <a:lnTo>
                  <a:pt x="203200" y="67734"/>
                </a:lnTo>
                <a:lnTo>
                  <a:pt x="203200" y="59267"/>
                </a:lnTo>
                <a:lnTo>
                  <a:pt x="203200" y="50800"/>
                </a:lnTo>
                <a:lnTo>
                  <a:pt x="203200" y="42334"/>
                </a:lnTo>
                <a:lnTo>
                  <a:pt x="203200" y="33867"/>
                </a:lnTo>
                <a:lnTo>
                  <a:pt x="194733" y="16934"/>
                </a:lnTo>
                <a:lnTo>
                  <a:pt x="194733" y="8467"/>
                </a:lnTo>
                <a:lnTo>
                  <a:pt x="186267" y="0"/>
                </a:lnTo>
                <a:lnTo>
                  <a:pt x="177800" y="0"/>
                </a:lnTo>
                <a:lnTo>
                  <a:pt x="160867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7" y="8467"/>
                </a:lnTo>
                <a:lnTo>
                  <a:pt x="101600" y="16934"/>
                </a:lnTo>
                <a:lnTo>
                  <a:pt x="84667" y="25400"/>
                </a:lnTo>
                <a:lnTo>
                  <a:pt x="67733" y="42334"/>
                </a:lnTo>
                <a:lnTo>
                  <a:pt x="50800" y="67734"/>
                </a:lnTo>
                <a:lnTo>
                  <a:pt x="33867" y="84667"/>
                </a:lnTo>
                <a:lnTo>
                  <a:pt x="25400" y="110067"/>
                </a:lnTo>
                <a:lnTo>
                  <a:pt x="16933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11667"/>
                </a:lnTo>
                <a:lnTo>
                  <a:pt x="0" y="237067"/>
                </a:lnTo>
                <a:lnTo>
                  <a:pt x="8467" y="245534"/>
                </a:lnTo>
                <a:lnTo>
                  <a:pt x="25400" y="262467"/>
                </a:lnTo>
                <a:lnTo>
                  <a:pt x="33867" y="270934"/>
                </a:lnTo>
                <a:lnTo>
                  <a:pt x="42333" y="279400"/>
                </a:lnTo>
                <a:lnTo>
                  <a:pt x="67733" y="279400"/>
                </a:lnTo>
                <a:lnTo>
                  <a:pt x="76200" y="279400"/>
                </a:lnTo>
                <a:lnTo>
                  <a:pt x="93133" y="279400"/>
                </a:lnTo>
                <a:lnTo>
                  <a:pt x="110067" y="279400"/>
                </a:lnTo>
                <a:lnTo>
                  <a:pt x="127000" y="270934"/>
                </a:lnTo>
                <a:lnTo>
                  <a:pt x="135467" y="262467"/>
                </a:lnTo>
                <a:lnTo>
                  <a:pt x="152400" y="254000"/>
                </a:lnTo>
                <a:lnTo>
                  <a:pt x="160867" y="237067"/>
                </a:lnTo>
                <a:lnTo>
                  <a:pt x="177800" y="220134"/>
                </a:lnTo>
                <a:lnTo>
                  <a:pt x="177800" y="203200"/>
                </a:lnTo>
                <a:lnTo>
                  <a:pt x="186267" y="186267"/>
                </a:lnTo>
                <a:lnTo>
                  <a:pt x="186267" y="169334"/>
                </a:lnTo>
                <a:lnTo>
                  <a:pt x="194733" y="143934"/>
                </a:lnTo>
                <a:lnTo>
                  <a:pt x="194733" y="135467"/>
                </a:lnTo>
                <a:lnTo>
                  <a:pt x="194733" y="118534"/>
                </a:lnTo>
                <a:lnTo>
                  <a:pt x="194733" y="110067"/>
                </a:lnTo>
                <a:lnTo>
                  <a:pt x="194733" y="101600"/>
                </a:lnTo>
                <a:lnTo>
                  <a:pt x="186267" y="101600"/>
                </a:lnTo>
                <a:lnTo>
                  <a:pt x="186267" y="93134"/>
                </a:lnTo>
                <a:lnTo>
                  <a:pt x="194733" y="93134"/>
                </a:lnTo>
                <a:lnTo>
                  <a:pt x="194733" y="93134"/>
                </a:lnTo>
                <a:lnTo>
                  <a:pt x="194733" y="93134"/>
                </a:lnTo>
                <a:lnTo>
                  <a:pt x="194733" y="101600"/>
                </a:lnTo>
                <a:lnTo>
                  <a:pt x="194733" y="110067"/>
                </a:lnTo>
                <a:lnTo>
                  <a:pt x="194733" y="118534"/>
                </a:lnTo>
                <a:lnTo>
                  <a:pt x="194733" y="135467"/>
                </a:lnTo>
                <a:lnTo>
                  <a:pt x="203200" y="143934"/>
                </a:lnTo>
                <a:lnTo>
                  <a:pt x="203200" y="169334"/>
                </a:lnTo>
                <a:lnTo>
                  <a:pt x="203200" y="186267"/>
                </a:lnTo>
                <a:lnTo>
                  <a:pt x="211667" y="203200"/>
                </a:lnTo>
                <a:lnTo>
                  <a:pt x="211667" y="220134"/>
                </a:lnTo>
                <a:lnTo>
                  <a:pt x="228600" y="237067"/>
                </a:lnTo>
                <a:lnTo>
                  <a:pt x="237067" y="245534"/>
                </a:lnTo>
                <a:lnTo>
                  <a:pt x="245533" y="254000"/>
                </a:lnTo>
                <a:lnTo>
                  <a:pt x="254000" y="262467"/>
                </a:lnTo>
                <a:lnTo>
                  <a:pt x="270933" y="262467"/>
                </a:lnTo>
                <a:lnTo>
                  <a:pt x="279400" y="262467"/>
                </a:lnTo>
                <a:lnTo>
                  <a:pt x="296333" y="254000"/>
                </a:lnTo>
                <a:lnTo>
                  <a:pt x="296333" y="254000"/>
                </a:lnTo>
                <a:lnTo>
                  <a:pt x="304800" y="245534"/>
                </a:lnTo>
                <a:lnTo>
                  <a:pt x="304800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494867" y="2184400"/>
            <a:ext cx="42334" cy="287868"/>
          </a:xfrm>
          <a:custGeom>
            <a:avLst/>
            <a:gdLst/>
            <a:ahLst/>
            <a:cxnLst/>
            <a:rect l="0" t="0" r="0" b="0"/>
            <a:pathLst>
              <a:path w="42334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86267"/>
                </a:lnTo>
                <a:lnTo>
                  <a:pt x="16933" y="211667"/>
                </a:lnTo>
                <a:lnTo>
                  <a:pt x="25400" y="237067"/>
                </a:lnTo>
                <a:lnTo>
                  <a:pt x="25400" y="254000"/>
                </a:lnTo>
                <a:lnTo>
                  <a:pt x="25400" y="270933"/>
                </a:lnTo>
                <a:lnTo>
                  <a:pt x="33866" y="279400"/>
                </a:lnTo>
                <a:lnTo>
                  <a:pt x="33866" y="287867"/>
                </a:lnTo>
                <a:lnTo>
                  <a:pt x="42333" y="287867"/>
                </a:lnTo>
                <a:lnTo>
                  <a:pt x="42333" y="287867"/>
                </a:lnTo>
                <a:lnTo>
                  <a:pt x="42333" y="279400"/>
                </a:lnTo>
                <a:lnTo>
                  <a:pt x="42333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647267" y="2150533"/>
            <a:ext cx="50801" cy="338668"/>
          </a:xfrm>
          <a:custGeom>
            <a:avLst/>
            <a:gdLst/>
            <a:ahLst/>
            <a:cxnLst/>
            <a:rect l="0" t="0" r="0" b="0"/>
            <a:pathLst>
              <a:path w="50801" h="338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70934"/>
                </a:lnTo>
                <a:lnTo>
                  <a:pt x="33866" y="296334"/>
                </a:lnTo>
                <a:lnTo>
                  <a:pt x="33866" y="313267"/>
                </a:lnTo>
                <a:lnTo>
                  <a:pt x="33866" y="321734"/>
                </a:lnTo>
                <a:lnTo>
                  <a:pt x="42333" y="338667"/>
                </a:lnTo>
                <a:lnTo>
                  <a:pt x="42333" y="338667"/>
                </a:lnTo>
                <a:lnTo>
                  <a:pt x="50800" y="338667"/>
                </a:lnTo>
                <a:lnTo>
                  <a:pt x="50800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019800" y="2294467"/>
            <a:ext cx="42334" cy="279401"/>
          </a:xfrm>
          <a:custGeom>
            <a:avLst/>
            <a:gdLst/>
            <a:ahLst/>
            <a:cxnLst/>
            <a:rect l="0" t="0" r="0" b="0"/>
            <a:pathLst>
              <a:path w="42334" h="279401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7" y="101600"/>
                </a:lnTo>
                <a:lnTo>
                  <a:pt x="33867" y="127000"/>
                </a:lnTo>
                <a:lnTo>
                  <a:pt x="33867" y="160866"/>
                </a:lnTo>
                <a:lnTo>
                  <a:pt x="42333" y="186266"/>
                </a:lnTo>
                <a:lnTo>
                  <a:pt x="42333" y="211666"/>
                </a:lnTo>
                <a:lnTo>
                  <a:pt x="42333" y="237066"/>
                </a:lnTo>
                <a:lnTo>
                  <a:pt x="42333" y="254000"/>
                </a:lnTo>
                <a:lnTo>
                  <a:pt x="42333" y="270933"/>
                </a:lnTo>
                <a:lnTo>
                  <a:pt x="42333" y="279400"/>
                </a:lnTo>
                <a:lnTo>
                  <a:pt x="42333" y="2794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0933"/>
                </a:lnTo>
                <a:lnTo>
                  <a:pt x="33867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002867" y="2277533"/>
            <a:ext cx="160867" cy="186268"/>
          </a:xfrm>
          <a:custGeom>
            <a:avLst/>
            <a:gdLst/>
            <a:ahLst/>
            <a:cxnLst/>
            <a:rect l="0" t="0" r="0" b="0"/>
            <a:pathLst>
              <a:path w="160867" h="186268">
                <a:moveTo>
                  <a:pt x="0" y="25400"/>
                </a:move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8467"/>
                </a:lnTo>
                <a:lnTo>
                  <a:pt x="118533" y="25400"/>
                </a:lnTo>
                <a:lnTo>
                  <a:pt x="135466" y="42334"/>
                </a:lnTo>
                <a:lnTo>
                  <a:pt x="152400" y="59267"/>
                </a:lnTo>
                <a:lnTo>
                  <a:pt x="152400" y="84667"/>
                </a:lnTo>
                <a:lnTo>
                  <a:pt x="160866" y="101600"/>
                </a:lnTo>
                <a:lnTo>
                  <a:pt x="160866" y="118534"/>
                </a:lnTo>
                <a:lnTo>
                  <a:pt x="152400" y="135467"/>
                </a:lnTo>
                <a:lnTo>
                  <a:pt x="143933" y="152400"/>
                </a:lnTo>
                <a:lnTo>
                  <a:pt x="127000" y="160867"/>
                </a:lnTo>
                <a:lnTo>
                  <a:pt x="118533" y="169334"/>
                </a:lnTo>
                <a:lnTo>
                  <a:pt x="101600" y="177800"/>
                </a:lnTo>
                <a:lnTo>
                  <a:pt x="84666" y="186267"/>
                </a:lnTo>
                <a:lnTo>
                  <a:pt x="67733" y="186267"/>
                </a:lnTo>
                <a:lnTo>
                  <a:pt x="59266" y="186267"/>
                </a:lnTo>
                <a:lnTo>
                  <a:pt x="50800" y="186267"/>
                </a:lnTo>
                <a:lnTo>
                  <a:pt x="42333" y="177800"/>
                </a:lnTo>
                <a:lnTo>
                  <a:pt x="33866" y="160867"/>
                </a:lnTo>
                <a:lnTo>
                  <a:pt x="33866" y="160867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223000" y="2311400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0" y="8467"/>
                </a:move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33867" y="93133"/>
                </a:lnTo>
                <a:lnTo>
                  <a:pt x="42333" y="110067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43933"/>
                </a:lnTo>
                <a:lnTo>
                  <a:pt x="50800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42333" y="143933"/>
                </a:lnTo>
                <a:lnTo>
                  <a:pt x="42333" y="135467"/>
                </a:lnTo>
                <a:lnTo>
                  <a:pt x="42333" y="127000"/>
                </a:lnTo>
                <a:lnTo>
                  <a:pt x="33867" y="110067"/>
                </a:lnTo>
                <a:lnTo>
                  <a:pt x="33867" y="93133"/>
                </a:lnTo>
                <a:lnTo>
                  <a:pt x="33867" y="76200"/>
                </a:lnTo>
                <a:lnTo>
                  <a:pt x="33867" y="50800"/>
                </a:lnTo>
                <a:lnTo>
                  <a:pt x="42333" y="33867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400800" y="2311400"/>
            <a:ext cx="101601" cy="152401"/>
          </a:xfrm>
          <a:custGeom>
            <a:avLst/>
            <a:gdLst/>
            <a:ahLst/>
            <a:cxnLst/>
            <a:rect l="0" t="0" r="0" b="0"/>
            <a:pathLst>
              <a:path w="101601" h="1524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52400"/>
                </a:lnTo>
                <a:lnTo>
                  <a:pt x="67733" y="152400"/>
                </a:lnTo>
                <a:lnTo>
                  <a:pt x="84667" y="143933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59267"/>
                </a:lnTo>
                <a:lnTo>
                  <a:pt x="93133" y="42333"/>
                </a:lnTo>
                <a:lnTo>
                  <a:pt x="84667" y="25400"/>
                </a:lnTo>
                <a:lnTo>
                  <a:pt x="76200" y="16933"/>
                </a:lnTo>
                <a:lnTo>
                  <a:pt x="59267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544733" y="2294467"/>
            <a:ext cx="127002" cy="313267"/>
          </a:xfrm>
          <a:custGeom>
            <a:avLst/>
            <a:gdLst/>
            <a:ahLst/>
            <a:cxnLst/>
            <a:rect l="0" t="0" r="0" b="0"/>
            <a:pathLst>
              <a:path w="127002" h="313267">
                <a:moveTo>
                  <a:pt x="25400" y="76200"/>
                </a:moveTo>
                <a:lnTo>
                  <a:pt x="25400" y="76200"/>
                </a:lnTo>
                <a:lnTo>
                  <a:pt x="25400" y="93133"/>
                </a:lnTo>
                <a:lnTo>
                  <a:pt x="33867" y="110066"/>
                </a:lnTo>
                <a:lnTo>
                  <a:pt x="33867" y="127000"/>
                </a:lnTo>
                <a:lnTo>
                  <a:pt x="42333" y="152400"/>
                </a:lnTo>
                <a:lnTo>
                  <a:pt x="42333" y="169333"/>
                </a:lnTo>
                <a:lnTo>
                  <a:pt x="42333" y="194733"/>
                </a:lnTo>
                <a:lnTo>
                  <a:pt x="42333" y="220133"/>
                </a:lnTo>
                <a:lnTo>
                  <a:pt x="42333" y="245533"/>
                </a:lnTo>
                <a:lnTo>
                  <a:pt x="42333" y="270933"/>
                </a:lnTo>
                <a:lnTo>
                  <a:pt x="33867" y="287866"/>
                </a:lnTo>
                <a:lnTo>
                  <a:pt x="33867" y="296333"/>
                </a:lnTo>
                <a:lnTo>
                  <a:pt x="33867" y="304800"/>
                </a:lnTo>
                <a:lnTo>
                  <a:pt x="33867" y="313266"/>
                </a:lnTo>
                <a:lnTo>
                  <a:pt x="33867" y="313266"/>
                </a:lnTo>
                <a:lnTo>
                  <a:pt x="33867" y="304800"/>
                </a:lnTo>
                <a:lnTo>
                  <a:pt x="33867" y="296333"/>
                </a:lnTo>
                <a:lnTo>
                  <a:pt x="25400" y="279400"/>
                </a:lnTo>
                <a:lnTo>
                  <a:pt x="25400" y="262466"/>
                </a:lnTo>
                <a:lnTo>
                  <a:pt x="16934" y="237066"/>
                </a:lnTo>
                <a:lnTo>
                  <a:pt x="16934" y="203200"/>
                </a:lnTo>
                <a:lnTo>
                  <a:pt x="8467" y="169333"/>
                </a:lnTo>
                <a:lnTo>
                  <a:pt x="8467" y="143933"/>
                </a:lnTo>
                <a:lnTo>
                  <a:pt x="0" y="110066"/>
                </a:lnTo>
                <a:lnTo>
                  <a:pt x="0" y="84666"/>
                </a:lnTo>
                <a:lnTo>
                  <a:pt x="0" y="67733"/>
                </a:lnTo>
                <a:lnTo>
                  <a:pt x="0" y="50800"/>
                </a:lnTo>
                <a:lnTo>
                  <a:pt x="8467" y="42333"/>
                </a:lnTo>
                <a:lnTo>
                  <a:pt x="16934" y="25400"/>
                </a:lnTo>
                <a:lnTo>
                  <a:pt x="25400" y="16933"/>
                </a:lnTo>
                <a:lnTo>
                  <a:pt x="42333" y="8466"/>
                </a:lnTo>
                <a:lnTo>
                  <a:pt x="59267" y="8466"/>
                </a:lnTo>
                <a:lnTo>
                  <a:pt x="76200" y="0"/>
                </a:lnTo>
                <a:lnTo>
                  <a:pt x="93134" y="8466"/>
                </a:lnTo>
                <a:lnTo>
                  <a:pt x="110067" y="8466"/>
                </a:lnTo>
                <a:lnTo>
                  <a:pt x="118533" y="16933"/>
                </a:lnTo>
                <a:lnTo>
                  <a:pt x="127001" y="33866"/>
                </a:lnTo>
                <a:lnTo>
                  <a:pt x="127001" y="50800"/>
                </a:lnTo>
                <a:lnTo>
                  <a:pt x="127001" y="76200"/>
                </a:lnTo>
                <a:lnTo>
                  <a:pt x="118533" y="93133"/>
                </a:lnTo>
                <a:lnTo>
                  <a:pt x="110067" y="118533"/>
                </a:lnTo>
                <a:lnTo>
                  <a:pt x="101600" y="135466"/>
                </a:lnTo>
                <a:lnTo>
                  <a:pt x="93134" y="143933"/>
                </a:lnTo>
                <a:lnTo>
                  <a:pt x="76200" y="152400"/>
                </a:lnTo>
                <a:lnTo>
                  <a:pt x="67734" y="152400"/>
                </a:lnTo>
                <a:lnTo>
                  <a:pt x="59267" y="160866"/>
                </a:lnTo>
                <a:lnTo>
                  <a:pt x="50801" y="152400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35466"/>
                </a:lnTo>
                <a:lnTo>
                  <a:pt x="42333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705600" y="2286000"/>
            <a:ext cx="169334" cy="186268"/>
          </a:xfrm>
          <a:custGeom>
            <a:avLst/>
            <a:gdLst/>
            <a:ahLst/>
            <a:cxnLst/>
            <a:rect l="0" t="0" r="0" b="0"/>
            <a:pathLst>
              <a:path w="169334" h="186268">
                <a:moveTo>
                  <a:pt x="0" y="127000"/>
                </a:moveTo>
                <a:lnTo>
                  <a:pt x="8467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18533"/>
                </a:lnTo>
                <a:lnTo>
                  <a:pt x="59267" y="110067"/>
                </a:lnTo>
                <a:lnTo>
                  <a:pt x="67733" y="101600"/>
                </a:lnTo>
                <a:lnTo>
                  <a:pt x="76200" y="93133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33867"/>
                </a:lnTo>
                <a:lnTo>
                  <a:pt x="76200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59267" y="0"/>
                </a:lnTo>
                <a:lnTo>
                  <a:pt x="42334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3" y="143933"/>
                </a:lnTo>
                <a:lnTo>
                  <a:pt x="33866" y="152400"/>
                </a:lnTo>
                <a:lnTo>
                  <a:pt x="50800" y="169333"/>
                </a:lnTo>
                <a:lnTo>
                  <a:pt x="67733" y="177800"/>
                </a:lnTo>
                <a:lnTo>
                  <a:pt x="84667" y="186267"/>
                </a:lnTo>
                <a:lnTo>
                  <a:pt x="101600" y="186267"/>
                </a:lnTo>
                <a:lnTo>
                  <a:pt x="118534" y="177800"/>
                </a:lnTo>
                <a:lnTo>
                  <a:pt x="135467" y="169333"/>
                </a:lnTo>
                <a:lnTo>
                  <a:pt x="152400" y="160867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9333" y="135467"/>
                </a:lnTo>
                <a:lnTo>
                  <a:pt x="169333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908800" y="2277533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0" y="50800"/>
                </a:moveTo>
                <a:lnTo>
                  <a:pt x="0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16933" y="169334"/>
                </a:lnTo>
                <a:lnTo>
                  <a:pt x="16933" y="160867"/>
                </a:lnTo>
                <a:lnTo>
                  <a:pt x="16933" y="143934"/>
                </a:lnTo>
                <a:lnTo>
                  <a:pt x="16933" y="118534"/>
                </a:lnTo>
                <a:lnTo>
                  <a:pt x="16933" y="101600"/>
                </a:lnTo>
                <a:lnTo>
                  <a:pt x="16933" y="76200"/>
                </a:lnTo>
                <a:lnTo>
                  <a:pt x="16933" y="59267"/>
                </a:lnTo>
                <a:lnTo>
                  <a:pt x="25400" y="42334"/>
                </a:lnTo>
                <a:lnTo>
                  <a:pt x="33867" y="25400"/>
                </a:lnTo>
                <a:lnTo>
                  <a:pt x="42333" y="16934"/>
                </a:lnTo>
                <a:lnTo>
                  <a:pt x="59266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3" y="0"/>
                </a:lnTo>
                <a:lnTo>
                  <a:pt x="110067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7145867" y="2192867"/>
            <a:ext cx="1" cy="8467"/>
          </a:xfrm>
          <a:custGeom>
            <a:avLst/>
            <a:gdLst/>
            <a:ahLst/>
            <a:cxnLst/>
            <a:rect l="0" t="0" r="0" b="0"/>
            <a:pathLst>
              <a:path w="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7137400" y="2252133"/>
            <a:ext cx="8468" cy="254001"/>
          </a:xfrm>
          <a:custGeom>
            <a:avLst/>
            <a:gdLst/>
            <a:ahLst/>
            <a:cxnLst/>
            <a:rect l="0" t="0" r="0" b="0"/>
            <a:pathLst>
              <a:path w="8468" h="254001">
                <a:moveTo>
                  <a:pt x="8467" y="0"/>
                </a:moveTo>
                <a:lnTo>
                  <a:pt x="0" y="16934"/>
                </a:lnTo>
                <a:lnTo>
                  <a:pt x="0" y="33867"/>
                </a:lnTo>
                <a:lnTo>
                  <a:pt x="0" y="67734"/>
                </a:lnTo>
                <a:lnTo>
                  <a:pt x="0" y="101600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7052734" y="2336800"/>
            <a:ext cx="245534" cy="169334"/>
          </a:xfrm>
          <a:custGeom>
            <a:avLst/>
            <a:gdLst/>
            <a:ahLst/>
            <a:cxnLst/>
            <a:rect l="0" t="0" r="0" b="0"/>
            <a:pathLst>
              <a:path w="245534" h="169334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25400"/>
                </a:lnTo>
                <a:lnTo>
                  <a:pt x="101599" y="25400"/>
                </a:lnTo>
                <a:lnTo>
                  <a:pt x="126999" y="25400"/>
                </a:lnTo>
                <a:lnTo>
                  <a:pt x="143932" y="16933"/>
                </a:lnTo>
                <a:lnTo>
                  <a:pt x="160866" y="8467"/>
                </a:lnTo>
                <a:lnTo>
                  <a:pt x="177799" y="8467"/>
                </a:lnTo>
                <a:lnTo>
                  <a:pt x="194733" y="0"/>
                </a:lnTo>
                <a:lnTo>
                  <a:pt x="203199" y="0"/>
                </a:lnTo>
                <a:lnTo>
                  <a:pt x="220132" y="0"/>
                </a:lnTo>
                <a:lnTo>
                  <a:pt x="220132" y="0"/>
                </a:lnTo>
                <a:lnTo>
                  <a:pt x="228600" y="0"/>
                </a:lnTo>
                <a:lnTo>
                  <a:pt x="237066" y="8467"/>
                </a:lnTo>
                <a:lnTo>
                  <a:pt x="245533" y="16933"/>
                </a:lnTo>
                <a:lnTo>
                  <a:pt x="245533" y="33867"/>
                </a:lnTo>
                <a:lnTo>
                  <a:pt x="245533" y="59267"/>
                </a:lnTo>
                <a:lnTo>
                  <a:pt x="245533" y="76200"/>
                </a:lnTo>
                <a:lnTo>
                  <a:pt x="237066" y="101600"/>
                </a:lnTo>
                <a:lnTo>
                  <a:pt x="237066" y="127000"/>
                </a:lnTo>
                <a:lnTo>
                  <a:pt x="237066" y="143933"/>
                </a:lnTo>
                <a:lnTo>
                  <a:pt x="228600" y="160867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37066" y="169333"/>
                </a:lnTo>
                <a:lnTo>
                  <a:pt x="237066" y="160867"/>
                </a:lnTo>
                <a:lnTo>
                  <a:pt x="237066" y="160867"/>
                </a:lnTo>
                <a:lnTo>
                  <a:pt x="237066" y="152400"/>
                </a:lnTo>
                <a:lnTo>
                  <a:pt x="237066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7281334" y="2286000"/>
            <a:ext cx="42334" cy="1"/>
          </a:xfrm>
          <a:custGeom>
            <a:avLst/>
            <a:gdLst/>
            <a:ahLst/>
            <a:cxnLst/>
            <a:rect l="0" t="0" r="0" b="0"/>
            <a:pathLst>
              <a:path w="423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7366000" y="2336800"/>
            <a:ext cx="110068" cy="152401"/>
          </a:xfrm>
          <a:custGeom>
            <a:avLst/>
            <a:gdLst/>
            <a:ahLst/>
            <a:cxnLst/>
            <a:rect l="0" t="0" r="0" b="0"/>
            <a:pathLst>
              <a:path w="110068" h="152401">
                <a:moveTo>
                  <a:pt x="0" y="42333"/>
                </a:moveTo>
                <a:lnTo>
                  <a:pt x="8467" y="50800"/>
                </a:lnTo>
                <a:lnTo>
                  <a:pt x="8467" y="59267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76200"/>
                </a:lnTo>
                <a:lnTo>
                  <a:pt x="42333" y="84667"/>
                </a:lnTo>
                <a:lnTo>
                  <a:pt x="50800" y="84667"/>
                </a:lnTo>
                <a:lnTo>
                  <a:pt x="59266" y="76200"/>
                </a:lnTo>
                <a:lnTo>
                  <a:pt x="59266" y="67733"/>
                </a:lnTo>
                <a:lnTo>
                  <a:pt x="67734" y="59267"/>
                </a:lnTo>
                <a:lnTo>
                  <a:pt x="67734" y="50800"/>
                </a:lnTo>
                <a:lnTo>
                  <a:pt x="67734" y="33867"/>
                </a:lnTo>
                <a:lnTo>
                  <a:pt x="76200" y="25400"/>
                </a:lnTo>
                <a:lnTo>
                  <a:pt x="67734" y="8467"/>
                </a:lnTo>
                <a:lnTo>
                  <a:pt x="67734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3" y="110067"/>
                </a:lnTo>
                <a:lnTo>
                  <a:pt x="25400" y="127000"/>
                </a:lnTo>
                <a:lnTo>
                  <a:pt x="33867" y="135467"/>
                </a:lnTo>
                <a:lnTo>
                  <a:pt x="50800" y="152400"/>
                </a:lnTo>
                <a:lnTo>
                  <a:pt x="67734" y="152400"/>
                </a:lnTo>
                <a:lnTo>
                  <a:pt x="76200" y="152400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0067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7526867" y="2336800"/>
            <a:ext cx="135468" cy="186268"/>
          </a:xfrm>
          <a:custGeom>
            <a:avLst/>
            <a:gdLst/>
            <a:ahLst/>
            <a:cxnLst/>
            <a:rect l="0" t="0" r="0" b="0"/>
            <a:pathLst>
              <a:path w="135468" h="186268">
                <a:moveTo>
                  <a:pt x="50799" y="0"/>
                </a:moveTo>
                <a:lnTo>
                  <a:pt x="50799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25400" y="67733"/>
                </a:lnTo>
                <a:lnTo>
                  <a:pt x="42333" y="67733"/>
                </a:lnTo>
                <a:lnTo>
                  <a:pt x="59267" y="76200"/>
                </a:lnTo>
                <a:lnTo>
                  <a:pt x="76200" y="76200"/>
                </a:lnTo>
                <a:lnTo>
                  <a:pt x="93133" y="84667"/>
                </a:lnTo>
                <a:lnTo>
                  <a:pt x="118533" y="93133"/>
                </a:lnTo>
                <a:lnTo>
                  <a:pt x="126999" y="101600"/>
                </a:lnTo>
                <a:lnTo>
                  <a:pt x="135467" y="118533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26999" y="152400"/>
                </a:lnTo>
                <a:lnTo>
                  <a:pt x="126999" y="169333"/>
                </a:lnTo>
                <a:lnTo>
                  <a:pt x="110066" y="177800"/>
                </a:lnTo>
                <a:lnTo>
                  <a:pt x="101600" y="177800"/>
                </a:lnTo>
                <a:lnTo>
                  <a:pt x="93133" y="186267"/>
                </a:lnTo>
                <a:lnTo>
                  <a:pt x="84666" y="186267"/>
                </a:lnTo>
                <a:lnTo>
                  <a:pt x="76200" y="186267"/>
                </a:lnTo>
                <a:lnTo>
                  <a:pt x="76200" y="186267"/>
                </a:lnTo>
                <a:lnTo>
                  <a:pt x="84666" y="177800"/>
                </a:lnTo>
                <a:lnTo>
                  <a:pt x="93133" y="169333"/>
                </a:lnTo>
                <a:lnTo>
                  <a:pt x="93133" y="169333"/>
                </a:lnTo>
                <a:lnTo>
                  <a:pt x="101600" y="160867"/>
                </a:lnTo>
                <a:lnTo>
                  <a:pt x="101600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7950200" y="2345267"/>
            <a:ext cx="118534" cy="152401"/>
          </a:xfrm>
          <a:custGeom>
            <a:avLst/>
            <a:gdLst/>
            <a:ahLst/>
            <a:cxnLst/>
            <a:rect l="0" t="0" r="0" b="0"/>
            <a:pathLst>
              <a:path w="118534" h="152401">
                <a:moveTo>
                  <a:pt x="84666" y="8466"/>
                </a:moveTo>
                <a:lnTo>
                  <a:pt x="84666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6"/>
                </a:lnTo>
                <a:lnTo>
                  <a:pt x="8466" y="42333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35466"/>
                </a:lnTo>
                <a:lnTo>
                  <a:pt x="25400" y="143933"/>
                </a:lnTo>
                <a:lnTo>
                  <a:pt x="33867" y="152400"/>
                </a:lnTo>
                <a:lnTo>
                  <a:pt x="50800" y="152400"/>
                </a:lnTo>
                <a:lnTo>
                  <a:pt x="67733" y="152400"/>
                </a:lnTo>
                <a:lnTo>
                  <a:pt x="84666" y="143933"/>
                </a:lnTo>
                <a:lnTo>
                  <a:pt x="93134" y="143933"/>
                </a:lnTo>
                <a:lnTo>
                  <a:pt x="110067" y="127000"/>
                </a:lnTo>
                <a:lnTo>
                  <a:pt x="110067" y="118533"/>
                </a:lnTo>
                <a:lnTo>
                  <a:pt x="118533" y="101600"/>
                </a:lnTo>
                <a:lnTo>
                  <a:pt x="118533" y="84666"/>
                </a:lnTo>
                <a:lnTo>
                  <a:pt x="118533" y="67733"/>
                </a:lnTo>
                <a:lnTo>
                  <a:pt x="110067" y="50800"/>
                </a:lnTo>
                <a:lnTo>
                  <a:pt x="93134" y="33866"/>
                </a:lnTo>
                <a:lnTo>
                  <a:pt x="84666" y="25400"/>
                </a:lnTo>
                <a:lnTo>
                  <a:pt x="67733" y="16933"/>
                </a:lnTo>
                <a:lnTo>
                  <a:pt x="50800" y="8466"/>
                </a:lnTo>
                <a:lnTo>
                  <a:pt x="25400" y="0"/>
                </a:lnTo>
                <a:lnTo>
                  <a:pt x="16934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8195734" y="2184400"/>
            <a:ext cx="42334" cy="287868"/>
          </a:xfrm>
          <a:custGeom>
            <a:avLst/>
            <a:gdLst/>
            <a:ahLst/>
            <a:cxnLst/>
            <a:rect l="0" t="0" r="0" b="0"/>
            <a:pathLst>
              <a:path w="42334" h="287868">
                <a:moveTo>
                  <a:pt x="42333" y="8467"/>
                </a:moveTo>
                <a:lnTo>
                  <a:pt x="42333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25399" y="0"/>
                </a:lnTo>
                <a:lnTo>
                  <a:pt x="25399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76200"/>
                </a:lnTo>
                <a:lnTo>
                  <a:pt x="0" y="110067"/>
                </a:lnTo>
                <a:lnTo>
                  <a:pt x="0" y="135467"/>
                </a:lnTo>
                <a:lnTo>
                  <a:pt x="8466" y="169333"/>
                </a:lnTo>
                <a:lnTo>
                  <a:pt x="8466" y="194733"/>
                </a:lnTo>
                <a:lnTo>
                  <a:pt x="8466" y="228600"/>
                </a:lnTo>
                <a:lnTo>
                  <a:pt x="25399" y="245533"/>
                </a:lnTo>
                <a:lnTo>
                  <a:pt x="25399" y="262467"/>
                </a:lnTo>
                <a:lnTo>
                  <a:pt x="25399" y="279400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8144933" y="2345267"/>
            <a:ext cx="177801" cy="42334"/>
          </a:xfrm>
          <a:custGeom>
            <a:avLst/>
            <a:gdLst/>
            <a:ahLst/>
            <a:cxnLst/>
            <a:rect l="0" t="0" r="0" b="0"/>
            <a:pathLst>
              <a:path w="177801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16934" y="33866"/>
                </a:lnTo>
                <a:lnTo>
                  <a:pt x="33867" y="33866"/>
                </a:lnTo>
                <a:lnTo>
                  <a:pt x="59267" y="33866"/>
                </a:lnTo>
                <a:lnTo>
                  <a:pt x="84667" y="25400"/>
                </a:lnTo>
                <a:lnTo>
                  <a:pt x="118533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8534400" y="2269067"/>
            <a:ext cx="304801" cy="211667"/>
          </a:xfrm>
          <a:custGeom>
            <a:avLst/>
            <a:gdLst/>
            <a:ahLst/>
            <a:cxnLst/>
            <a:rect l="0" t="0" r="0" b="0"/>
            <a:pathLst>
              <a:path w="304801" h="211667">
                <a:moveTo>
                  <a:pt x="160867" y="16933"/>
                </a:moveTo>
                <a:lnTo>
                  <a:pt x="160867" y="16933"/>
                </a:lnTo>
                <a:lnTo>
                  <a:pt x="160867" y="8466"/>
                </a:lnTo>
                <a:lnTo>
                  <a:pt x="152400" y="8466"/>
                </a:lnTo>
                <a:lnTo>
                  <a:pt x="143933" y="0"/>
                </a:lnTo>
                <a:lnTo>
                  <a:pt x="135467" y="0"/>
                </a:lnTo>
                <a:lnTo>
                  <a:pt x="118534" y="0"/>
                </a:lnTo>
                <a:lnTo>
                  <a:pt x="101600" y="8466"/>
                </a:lnTo>
                <a:lnTo>
                  <a:pt x="84667" y="8466"/>
                </a:lnTo>
                <a:lnTo>
                  <a:pt x="76200" y="16933"/>
                </a:lnTo>
                <a:lnTo>
                  <a:pt x="50800" y="33866"/>
                </a:lnTo>
                <a:lnTo>
                  <a:pt x="42334" y="50800"/>
                </a:lnTo>
                <a:lnTo>
                  <a:pt x="25400" y="67733"/>
                </a:lnTo>
                <a:lnTo>
                  <a:pt x="16933" y="84666"/>
                </a:lnTo>
                <a:lnTo>
                  <a:pt x="8467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6" y="203200"/>
                </a:lnTo>
                <a:lnTo>
                  <a:pt x="50800" y="211666"/>
                </a:lnTo>
                <a:lnTo>
                  <a:pt x="67733" y="203200"/>
                </a:lnTo>
                <a:lnTo>
                  <a:pt x="76200" y="203200"/>
                </a:lnTo>
                <a:lnTo>
                  <a:pt x="93133" y="194733"/>
                </a:lnTo>
                <a:lnTo>
                  <a:pt x="101600" y="186266"/>
                </a:lnTo>
                <a:lnTo>
                  <a:pt x="110066" y="169333"/>
                </a:lnTo>
                <a:lnTo>
                  <a:pt x="127000" y="152400"/>
                </a:lnTo>
                <a:lnTo>
                  <a:pt x="135467" y="135466"/>
                </a:lnTo>
                <a:lnTo>
                  <a:pt x="143933" y="118533"/>
                </a:lnTo>
                <a:lnTo>
                  <a:pt x="143933" y="93133"/>
                </a:lnTo>
                <a:lnTo>
                  <a:pt x="152400" y="76200"/>
                </a:lnTo>
                <a:lnTo>
                  <a:pt x="152400" y="59266"/>
                </a:lnTo>
                <a:lnTo>
                  <a:pt x="152400" y="50800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52400" y="33866"/>
                </a:lnTo>
                <a:lnTo>
                  <a:pt x="152400" y="42333"/>
                </a:lnTo>
                <a:lnTo>
                  <a:pt x="152400" y="59266"/>
                </a:lnTo>
                <a:lnTo>
                  <a:pt x="152400" y="67733"/>
                </a:lnTo>
                <a:lnTo>
                  <a:pt x="160867" y="84666"/>
                </a:lnTo>
                <a:lnTo>
                  <a:pt x="160867" y="101600"/>
                </a:lnTo>
                <a:lnTo>
                  <a:pt x="177800" y="110066"/>
                </a:lnTo>
                <a:lnTo>
                  <a:pt x="186266" y="127000"/>
                </a:lnTo>
                <a:lnTo>
                  <a:pt x="203200" y="135466"/>
                </a:lnTo>
                <a:lnTo>
                  <a:pt x="228600" y="143933"/>
                </a:lnTo>
                <a:lnTo>
                  <a:pt x="245533" y="143933"/>
                </a:lnTo>
                <a:lnTo>
                  <a:pt x="262466" y="152400"/>
                </a:lnTo>
                <a:lnTo>
                  <a:pt x="270934" y="160866"/>
                </a:lnTo>
                <a:lnTo>
                  <a:pt x="296333" y="160866"/>
                </a:lnTo>
                <a:lnTo>
                  <a:pt x="296333" y="160866"/>
                </a:lnTo>
                <a:lnTo>
                  <a:pt x="304800" y="160866"/>
                </a:lnTo>
                <a:lnTo>
                  <a:pt x="304800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8483600" y="2590800"/>
            <a:ext cx="127001" cy="237068"/>
          </a:xfrm>
          <a:custGeom>
            <a:avLst/>
            <a:gdLst/>
            <a:ahLst/>
            <a:cxnLst/>
            <a:rect l="0" t="0" r="0" b="0"/>
            <a:pathLst>
              <a:path w="127001" h="237068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8466" y="135467"/>
                </a:lnTo>
                <a:lnTo>
                  <a:pt x="8466" y="160867"/>
                </a:lnTo>
                <a:lnTo>
                  <a:pt x="16934" y="186267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25400" y="237067"/>
                </a:lnTo>
                <a:lnTo>
                  <a:pt x="33867" y="237067"/>
                </a:lnTo>
                <a:lnTo>
                  <a:pt x="33867" y="237067"/>
                </a:lnTo>
                <a:lnTo>
                  <a:pt x="33867" y="237067"/>
                </a:lnTo>
                <a:lnTo>
                  <a:pt x="33867" y="228600"/>
                </a:lnTo>
                <a:lnTo>
                  <a:pt x="25400" y="220133"/>
                </a:lnTo>
                <a:lnTo>
                  <a:pt x="25400" y="203200"/>
                </a:lnTo>
                <a:lnTo>
                  <a:pt x="25400" y="177800"/>
                </a:lnTo>
                <a:lnTo>
                  <a:pt x="25400" y="152400"/>
                </a:lnTo>
                <a:lnTo>
                  <a:pt x="16934" y="127000"/>
                </a:lnTo>
                <a:lnTo>
                  <a:pt x="16934" y="101600"/>
                </a:lnTo>
                <a:lnTo>
                  <a:pt x="8466" y="76200"/>
                </a:lnTo>
                <a:lnTo>
                  <a:pt x="8466" y="59267"/>
                </a:lnTo>
                <a:lnTo>
                  <a:pt x="8466" y="42333"/>
                </a:lnTo>
                <a:lnTo>
                  <a:pt x="16934" y="33867"/>
                </a:lnTo>
                <a:lnTo>
                  <a:pt x="16934" y="25400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4" y="33867"/>
                </a:lnTo>
                <a:lnTo>
                  <a:pt x="101600" y="42333"/>
                </a:lnTo>
                <a:lnTo>
                  <a:pt x="110067" y="50800"/>
                </a:lnTo>
                <a:lnTo>
                  <a:pt x="118533" y="59267"/>
                </a:lnTo>
                <a:lnTo>
                  <a:pt x="118533" y="67733"/>
                </a:lnTo>
                <a:lnTo>
                  <a:pt x="127000" y="76200"/>
                </a:lnTo>
                <a:lnTo>
                  <a:pt x="127000" y="84667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18533" y="110067"/>
                </a:lnTo>
                <a:lnTo>
                  <a:pt x="118533" y="118533"/>
                </a:lnTo>
                <a:lnTo>
                  <a:pt x="101600" y="127000"/>
                </a:lnTo>
                <a:lnTo>
                  <a:pt x="93134" y="143933"/>
                </a:lnTo>
                <a:lnTo>
                  <a:pt x="84666" y="143933"/>
                </a:lnTo>
                <a:lnTo>
                  <a:pt x="76200" y="152400"/>
                </a:lnTo>
                <a:lnTo>
                  <a:pt x="59267" y="152400"/>
                </a:lnTo>
                <a:lnTo>
                  <a:pt x="50800" y="160867"/>
                </a:lnTo>
                <a:lnTo>
                  <a:pt x="33867" y="152400"/>
                </a:lnTo>
                <a:lnTo>
                  <a:pt x="25400" y="1524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8466" y="143933"/>
                </a:lnTo>
                <a:lnTo>
                  <a:pt x="8466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8644466" y="2607733"/>
            <a:ext cx="203202" cy="135468"/>
          </a:xfrm>
          <a:custGeom>
            <a:avLst/>
            <a:gdLst/>
            <a:ahLst/>
            <a:cxnLst/>
            <a:rect l="0" t="0" r="0" b="0"/>
            <a:pathLst>
              <a:path w="203202" h="135468">
                <a:moveTo>
                  <a:pt x="101601" y="33867"/>
                </a:moveTo>
                <a:lnTo>
                  <a:pt x="101601" y="33867"/>
                </a:lnTo>
                <a:lnTo>
                  <a:pt x="101601" y="33867"/>
                </a:lnTo>
                <a:lnTo>
                  <a:pt x="101601" y="25400"/>
                </a:lnTo>
                <a:lnTo>
                  <a:pt x="101601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8" y="0"/>
                </a:lnTo>
                <a:lnTo>
                  <a:pt x="76200" y="0"/>
                </a:lnTo>
                <a:lnTo>
                  <a:pt x="59267" y="0"/>
                </a:lnTo>
                <a:lnTo>
                  <a:pt x="50801" y="8467"/>
                </a:lnTo>
                <a:lnTo>
                  <a:pt x="33867" y="16934"/>
                </a:lnTo>
                <a:lnTo>
                  <a:pt x="25401" y="25400"/>
                </a:lnTo>
                <a:lnTo>
                  <a:pt x="8468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8468" y="118534"/>
                </a:lnTo>
                <a:lnTo>
                  <a:pt x="16934" y="127000"/>
                </a:lnTo>
                <a:lnTo>
                  <a:pt x="33867" y="135467"/>
                </a:lnTo>
                <a:lnTo>
                  <a:pt x="42334" y="135467"/>
                </a:lnTo>
                <a:lnTo>
                  <a:pt x="50801" y="135467"/>
                </a:lnTo>
                <a:lnTo>
                  <a:pt x="67734" y="135467"/>
                </a:lnTo>
                <a:lnTo>
                  <a:pt x="84668" y="127000"/>
                </a:lnTo>
                <a:lnTo>
                  <a:pt x="93134" y="118534"/>
                </a:lnTo>
                <a:lnTo>
                  <a:pt x="101601" y="110067"/>
                </a:lnTo>
                <a:lnTo>
                  <a:pt x="110067" y="93134"/>
                </a:lnTo>
                <a:lnTo>
                  <a:pt x="110067" y="76200"/>
                </a:lnTo>
                <a:lnTo>
                  <a:pt x="118534" y="67734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50800"/>
                </a:lnTo>
                <a:lnTo>
                  <a:pt x="118534" y="67734"/>
                </a:lnTo>
                <a:lnTo>
                  <a:pt x="118534" y="84667"/>
                </a:lnTo>
                <a:lnTo>
                  <a:pt x="127001" y="101600"/>
                </a:lnTo>
                <a:lnTo>
                  <a:pt x="143934" y="118534"/>
                </a:lnTo>
                <a:lnTo>
                  <a:pt x="152400" y="127000"/>
                </a:lnTo>
                <a:lnTo>
                  <a:pt x="169334" y="135467"/>
                </a:lnTo>
                <a:lnTo>
                  <a:pt x="177801" y="135467"/>
                </a:lnTo>
                <a:lnTo>
                  <a:pt x="194734" y="127000"/>
                </a:lnTo>
                <a:lnTo>
                  <a:pt x="194734" y="127000"/>
                </a:lnTo>
                <a:lnTo>
                  <a:pt x="203201" y="127000"/>
                </a:lnTo>
                <a:lnTo>
                  <a:pt x="203201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8898467" y="2599267"/>
            <a:ext cx="101601" cy="135467"/>
          </a:xfrm>
          <a:custGeom>
            <a:avLst/>
            <a:gdLst/>
            <a:ahLst/>
            <a:cxnLst/>
            <a:rect l="0" t="0" r="0" b="0"/>
            <a:pathLst>
              <a:path w="101601" h="135467">
                <a:moveTo>
                  <a:pt x="0" y="25400"/>
                </a:moveTo>
                <a:lnTo>
                  <a:pt x="0" y="33866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27000"/>
                </a:lnTo>
                <a:lnTo>
                  <a:pt x="25400" y="135466"/>
                </a:lnTo>
                <a:lnTo>
                  <a:pt x="25400" y="135466"/>
                </a:lnTo>
                <a:lnTo>
                  <a:pt x="25400" y="135466"/>
                </a:lnTo>
                <a:lnTo>
                  <a:pt x="25400" y="127000"/>
                </a:lnTo>
                <a:lnTo>
                  <a:pt x="25400" y="118533"/>
                </a:lnTo>
                <a:lnTo>
                  <a:pt x="25400" y="101600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59266"/>
                </a:lnTo>
                <a:lnTo>
                  <a:pt x="33866" y="33866"/>
                </a:lnTo>
                <a:lnTo>
                  <a:pt x="42333" y="25400"/>
                </a:lnTo>
                <a:lnTo>
                  <a:pt x="42333" y="8466"/>
                </a:lnTo>
                <a:lnTo>
                  <a:pt x="50799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8466"/>
                </a:lnTo>
                <a:lnTo>
                  <a:pt x="1016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9025466" y="2599267"/>
            <a:ext cx="177802" cy="152401"/>
          </a:xfrm>
          <a:custGeom>
            <a:avLst/>
            <a:gdLst/>
            <a:ahLst/>
            <a:cxnLst/>
            <a:rect l="0" t="0" r="0" b="0"/>
            <a:pathLst>
              <a:path w="177802" h="152401">
                <a:moveTo>
                  <a:pt x="93134" y="25400"/>
                </a:moveTo>
                <a:lnTo>
                  <a:pt x="93134" y="25400"/>
                </a:lnTo>
                <a:lnTo>
                  <a:pt x="84668" y="25400"/>
                </a:lnTo>
                <a:lnTo>
                  <a:pt x="84668" y="16933"/>
                </a:lnTo>
                <a:lnTo>
                  <a:pt x="84668" y="8466"/>
                </a:lnTo>
                <a:lnTo>
                  <a:pt x="84668" y="8466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1" y="16933"/>
                </a:lnTo>
                <a:lnTo>
                  <a:pt x="33867" y="25400"/>
                </a:lnTo>
                <a:lnTo>
                  <a:pt x="25401" y="42333"/>
                </a:lnTo>
                <a:lnTo>
                  <a:pt x="16934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8" y="135466"/>
                </a:lnTo>
                <a:lnTo>
                  <a:pt x="16934" y="143933"/>
                </a:lnTo>
                <a:lnTo>
                  <a:pt x="25401" y="143933"/>
                </a:lnTo>
                <a:lnTo>
                  <a:pt x="25401" y="135466"/>
                </a:lnTo>
                <a:lnTo>
                  <a:pt x="33867" y="135466"/>
                </a:lnTo>
                <a:lnTo>
                  <a:pt x="42334" y="118533"/>
                </a:lnTo>
                <a:lnTo>
                  <a:pt x="50801" y="110066"/>
                </a:lnTo>
                <a:lnTo>
                  <a:pt x="67734" y="93133"/>
                </a:lnTo>
                <a:lnTo>
                  <a:pt x="67734" y="76200"/>
                </a:lnTo>
                <a:lnTo>
                  <a:pt x="76200" y="59266"/>
                </a:lnTo>
                <a:lnTo>
                  <a:pt x="76200" y="42333"/>
                </a:lnTo>
                <a:lnTo>
                  <a:pt x="84668" y="33866"/>
                </a:lnTo>
                <a:lnTo>
                  <a:pt x="84668" y="25400"/>
                </a:lnTo>
                <a:lnTo>
                  <a:pt x="84668" y="25400"/>
                </a:lnTo>
                <a:lnTo>
                  <a:pt x="84668" y="25400"/>
                </a:lnTo>
                <a:lnTo>
                  <a:pt x="84668" y="33866"/>
                </a:lnTo>
                <a:lnTo>
                  <a:pt x="93134" y="42333"/>
                </a:lnTo>
                <a:lnTo>
                  <a:pt x="93134" y="67733"/>
                </a:lnTo>
                <a:lnTo>
                  <a:pt x="93134" y="84666"/>
                </a:lnTo>
                <a:lnTo>
                  <a:pt x="101601" y="101600"/>
                </a:lnTo>
                <a:lnTo>
                  <a:pt x="118534" y="127000"/>
                </a:lnTo>
                <a:lnTo>
                  <a:pt x="127001" y="135466"/>
                </a:lnTo>
                <a:lnTo>
                  <a:pt x="135467" y="152400"/>
                </a:lnTo>
                <a:lnTo>
                  <a:pt x="152400" y="152400"/>
                </a:lnTo>
                <a:lnTo>
                  <a:pt x="160868" y="152400"/>
                </a:lnTo>
                <a:lnTo>
                  <a:pt x="169334" y="152400"/>
                </a:lnTo>
                <a:lnTo>
                  <a:pt x="169334" y="152400"/>
                </a:lnTo>
                <a:lnTo>
                  <a:pt x="177801" y="143933"/>
                </a:lnTo>
                <a:lnTo>
                  <a:pt x="177801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9228667" y="2472267"/>
            <a:ext cx="67734" cy="304801"/>
          </a:xfrm>
          <a:custGeom>
            <a:avLst/>
            <a:gdLst/>
            <a:ahLst/>
            <a:cxnLst/>
            <a:rect l="0" t="0" r="0" b="0"/>
            <a:pathLst>
              <a:path w="67734" h="304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25399" y="50800"/>
                </a:lnTo>
                <a:lnTo>
                  <a:pt x="33867" y="76200"/>
                </a:lnTo>
                <a:lnTo>
                  <a:pt x="33867" y="110066"/>
                </a:lnTo>
                <a:lnTo>
                  <a:pt x="33867" y="143933"/>
                </a:lnTo>
                <a:lnTo>
                  <a:pt x="42333" y="186266"/>
                </a:lnTo>
                <a:lnTo>
                  <a:pt x="42333" y="220133"/>
                </a:lnTo>
                <a:lnTo>
                  <a:pt x="50800" y="245533"/>
                </a:lnTo>
                <a:lnTo>
                  <a:pt x="50800" y="270933"/>
                </a:lnTo>
                <a:lnTo>
                  <a:pt x="59266" y="287866"/>
                </a:lnTo>
                <a:lnTo>
                  <a:pt x="59266" y="304800"/>
                </a:lnTo>
                <a:lnTo>
                  <a:pt x="67733" y="304800"/>
                </a:lnTo>
                <a:lnTo>
                  <a:pt x="67733" y="304800"/>
                </a:lnTo>
                <a:lnTo>
                  <a:pt x="67733" y="304800"/>
                </a:lnTo>
                <a:lnTo>
                  <a:pt x="67733" y="304800"/>
                </a:lnTo>
                <a:lnTo>
                  <a:pt x="67733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9355667" y="2506133"/>
            <a:ext cx="186267" cy="287868"/>
          </a:xfrm>
          <a:custGeom>
            <a:avLst/>
            <a:gdLst/>
            <a:ahLst/>
            <a:cxnLst/>
            <a:rect l="0" t="0" r="0" b="0"/>
            <a:pathLst>
              <a:path w="186267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16933" y="42334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194734"/>
                </a:lnTo>
                <a:lnTo>
                  <a:pt x="16933" y="211667"/>
                </a:lnTo>
                <a:lnTo>
                  <a:pt x="16933" y="220134"/>
                </a:lnTo>
                <a:lnTo>
                  <a:pt x="16933" y="228600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42333" y="228600"/>
                </a:lnTo>
                <a:lnTo>
                  <a:pt x="50799" y="237067"/>
                </a:lnTo>
                <a:lnTo>
                  <a:pt x="59267" y="237067"/>
                </a:lnTo>
                <a:lnTo>
                  <a:pt x="67733" y="237067"/>
                </a:lnTo>
                <a:lnTo>
                  <a:pt x="84666" y="237067"/>
                </a:lnTo>
                <a:lnTo>
                  <a:pt x="93133" y="237067"/>
                </a:lnTo>
                <a:lnTo>
                  <a:pt x="101600" y="237067"/>
                </a:lnTo>
                <a:lnTo>
                  <a:pt x="118533" y="237067"/>
                </a:lnTo>
                <a:lnTo>
                  <a:pt x="126999" y="228600"/>
                </a:lnTo>
                <a:lnTo>
                  <a:pt x="135467" y="211667"/>
                </a:lnTo>
                <a:lnTo>
                  <a:pt x="143933" y="203200"/>
                </a:lnTo>
                <a:lnTo>
                  <a:pt x="152400" y="186267"/>
                </a:lnTo>
                <a:lnTo>
                  <a:pt x="160866" y="169334"/>
                </a:lnTo>
                <a:lnTo>
                  <a:pt x="160866" y="152400"/>
                </a:lnTo>
                <a:lnTo>
                  <a:pt x="160866" y="135467"/>
                </a:lnTo>
                <a:lnTo>
                  <a:pt x="152400" y="118534"/>
                </a:lnTo>
                <a:lnTo>
                  <a:pt x="143933" y="118534"/>
                </a:lnTo>
                <a:lnTo>
                  <a:pt x="135467" y="110067"/>
                </a:lnTo>
                <a:lnTo>
                  <a:pt x="126999" y="110067"/>
                </a:lnTo>
                <a:lnTo>
                  <a:pt x="110066" y="110067"/>
                </a:lnTo>
                <a:lnTo>
                  <a:pt x="93133" y="118534"/>
                </a:lnTo>
                <a:lnTo>
                  <a:pt x="84666" y="135467"/>
                </a:lnTo>
                <a:lnTo>
                  <a:pt x="76200" y="152400"/>
                </a:lnTo>
                <a:lnTo>
                  <a:pt x="67733" y="169334"/>
                </a:lnTo>
                <a:lnTo>
                  <a:pt x="67733" y="186267"/>
                </a:lnTo>
                <a:lnTo>
                  <a:pt x="67733" y="211667"/>
                </a:lnTo>
                <a:lnTo>
                  <a:pt x="67733" y="228600"/>
                </a:lnTo>
                <a:lnTo>
                  <a:pt x="84666" y="245534"/>
                </a:lnTo>
                <a:lnTo>
                  <a:pt x="93133" y="262467"/>
                </a:lnTo>
                <a:lnTo>
                  <a:pt x="101600" y="270934"/>
                </a:lnTo>
                <a:lnTo>
                  <a:pt x="118533" y="279400"/>
                </a:lnTo>
                <a:lnTo>
                  <a:pt x="135467" y="287867"/>
                </a:lnTo>
                <a:lnTo>
                  <a:pt x="152400" y="287867"/>
                </a:lnTo>
                <a:lnTo>
                  <a:pt x="169333" y="279400"/>
                </a:lnTo>
                <a:lnTo>
                  <a:pt x="177800" y="270934"/>
                </a:lnTo>
                <a:lnTo>
                  <a:pt x="177800" y="270934"/>
                </a:lnTo>
                <a:lnTo>
                  <a:pt x="186266" y="254000"/>
                </a:lnTo>
                <a:lnTo>
                  <a:pt x="186266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9550400" y="2489200"/>
            <a:ext cx="8467" cy="330201"/>
          </a:xfrm>
          <a:custGeom>
            <a:avLst/>
            <a:gdLst/>
            <a:ahLst/>
            <a:cxnLst/>
            <a:rect l="0" t="0" r="0" b="0"/>
            <a:pathLst>
              <a:path w="8467" h="3302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9333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96333"/>
                </a:lnTo>
                <a:lnTo>
                  <a:pt x="0" y="304800"/>
                </a:lnTo>
                <a:lnTo>
                  <a:pt x="8466" y="321733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9643534" y="2658533"/>
            <a:ext cx="59267" cy="127001"/>
          </a:xfrm>
          <a:custGeom>
            <a:avLst/>
            <a:gdLst/>
            <a:ahLst/>
            <a:cxnLst/>
            <a:rect l="0" t="0" r="0" b="0"/>
            <a:pathLst>
              <a:path w="59267" h="127001">
                <a:moveTo>
                  <a:pt x="25399" y="67734"/>
                </a:moveTo>
                <a:lnTo>
                  <a:pt x="25399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42333" y="50800"/>
                </a:lnTo>
                <a:lnTo>
                  <a:pt x="50799" y="42334"/>
                </a:lnTo>
                <a:lnTo>
                  <a:pt x="50799" y="42334"/>
                </a:lnTo>
                <a:lnTo>
                  <a:pt x="59266" y="25400"/>
                </a:lnTo>
                <a:lnTo>
                  <a:pt x="59266" y="16934"/>
                </a:lnTo>
                <a:lnTo>
                  <a:pt x="59266" y="8467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33866" y="8467"/>
                </a:lnTo>
                <a:lnTo>
                  <a:pt x="25399" y="16934"/>
                </a:lnTo>
                <a:lnTo>
                  <a:pt x="16933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8466" y="127000"/>
                </a:lnTo>
                <a:lnTo>
                  <a:pt x="16933" y="127000"/>
                </a:lnTo>
                <a:lnTo>
                  <a:pt x="25399" y="127000"/>
                </a:lnTo>
                <a:lnTo>
                  <a:pt x="25399" y="118534"/>
                </a:lnTo>
                <a:lnTo>
                  <a:pt x="42333" y="110067"/>
                </a:lnTo>
                <a:lnTo>
                  <a:pt x="50799" y="101600"/>
                </a:lnTo>
                <a:lnTo>
                  <a:pt x="50799" y="84667"/>
                </a:lnTo>
                <a:lnTo>
                  <a:pt x="59266" y="67734"/>
                </a:lnTo>
                <a:lnTo>
                  <a:pt x="59266" y="50800"/>
                </a:lnTo>
                <a:lnTo>
                  <a:pt x="59266" y="33867"/>
                </a:lnTo>
                <a:lnTo>
                  <a:pt x="59266" y="25400"/>
                </a:lnTo>
                <a:lnTo>
                  <a:pt x="59266" y="16934"/>
                </a:lnTo>
                <a:lnTo>
                  <a:pt x="50799" y="8467"/>
                </a:lnTo>
                <a:lnTo>
                  <a:pt x="50799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9652000" y="2692400"/>
            <a:ext cx="118535" cy="296334"/>
          </a:xfrm>
          <a:custGeom>
            <a:avLst/>
            <a:gdLst/>
            <a:ahLst/>
            <a:cxnLst/>
            <a:rect l="0" t="0" r="0" b="0"/>
            <a:pathLst>
              <a:path w="118535" h="296334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8467"/>
                </a:lnTo>
                <a:lnTo>
                  <a:pt x="93133" y="16933"/>
                </a:lnTo>
                <a:lnTo>
                  <a:pt x="76200" y="25400"/>
                </a:lnTo>
                <a:lnTo>
                  <a:pt x="67734" y="42333"/>
                </a:lnTo>
                <a:lnTo>
                  <a:pt x="59266" y="59267"/>
                </a:lnTo>
                <a:lnTo>
                  <a:pt x="50800" y="76200"/>
                </a:lnTo>
                <a:lnTo>
                  <a:pt x="50800" y="93133"/>
                </a:lnTo>
                <a:lnTo>
                  <a:pt x="42333" y="110067"/>
                </a:lnTo>
                <a:lnTo>
                  <a:pt x="50800" y="118533"/>
                </a:lnTo>
                <a:lnTo>
                  <a:pt x="50800" y="127000"/>
                </a:lnTo>
                <a:lnTo>
                  <a:pt x="59266" y="135467"/>
                </a:lnTo>
                <a:lnTo>
                  <a:pt x="59266" y="135467"/>
                </a:lnTo>
                <a:lnTo>
                  <a:pt x="67734" y="135467"/>
                </a:lnTo>
                <a:lnTo>
                  <a:pt x="67734" y="127000"/>
                </a:lnTo>
                <a:lnTo>
                  <a:pt x="76200" y="118533"/>
                </a:lnTo>
                <a:lnTo>
                  <a:pt x="84667" y="110067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600" y="76200"/>
                </a:lnTo>
                <a:lnTo>
                  <a:pt x="101600" y="67733"/>
                </a:lnTo>
                <a:lnTo>
                  <a:pt x="110067" y="59267"/>
                </a:lnTo>
                <a:lnTo>
                  <a:pt x="110067" y="59267"/>
                </a:lnTo>
                <a:lnTo>
                  <a:pt x="110067" y="59267"/>
                </a:lnTo>
                <a:lnTo>
                  <a:pt x="118534" y="59267"/>
                </a:lnTo>
                <a:lnTo>
                  <a:pt x="118534" y="76200"/>
                </a:lnTo>
                <a:lnTo>
                  <a:pt x="118534" y="93133"/>
                </a:lnTo>
                <a:lnTo>
                  <a:pt x="118534" y="110067"/>
                </a:lnTo>
                <a:lnTo>
                  <a:pt x="118534" y="135467"/>
                </a:lnTo>
                <a:lnTo>
                  <a:pt x="118534" y="160867"/>
                </a:lnTo>
                <a:lnTo>
                  <a:pt x="110067" y="177800"/>
                </a:lnTo>
                <a:lnTo>
                  <a:pt x="101600" y="203200"/>
                </a:lnTo>
                <a:lnTo>
                  <a:pt x="93133" y="228600"/>
                </a:lnTo>
                <a:lnTo>
                  <a:pt x="76200" y="245533"/>
                </a:lnTo>
                <a:lnTo>
                  <a:pt x="67734" y="262467"/>
                </a:lnTo>
                <a:lnTo>
                  <a:pt x="59266" y="279400"/>
                </a:lnTo>
                <a:lnTo>
                  <a:pt x="42333" y="287867"/>
                </a:lnTo>
                <a:lnTo>
                  <a:pt x="25400" y="287867"/>
                </a:lnTo>
                <a:lnTo>
                  <a:pt x="16933" y="296333"/>
                </a:lnTo>
                <a:lnTo>
                  <a:pt x="8467" y="287867"/>
                </a:lnTo>
                <a:lnTo>
                  <a:pt x="0" y="287867"/>
                </a:lnTo>
                <a:lnTo>
                  <a:pt x="0" y="270933"/>
                </a:lnTo>
                <a:lnTo>
                  <a:pt x="0" y="254000"/>
                </a:lnTo>
                <a:lnTo>
                  <a:pt x="0" y="237067"/>
                </a:lnTo>
                <a:lnTo>
                  <a:pt x="0" y="237067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9762067" y="2658533"/>
            <a:ext cx="135467" cy="101601"/>
          </a:xfrm>
          <a:custGeom>
            <a:avLst/>
            <a:gdLst/>
            <a:ahLst/>
            <a:cxnLst/>
            <a:rect l="0" t="0" r="0" b="0"/>
            <a:pathLst>
              <a:path w="135467" h="101601">
                <a:moveTo>
                  <a:pt x="0" y="76200"/>
                </a:moveTo>
                <a:lnTo>
                  <a:pt x="8467" y="67734"/>
                </a:lnTo>
                <a:lnTo>
                  <a:pt x="16933" y="67734"/>
                </a:lnTo>
                <a:lnTo>
                  <a:pt x="25399" y="59267"/>
                </a:lnTo>
                <a:lnTo>
                  <a:pt x="33867" y="50800"/>
                </a:lnTo>
                <a:lnTo>
                  <a:pt x="42333" y="50800"/>
                </a:lnTo>
                <a:lnTo>
                  <a:pt x="50799" y="50800"/>
                </a:lnTo>
                <a:lnTo>
                  <a:pt x="50799" y="59267"/>
                </a:lnTo>
                <a:lnTo>
                  <a:pt x="50799" y="59267"/>
                </a:lnTo>
                <a:lnTo>
                  <a:pt x="59266" y="67734"/>
                </a:lnTo>
                <a:lnTo>
                  <a:pt x="59266" y="76200"/>
                </a:lnTo>
                <a:lnTo>
                  <a:pt x="59266" y="93134"/>
                </a:lnTo>
                <a:lnTo>
                  <a:pt x="59266" y="93134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101600"/>
                </a:lnTo>
                <a:lnTo>
                  <a:pt x="67733" y="93134"/>
                </a:lnTo>
                <a:lnTo>
                  <a:pt x="67733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84667" y="42334"/>
                </a:lnTo>
                <a:lnTo>
                  <a:pt x="93133" y="33867"/>
                </a:lnTo>
                <a:lnTo>
                  <a:pt x="101599" y="16934"/>
                </a:lnTo>
                <a:lnTo>
                  <a:pt x="110067" y="8467"/>
                </a:lnTo>
                <a:lnTo>
                  <a:pt x="118533" y="0"/>
                </a:lnTo>
                <a:lnTo>
                  <a:pt x="126999" y="0"/>
                </a:lnTo>
                <a:lnTo>
                  <a:pt x="126999" y="0"/>
                </a:lnTo>
                <a:lnTo>
                  <a:pt x="126999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9897533" y="2700867"/>
            <a:ext cx="194734" cy="127001"/>
          </a:xfrm>
          <a:custGeom>
            <a:avLst/>
            <a:gdLst/>
            <a:ahLst/>
            <a:cxnLst/>
            <a:rect l="0" t="0" r="0" b="0"/>
            <a:pathLst>
              <a:path w="194734" h="1270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50801" y="8466"/>
                </a:lnTo>
                <a:lnTo>
                  <a:pt x="50801" y="8466"/>
                </a:lnTo>
                <a:lnTo>
                  <a:pt x="50801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25401" y="25400"/>
                </a:lnTo>
                <a:lnTo>
                  <a:pt x="16934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1" y="118533"/>
                </a:lnTo>
                <a:lnTo>
                  <a:pt x="25401" y="110066"/>
                </a:lnTo>
                <a:lnTo>
                  <a:pt x="33867" y="101600"/>
                </a:lnTo>
                <a:lnTo>
                  <a:pt x="33867" y="84666"/>
                </a:lnTo>
                <a:lnTo>
                  <a:pt x="33867" y="76200"/>
                </a:lnTo>
                <a:lnTo>
                  <a:pt x="42333" y="59266"/>
                </a:lnTo>
                <a:lnTo>
                  <a:pt x="42333" y="42333"/>
                </a:lnTo>
                <a:lnTo>
                  <a:pt x="50801" y="33866"/>
                </a:lnTo>
                <a:lnTo>
                  <a:pt x="50801" y="33866"/>
                </a:lnTo>
                <a:lnTo>
                  <a:pt x="50801" y="25400"/>
                </a:lnTo>
                <a:lnTo>
                  <a:pt x="50801" y="33866"/>
                </a:lnTo>
                <a:lnTo>
                  <a:pt x="50801" y="42333"/>
                </a:lnTo>
                <a:lnTo>
                  <a:pt x="50801" y="50800"/>
                </a:lnTo>
                <a:lnTo>
                  <a:pt x="50801" y="67733"/>
                </a:lnTo>
                <a:lnTo>
                  <a:pt x="42333" y="76200"/>
                </a:lnTo>
                <a:lnTo>
                  <a:pt x="42333" y="93133"/>
                </a:lnTo>
                <a:lnTo>
                  <a:pt x="50801" y="101600"/>
                </a:lnTo>
                <a:lnTo>
                  <a:pt x="50801" y="110066"/>
                </a:lnTo>
                <a:lnTo>
                  <a:pt x="50801" y="110066"/>
                </a:lnTo>
                <a:lnTo>
                  <a:pt x="59267" y="110066"/>
                </a:lnTo>
                <a:lnTo>
                  <a:pt x="67733" y="110066"/>
                </a:lnTo>
                <a:lnTo>
                  <a:pt x="67733" y="101600"/>
                </a:lnTo>
                <a:lnTo>
                  <a:pt x="76200" y="93133"/>
                </a:lnTo>
                <a:lnTo>
                  <a:pt x="84667" y="76200"/>
                </a:lnTo>
                <a:lnTo>
                  <a:pt x="93134" y="67733"/>
                </a:lnTo>
                <a:lnTo>
                  <a:pt x="93134" y="59266"/>
                </a:lnTo>
                <a:lnTo>
                  <a:pt x="101601" y="50800"/>
                </a:lnTo>
                <a:lnTo>
                  <a:pt x="101601" y="50800"/>
                </a:lnTo>
                <a:lnTo>
                  <a:pt x="101601" y="50800"/>
                </a:lnTo>
                <a:lnTo>
                  <a:pt x="101601" y="59266"/>
                </a:lnTo>
                <a:lnTo>
                  <a:pt x="101601" y="67733"/>
                </a:lnTo>
                <a:lnTo>
                  <a:pt x="93134" y="76200"/>
                </a:lnTo>
                <a:lnTo>
                  <a:pt x="93134" y="84666"/>
                </a:lnTo>
                <a:lnTo>
                  <a:pt x="93134" y="93133"/>
                </a:lnTo>
                <a:lnTo>
                  <a:pt x="93134" y="101600"/>
                </a:lnTo>
                <a:lnTo>
                  <a:pt x="93134" y="101600"/>
                </a:lnTo>
                <a:lnTo>
                  <a:pt x="101601" y="101600"/>
                </a:lnTo>
                <a:lnTo>
                  <a:pt x="101601" y="101600"/>
                </a:lnTo>
                <a:lnTo>
                  <a:pt x="110067" y="93133"/>
                </a:lnTo>
                <a:lnTo>
                  <a:pt x="118533" y="93133"/>
                </a:lnTo>
                <a:lnTo>
                  <a:pt x="127001" y="84666"/>
                </a:lnTo>
                <a:lnTo>
                  <a:pt x="135467" y="76200"/>
                </a:lnTo>
                <a:lnTo>
                  <a:pt x="143933" y="67733"/>
                </a:lnTo>
                <a:lnTo>
                  <a:pt x="143933" y="67733"/>
                </a:lnTo>
                <a:lnTo>
                  <a:pt x="152400" y="67733"/>
                </a:lnTo>
                <a:lnTo>
                  <a:pt x="160867" y="67733"/>
                </a:lnTo>
                <a:lnTo>
                  <a:pt x="160867" y="76200"/>
                </a:lnTo>
                <a:lnTo>
                  <a:pt x="160867" y="84666"/>
                </a:lnTo>
                <a:lnTo>
                  <a:pt x="169334" y="93133"/>
                </a:lnTo>
                <a:lnTo>
                  <a:pt x="177801" y="110066"/>
                </a:lnTo>
                <a:lnTo>
                  <a:pt x="177801" y="110066"/>
                </a:lnTo>
                <a:lnTo>
                  <a:pt x="186267" y="118533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10160000" y="2810933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10312400" y="1295400"/>
            <a:ext cx="440268" cy="1159934"/>
          </a:xfrm>
          <a:custGeom>
            <a:avLst/>
            <a:gdLst/>
            <a:ahLst/>
            <a:cxnLst/>
            <a:rect l="0" t="0" r="0" b="0"/>
            <a:pathLst>
              <a:path w="440268" h="1159934">
                <a:moveTo>
                  <a:pt x="440267" y="0"/>
                </a:move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0"/>
                </a:lnTo>
                <a:lnTo>
                  <a:pt x="431800" y="0"/>
                </a:lnTo>
                <a:lnTo>
                  <a:pt x="431800" y="0"/>
                </a:lnTo>
                <a:lnTo>
                  <a:pt x="431800" y="0"/>
                </a:lnTo>
                <a:lnTo>
                  <a:pt x="431800" y="0"/>
                </a:lnTo>
                <a:lnTo>
                  <a:pt x="431800" y="0"/>
                </a:lnTo>
                <a:lnTo>
                  <a:pt x="423333" y="8467"/>
                </a:lnTo>
                <a:lnTo>
                  <a:pt x="423333" y="8467"/>
                </a:lnTo>
                <a:lnTo>
                  <a:pt x="414866" y="8467"/>
                </a:lnTo>
                <a:lnTo>
                  <a:pt x="414866" y="8467"/>
                </a:lnTo>
                <a:lnTo>
                  <a:pt x="406400" y="8467"/>
                </a:lnTo>
                <a:lnTo>
                  <a:pt x="406400" y="16933"/>
                </a:lnTo>
                <a:lnTo>
                  <a:pt x="397934" y="16933"/>
                </a:lnTo>
                <a:lnTo>
                  <a:pt x="389466" y="16933"/>
                </a:lnTo>
                <a:lnTo>
                  <a:pt x="389466" y="25400"/>
                </a:lnTo>
                <a:lnTo>
                  <a:pt x="381000" y="25400"/>
                </a:lnTo>
                <a:lnTo>
                  <a:pt x="372534" y="25400"/>
                </a:lnTo>
                <a:lnTo>
                  <a:pt x="364067" y="25400"/>
                </a:lnTo>
                <a:lnTo>
                  <a:pt x="364067" y="33867"/>
                </a:lnTo>
                <a:lnTo>
                  <a:pt x="355600" y="33867"/>
                </a:lnTo>
                <a:lnTo>
                  <a:pt x="347133" y="33867"/>
                </a:lnTo>
                <a:lnTo>
                  <a:pt x="338666" y="42333"/>
                </a:lnTo>
                <a:lnTo>
                  <a:pt x="330200" y="42333"/>
                </a:lnTo>
                <a:lnTo>
                  <a:pt x="321734" y="50800"/>
                </a:lnTo>
                <a:lnTo>
                  <a:pt x="313266" y="50800"/>
                </a:lnTo>
                <a:lnTo>
                  <a:pt x="304800" y="59267"/>
                </a:lnTo>
                <a:lnTo>
                  <a:pt x="296334" y="59267"/>
                </a:lnTo>
                <a:lnTo>
                  <a:pt x="287867" y="67733"/>
                </a:lnTo>
                <a:lnTo>
                  <a:pt x="279400" y="67733"/>
                </a:lnTo>
                <a:lnTo>
                  <a:pt x="270933" y="76200"/>
                </a:lnTo>
                <a:lnTo>
                  <a:pt x="262466" y="84667"/>
                </a:lnTo>
                <a:lnTo>
                  <a:pt x="254000" y="84667"/>
                </a:lnTo>
                <a:lnTo>
                  <a:pt x="245534" y="93133"/>
                </a:lnTo>
                <a:lnTo>
                  <a:pt x="237066" y="101600"/>
                </a:lnTo>
                <a:lnTo>
                  <a:pt x="228600" y="110067"/>
                </a:lnTo>
                <a:lnTo>
                  <a:pt x="220134" y="110067"/>
                </a:lnTo>
                <a:lnTo>
                  <a:pt x="211667" y="118533"/>
                </a:lnTo>
                <a:lnTo>
                  <a:pt x="211667" y="127000"/>
                </a:lnTo>
                <a:lnTo>
                  <a:pt x="203200" y="135467"/>
                </a:lnTo>
                <a:lnTo>
                  <a:pt x="194733" y="143933"/>
                </a:lnTo>
                <a:lnTo>
                  <a:pt x="186266" y="143933"/>
                </a:lnTo>
                <a:lnTo>
                  <a:pt x="177800" y="152400"/>
                </a:lnTo>
                <a:lnTo>
                  <a:pt x="169334" y="160867"/>
                </a:lnTo>
                <a:lnTo>
                  <a:pt x="169334" y="169333"/>
                </a:lnTo>
                <a:lnTo>
                  <a:pt x="160866" y="177800"/>
                </a:lnTo>
                <a:lnTo>
                  <a:pt x="152400" y="186267"/>
                </a:lnTo>
                <a:lnTo>
                  <a:pt x="152400" y="194733"/>
                </a:lnTo>
                <a:lnTo>
                  <a:pt x="143934" y="203200"/>
                </a:lnTo>
                <a:lnTo>
                  <a:pt x="143934" y="211667"/>
                </a:lnTo>
                <a:lnTo>
                  <a:pt x="135467" y="220133"/>
                </a:lnTo>
                <a:lnTo>
                  <a:pt x="127000" y="228600"/>
                </a:lnTo>
                <a:lnTo>
                  <a:pt x="127000" y="237067"/>
                </a:lnTo>
                <a:lnTo>
                  <a:pt x="118533" y="254000"/>
                </a:lnTo>
                <a:lnTo>
                  <a:pt x="118533" y="254000"/>
                </a:lnTo>
                <a:lnTo>
                  <a:pt x="118533" y="270933"/>
                </a:lnTo>
                <a:lnTo>
                  <a:pt x="110066" y="279400"/>
                </a:lnTo>
                <a:lnTo>
                  <a:pt x="110066" y="287867"/>
                </a:lnTo>
                <a:lnTo>
                  <a:pt x="110066" y="296333"/>
                </a:lnTo>
                <a:lnTo>
                  <a:pt x="101600" y="304800"/>
                </a:lnTo>
                <a:lnTo>
                  <a:pt x="101600" y="321733"/>
                </a:lnTo>
                <a:lnTo>
                  <a:pt x="101600" y="330200"/>
                </a:lnTo>
                <a:lnTo>
                  <a:pt x="101600" y="338667"/>
                </a:lnTo>
                <a:lnTo>
                  <a:pt x="93134" y="355600"/>
                </a:lnTo>
                <a:lnTo>
                  <a:pt x="93134" y="364067"/>
                </a:lnTo>
                <a:lnTo>
                  <a:pt x="93134" y="372533"/>
                </a:lnTo>
                <a:lnTo>
                  <a:pt x="84666" y="389467"/>
                </a:lnTo>
                <a:lnTo>
                  <a:pt x="84666" y="397933"/>
                </a:lnTo>
                <a:lnTo>
                  <a:pt x="84666" y="406400"/>
                </a:lnTo>
                <a:lnTo>
                  <a:pt x="76200" y="423333"/>
                </a:lnTo>
                <a:lnTo>
                  <a:pt x="67734" y="431800"/>
                </a:lnTo>
                <a:lnTo>
                  <a:pt x="67734" y="448733"/>
                </a:lnTo>
                <a:lnTo>
                  <a:pt x="67734" y="457200"/>
                </a:lnTo>
                <a:lnTo>
                  <a:pt x="59267" y="474133"/>
                </a:lnTo>
                <a:lnTo>
                  <a:pt x="59267" y="482600"/>
                </a:lnTo>
                <a:lnTo>
                  <a:pt x="59267" y="491067"/>
                </a:lnTo>
                <a:lnTo>
                  <a:pt x="50800" y="508000"/>
                </a:lnTo>
                <a:lnTo>
                  <a:pt x="50800" y="516467"/>
                </a:lnTo>
                <a:lnTo>
                  <a:pt x="42333" y="524933"/>
                </a:lnTo>
                <a:lnTo>
                  <a:pt x="42333" y="541867"/>
                </a:lnTo>
                <a:lnTo>
                  <a:pt x="42333" y="550333"/>
                </a:lnTo>
                <a:lnTo>
                  <a:pt x="33866" y="567267"/>
                </a:lnTo>
                <a:lnTo>
                  <a:pt x="33866" y="575733"/>
                </a:lnTo>
                <a:lnTo>
                  <a:pt x="33866" y="584200"/>
                </a:lnTo>
                <a:lnTo>
                  <a:pt x="25400" y="601133"/>
                </a:lnTo>
                <a:lnTo>
                  <a:pt x="25400" y="609600"/>
                </a:lnTo>
                <a:lnTo>
                  <a:pt x="16934" y="626533"/>
                </a:lnTo>
                <a:lnTo>
                  <a:pt x="16934" y="635000"/>
                </a:lnTo>
                <a:lnTo>
                  <a:pt x="16934" y="643467"/>
                </a:lnTo>
                <a:lnTo>
                  <a:pt x="8466" y="651933"/>
                </a:lnTo>
                <a:lnTo>
                  <a:pt x="8466" y="668867"/>
                </a:lnTo>
                <a:lnTo>
                  <a:pt x="8466" y="677333"/>
                </a:lnTo>
                <a:lnTo>
                  <a:pt x="8466" y="685800"/>
                </a:lnTo>
                <a:lnTo>
                  <a:pt x="8466" y="702733"/>
                </a:lnTo>
                <a:lnTo>
                  <a:pt x="8466" y="711200"/>
                </a:lnTo>
                <a:lnTo>
                  <a:pt x="8466" y="719667"/>
                </a:lnTo>
                <a:lnTo>
                  <a:pt x="8466" y="728133"/>
                </a:lnTo>
                <a:lnTo>
                  <a:pt x="8466" y="736600"/>
                </a:lnTo>
                <a:lnTo>
                  <a:pt x="8466" y="745067"/>
                </a:lnTo>
                <a:lnTo>
                  <a:pt x="8466" y="762000"/>
                </a:lnTo>
                <a:lnTo>
                  <a:pt x="8466" y="770467"/>
                </a:lnTo>
                <a:lnTo>
                  <a:pt x="8466" y="778933"/>
                </a:lnTo>
                <a:lnTo>
                  <a:pt x="8466" y="787400"/>
                </a:lnTo>
                <a:lnTo>
                  <a:pt x="8466" y="795867"/>
                </a:lnTo>
                <a:lnTo>
                  <a:pt x="8466" y="804333"/>
                </a:lnTo>
                <a:lnTo>
                  <a:pt x="8466" y="812800"/>
                </a:lnTo>
                <a:lnTo>
                  <a:pt x="8466" y="821267"/>
                </a:lnTo>
                <a:lnTo>
                  <a:pt x="8466" y="829733"/>
                </a:lnTo>
                <a:lnTo>
                  <a:pt x="8466" y="838200"/>
                </a:lnTo>
                <a:lnTo>
                  <a:pt x="8466" y="846667"/>
                </a:lnTo>
                <a:lnTo>
                  <a:pt x="8466" y="863600"/>
                </a:lnTo>
                <a:lnTo>
                  <a:pt x="8466" y="872067"/>
                </a:lnTo>
                <a:lnTo>
                  <a:pt x="8466" y="880533"/>
                </a:lnTo>
                <a:lnTo>
                  <a:pt x="8466" y="889000"/>
                </a:lnTo>
                <a:lnTo>
                  <a:pt x="8466" y="897467"/>
                </a:lnTo>
                <a:lnTo>
                  <a:pt x="8466" y="905933"/>
                </a:lnTo>
                <a:lnTo>
                  <a:pt x="0" y="914400"/>
                </a:lnTo>
                <a:lnTo>
                  <a:pt x="8466" y="922867"/>
                </a:lnTo>
                <a:lnTo>
                  <a:pt x="8466" y="931333"/>
                </a:lnTo>
                <a:lnTo>
                  <a:pt x="8466" y="948267"/>
                </a:lnTo>
                <a:lnTo>
                  <a:pt x="8466" y="956733"/>
                </a:lnTo>
                <a:lnTo>
                  <a:pt x="8466" y="965200"/>
                </a:lnTo>
                <a:lnTo>
                  <a:pt x="8466" y="973667"/>
                </a:lnTo>
                <a:lnTo>
                  <a:pt x="8466" y="982133"/>
                </a:lnTo>
                <a:lnTo>
                  <a:pt x="8466" y="990600"/>
                </a:lnTo>
                <a:lnTo>
                  <a:pt x="8466" y="999067"/>
                </a:lnTo>
                <a:lnTo>
                  <a:pt x="8466" y="1007533"/>
                </a:lnTo>
                <a:lnTo>
                  <a:pt x="8466" y="1024467"/>
                </a:lnTo>
                <a:lnTo>
                  <a:pt x="8466" y="1032933"/>
                </a:lnTo>
                <a:lnTo>
                  <a:pt x="8466" y="1041400"/>
                </a:lnTo>
                <a:lnTo>
                  <a:pt x="8466" y="1049867"/>
                </a:lnTo>
                <a:lnTo>
                  <a:pt x="8466" y="1058333"/>
                </a:lnTo>
                <a:lnTo>
                  <a:pt x="8466" y="1066800"/>
                </a:lnTo>
                <a:lnTo>
                  <a:pt x="8466" y="1075267"/>
                </a:lnTo>
                <a:lnTo>
                  <a:pt x="8466" y="1083733"/>
                </a:lnTo>
                <a:lnTo>
                  <a:pt x="8466" y="1092200"/>
                </a:lnTo>
                <a:lnTo>
                  <a:pt x="8466" y="1100667"/>
                </a:lnTo>
                <a:lnTo>
                  <a:pt x="8466" y="1109133"/>
                </a:lnTo>
                <a:lnTo>
                  <a:pt x="8466" y="1117600"/>
                </a:lnTo>
                <a:lnTo>
                  <a:pt x="8466" y="1126067"/>
                </a:lnTo>
                <a:lnTo>
                  <a:pt x="8466" y="1134533"/>
                </a:lnTo>
                <a:lnTo>
                  <a:pt x="8466" y="1134533"/>
                </a:lnTo>
                <a:lnTo>
                  <a:pt x="8466" y="1143000"/>
                </a:lnTo>
                <a:lnTo>
                  <a:pt x="8466" y="1151467"/>
                </a:lnTo>
                <a:lnTo>
                  <a:pt x="8466" y="1151467"/>
                </a:lnTo>
                <a:lnTo>
                  <a:pt x="8466" y="1159933"/>
                </a:lnTo>
                <a:lnTo>
                  <a:pt x="8466" y="1159933"/>
                </a:lnTo>
                <a:lnTo>
                  <a:pt x="8466" y="1159933"/>
                </a:lnTo>
                <a:lnTo>
                  <a:pt x="8466" y="1159933"/>
                </a:lnTo>
                <a:lnTo>
                  <a:pt x="8466" y="1159933"/>
                </a:lnTo>
                <a:lnTo>
                  <a:pt x="0" y="1159933"/>
                </a:lnTo>
                <a:lnTo>
                  <a:pt x="0" y="1159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10185400" y="2319867"/>
            <a:ext cx="211667" cy="169334"/>
          </a:xfrm>
          <a:custGeom>
            <a:avLst/>
            <a:gdLst/>
            <a:ahLst/>
            <a:cxnLst/>
            <a:rect l="0" t="0" r="0" b="0"/>
            <a:pathLst>
              <a:path w="211667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25400" y="42333"/>
                </a:lnTo>
                <a:lnTo>
                  <a:pt x="25400" y="50800"/>
                </a:lnTo>
                <a:lnTo>
                  <a:pt x="33867" y="59266"/>
                </a:lnTo>
                <a:lnTo>
                  <a:pt x="42334" y="67733"/>
                </a:lnTo>
                <a:lnTo>
                  <a:pt x="50800" y="84666"/>
                </a:lnTo>
                <a:lnTo>
                  <a:pt x="59266" y="93133"/>
                </a:lnTo>
                <a:lnTo>
                  <a:pt x="59266" y="101600"/>
                </a:lnTo>
                <a:lnTo>
                  <a:pt x="76200" y="110066"/>
                </a:lnTo>
                <a:lnTo>
                  <a:pt x="76200" y="127000"/>
                </a:lnTo>
                <a:lnTo>
                  <a:pt x="84666" y="135466"/>
                </a:lnTo>
                <a:lnTo>
                  <a:pt x="93133" y="143933"/>
                </a:lnTo>
                <a:lnTo>
                  <a:pt x="101600" y="152400"/>
                </a:lnTo>
                <a:lnTo>
                  <a:pt x="110067" y="160866"/>
                </a:lnTo>
                <a:lnTo>
                  <a:pt x="118534" y="160866"/>
                </a:lnTo>
                <a:lnTo>
                  <a:pt x="127000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43934" y="169333"/>
                </a:lnTo>
                <a:lnTo>
                  <a:pt x="143934" y="169333"/>
                </a:lnTo>
                <a:lnTo>
                  <a:pt x="143934" y="169333"/>
                </a:lnTo>
                <a:lnTo>
                  <a:pt x="152400" y="169333"/>
                </a:lnTo>
                <a:lnTo>
                  <a:pt x="152400" y="169333"/>
                </a:lnTo>
                <a:lnTo>
                  <a:pt x="160866" y="169333"/>
                </a:lnTo>
                <a:lnTo>
                  <a:pt x="160866" y="160866"/>
                </a:lnTo>
                <a:lnTo>
                  <a:pt x="169333" y="160866"/>
                </a:lnTo>
                <a:lnTo>
                  <a:pt x="169333" y="152400"/>
                </a:lnTo>
                <a:lnTo>
                  <a:pt x="177800" y="143933"/>
                </a:lnTo>
                <a:lnTo>
                  <a:pt x="177800" y="135466"/>
                </a:lnTo>
                <a:lnTo>
                  <a:pt x="177800" y="127000"/>
                </a:lnTo>
                <a:lnTo>
                  <a:pt x="186267" y="118533"/>
                </a:lnTo>
                <a:lnTo>
                  <a:pt x="186267" y="110066"/>
                </a:lnTo>
                <a:lnTo>
                  <a:pt x="194734" y="101600"/>
                </a:lnTo>
                <a:lnTo>
                  <a:pt x="194734" y="93133"/>
                </a:lnTo>
                <a:lnTo>
                  <a:pt x="194734" y="76200"/>
                </a:lnTo>
                <a:lnTo>
                  <a:pt x="203200" y="76200"/>
                </a:lnTo>
                <a:lnTo>
                  <a:pt x="203200" y="59266"/>
                </a:lnTo>
                <a:lnTo>
                  <a:pt x="203200" y="50800"/>
                </a:lnTo>
                <a:lnTo>
                  <a:pt x="203200" y="42333"/>
                </a:lnTo>
                <a:lnTo>
                  <a:pt x="211666" y="42333"/>
                </a:lnTo>
                <a:lnTo>
                  <a:pt x="211666" y="33866"/>
                </a:lnTo>
                <a:lnTo>
                  <a:pt x="211666" y="33866"/>
                </a:lnTo>
                <a:lnTo>
                  <a:pt x="211666" y="25400"/>
                </a:lnTo>
                <a:lnTo>
                  <a:pt x="211666" y="25400"/>
                </a:lnTo>
                <a:lnTo>
                  <a:pt x="211666" y="25400"/>
                </a:lnTo>
                <a:lnTo>
                  <a:pt x="211666" y="25400"/>
                </a:lnTo>
                <a:lnTo>
                  <a:pt x="211666" y="16933"/>
                </a:lnTo>
                <a:lnTo>
                  <a:pt x="2116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9931400" y="2921000"/>
            <a:ext cx="143935" cy="287868"/>
          </a:xfrm>
          <a:custGeom>
            <a:avLst/>
            <a:gdLst/>
            <a:ahLst/>
            <a:cxnLst/>
            <a:rect l="0" t="0" r="0" b="0"/>
            <a:pathLst>
              <a:path w="143935" h="287868">
                <a:moveTo>
                  <a:pt x="50800" y="16933"/>
                </a:moveTo>
                <a:lnTo>
                  <a:pt x="50800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33866" y="33867"/>
                </a:lnTo>
                <a:lnTo>
                  <a:pt x="33866" y="42333"/>
                </a:lnTo>
                <a:lnTo>
                  <a:pt x="33866" y="59267"/>
                </a:lnTo>
                <a:lnTo>
                  <a:pt x="33866" y="76200"/>
                </a:lnTo>
                <a:lnTo>
                  <a:pt x="33866" y="93133"/>
                </a:lnTo>
                <a:lnTo>
                  <a:pt x="33866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16934" y="194733"/>
                </a:lnTo>
                <a:lnTo>
                  <a:pt x="16934" y="220133"/>
                </a:lnTo>
                <a:lnTo>
                  <a:pt x="8466" y="245533"/>
                </a:lnTo>
                <a:lnTo>
                  <a:pt x="8466" y="262467"/>
                </a:lnTo>
                <a:lnTo>
                  <a:pt x="8466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79400"/>
                </a:lnTo>
                <a:lnTo>
                  <a:pt x="0" y="270933"/>
                </a:lnTo>
                <a:lnTo>
                  <a:pt x="0" y="262467"/>
                </a:lnTo>
                <a:lnTo>
                  <a:pt x="8466" y="245533"/>
                </a:lnTo>
                <a:lnTo>
                  <a:pt x="8466" y="220133"/>
                </a:lnTo>
                <a:lnTo>
                  <a:pt x="8466" y="203200"/>
                </a:lnTo>
                <a:lnTo>
                  <a:pt x="8466" y="177800"/>
                </a:lnTo>
                <a:lnTo>
                  <a:pt x="8466" y="143933"/>
                </a:lnTo>
                <a:lnTo>
                  <a:pt x="8466" y="118533"/>
                </a:lnTo>
                <a:lnTo>
                  <a:pt x="8466" y="93133"/>
                </a:lnTo>
                <a:lnTo>
                  <a:pt x="0" y="76200"/>
                </a:lnTo>
                <a:lnTo>
                  <a:pt x="8466" y="50800"/>
                </a:lnTo>
                <a:lnTo>
                  <a:pt x="8466" y="42333"/>
                </a:lnTo>
                <a:lnTo>
                  <a:pt x="16934" y="33867"/>
                </a:lnTo>
                <a:lnTo>
                  <a:pt x="33866" y="16933"/>
                </a:lnTo>
                <a:lnTo>
                  <a:pt x="42333" y="8467"/>
                </a:lnTo>
                <a:lnTo>
                  <a:pt x="50800" y="8467"/>
                </a:lnTo>
                <a:lnTo>
                  <a:pt x="67734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43934" y="16933"/>
                </a:lnTo>
                <a:lnTo>
                  <a:pt x="135467" y="25400"/>
                </a:lnTo>
                <a:lnTo>
                  <a:pt x="135467" y="33867"/>
                </a:lnTo>
                <a:lnTo>
                  <a:pt x="127000" y="42333"/>
                </a:lnTo>
                <a:lnTo>
                  <a:pt x="118533" y="59267"/>
                </a:lnTo>
                <a:lnTo>
                  <a:pt x="110066" y="76200"/>
                </a:lnTo>
                <a:lnTo>
                  <a:pt x="101600" y="84667"/>
                </a:lnTo>
                <a:lnTo>
                  <a:pt x="93134" y="101600"/>
                </a:lnTo>
                <a:lnTo>
                  <a:pt x="84666" y="110067"/>
                </a:lnTo>
                <a:lnTo>
                  <a:pt x="67734" y="127000"/>
                </a:lnTo>
                <a:lnTo>
                  <a:pt x="59267" y="135467"/>
                </a:lnTo>
                <a:lnTo>
                  <a:pt x="50800" y="152400"/>
                </a:lnTo>
                <a:lnTo>
                  <a:pt x="42333" y="169333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203200"/>
                </a:lnTo>
                <a:lnTo>
                  <a:pt x="50800" y="211667"/>
                </a:lnTo>
                <a:lnTo>
                  <a:pt x="50800" y="220133"/>
                </a:lnTo>
                <a:lnTo>
                  <a:pt x="59267" y="228600"/>
                </a:lnTo>
                <a:lnTo>
                  <a:pt x="67734" y="237067"/>
                </a:lnTo>
                <a:lnTo>
                  <a:pt x="84666" y="245533"/>
                </a:lnTo>
                <a:lnTo>
                  <a:pt x="93134" y="254000"/>
                </a:lnTo>
                <a:lnTo>
                  <a:pt x="101600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8533" y="254000"/>
                </a:lnTo>
                <a:lnTo>
                  <a:pt x="1185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10049933" y="3048000"/>
            <a:ext cx="84668" cy="143934"/>
          </a:xfrm>
          <a:custGeom>
            <a:avLst/>
            <a:gdLst/>
            <a:ahLst/>
            <a:cxnLst/>
            <a:rect l="0" t="0" r="0" b="0"/>
            <a:pathLst>
              <a:path w="84668" h="143934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1" y="8467"/>
                </a:lnTo>
                <a:lnTo>
                  <a:pt x="25401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16934" y="127000"/>
                </a:lnTo>
                <a:lnTo>
                  <a:pt x="25401" y="143933"/>
                </a:lnTo>
                <a:lnTo>
                  <a:pt x="33867" y="143933"/>
                </a:lnTo>
                <a:lnTo>
                  <a:pt x="42333" y="143933"/>
                </a:lnTo>
                <a:lnTo>
                  <a:pt x="50801" y="143933"/>
                </a:lnTo>
                <a:lnTo>
                  <a:pt x="59267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76200" y="118533"/>
                </a:lnTo>
                <a:lnTo>
                  <a:pt x="84667" y="101600"/>
                </a:lnTo>
                <a:lnTo>
                  <a:pt x="76200" y="93133"/>
                </a:lnTo>
                <a:lnTo>
                  <a:pt x="76200" y="76200"/>
                </a:lnTo>
                <a:lnTo>
                  <a:pt x="67733" y="50800"/>
                </a:lnTo>
                <a:lnTo>
                  <a:pt x="59267" y="42333"/>
                </a:lnTo>
                <a:lnTo>
                  <a:pt x="59267" y="25400"/>
                </a:lnTo>
                <a:lnTo>
                  <a:pt x="50801" y="16933"/>
                </a:lnTo>
                <a:lnTo>
                  <a:pt x="50801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10160000" y="3022600"/>
            <a:ext cx="143935" cy="152401"/>
          </a:xfrm>
          <a:custGeom>
            <a:avLst/>
            <a:gdLst/>
            <a:ahLst/>
            <a:cxnLst/>
            <a:rect l="0" t="0" r="0" b="0"/>
            <a:pathLst>
              <a:path w="143935" h="152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43933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0067"/>
                </a:lnTo>
                <a:lnTo>
                  <a:pt x="8466" y="93133"/>
                </a:lnTo>
                <a:lnTo>
                  <a:pt x="8466" y="76200"/>
                </a:lnTo>
                <a:lnTo>
                  <a:pt x="8466" y="59267"/>
                </a:lnTo>
                <a:lnTo>
                  <a:pt x="16934" y="42333"/>
                </a:lnTo>
                <a:lnTo>
                  <a:pt x="16934" y="33867"/>
                </a:lnTo>
                <a:lnTo>
                  <a:pt x="25400" y="25400"/>
                </a:lnTo>
                <a:lnTo>
                  <a:pt x="33866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9267" y="50800"/>
                </a:lnTo>
                <a:lnTo>
                  <a:pt x="59267" y="67733"/>
                </a:lnTo>
                <a:lnTo>
                  <a:pt x="59267" y="76200"/>
                </a:lnTo>
                <a:lnTo>
                  <a:pt x="59267" y="93133"/>
                </a:lnTo>
                <a:lnTo>
                  <a:pt x="59267" y="110067"/>
                </a:lnTo>
                <a:lnTo>
                  <a:pt x="59267" y="118533"/>
                </a:lnTo>
                <a:lnTo>
                  <a:pt x="59267" y="127000"/>
                </a:lnTo>
                <a:lnTo>
                  <a:pt x="59267" y="135467"/>
                </a:lnTo>
                <a:lnTo>
                  <a:pt x="59267" y="135467"/>
                </a:lnTo>
                <a:lnTo>
                  <a:pt x="59267" y="135467"/>
                </a:lnTo>
                <a:lnTo>
                  <a:pt x="59267" y="135467"/>
                </a:lnTo>
                <a:lnTo>
                  <a:pt x="59267" y="127000"/>
                </a:lnTo>
                <a:lnTo>
                  <a:pt x="67734" y="118533"/>
                </a:lnTo>
                <a:lnTo>
                  <a:pt x="67734" y="110067"/>
                </a:lnTo>
                <a:lnTo>
                  <a:pt x="76200" y="93133"/>
                </a:lnTo>
                <a:lnTo>
                  <a:pt x="76200" y="76200"/>
                </a:lnTo>
                <a:lnTo>
                  <a:pt x="84666" y="59267"/>
                </a:lnTo>
                <a:lnTo>
                  <a:pt x="84666" y="42333"/>
                </a:lnTo>
                <a:lnTo>
                  <a:pt x="84666" y="25400"/>
                </a:lnTo>
                <a:lnTo>
                  <a:pt x="93134" y="16933"/>
                </a:lnTo>
                <a:lnTo>
                  <a:pt x="93134" y="8467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16933"/>
                </a:lnTo>
                <a:lnTo>
                  <a:pt x="110066" y="33867"/>
                </a:lnTo>
                <a:lnTo>
                  <a:pt x="110066" y="50800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0066" y="118533"/>
                </a:lnTo>
                <a:lnTo>
                  <a:pt x="110066" y="127000"/>
                </a:lnTo>
                <a:lnTo>
                  <a:pt x="110066" y="143933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43933"/>
                </a:lnTo>
                <a:lnTo>
                  <a:pt x="135467" y="143933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43934" y="118533"/>
                </a:lnTo>
                <a:lnTo>
                  <a:pt x="143934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10329334" y="2929467"/>
            <a:ext cx="127001" cy="262467"/>
          </a:xfrm>
          <a:custGeom>
            <a:avLst/>
            <a:gdLst/>
            <a:ahLst/>
            <a:cxnLst/>
            <a:rect l="0" t="0" r="0" b="0"/>
            <a:pathLst>
              <a:path w="127001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35466"/>
                </a:lnTo>
                <a:lnTo>
                  <a:pt x="8466" y="160866"/>
                </a:lnTo>
                <a:lnTo>
                  <a:pt x="8466" y="177800"/>
                </a:lnTo>
                <a:lnTo>
                  <a:pt x="0" y="203200"/>
                </a:lnTo>
                <a:lnTo>
                  <a:pt x="0" y="211666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8466" y="203200"/>
                </a:lnTo>
                <a:lnTo>
                  <a:pt x="16932" y="186266"/>
                </a:lnTo>
                <a:lnTo>
                  <a:pt x="16932" y="169333"/>
                </a:lnTo>
                <a:lnTo>
                  <a:pt x="25399" y="152400"/>
                </a:lnTo>
                <a:lnTo>
                  <a:pt x="33866" y="135466"/>
                </a:lnTo>
                <a:lnTo>
                  <a:pt x="42333" y="118533"/>
                </a:lnTo>
                <a:lnTo>
                  <a:pt x="59266" y="118533"/>
                </a:lnTo>
                <a:lnTo>
                  <a:pt x="76200" y="118533"/>
                </a:lnTo>
                <a:lnTo>
                  <a:pt x="84666" y="127000"/>
                </a:lnTo>
                <a:lnTo>
                  <a:pt x="101599" y="135466"/>
                </a:lnTo>
                <a:lnTo>
                  <a:pt x="110066" y="143933"/>
                </a:lnTo>
                <a:lnTo>
                  <a:pt x="118533" y="160866"/>
                </a:lnTo>
                <a:lnTo>
                  <a:pt x="127000" y="177800"/>
                </a:lnTo>
                <a:lnTo>
                  <a:pt x="118533" y="194733"/>
                </a:lnTo>
                <a:lnTo>
                  <a:pt x="110066" y="211666"/>
                </a:lnTo>
                <a:lnTo>
                  <a:pt x="101599" y="220133"/>
                </a:lnTo>
                <a:lnTo>
                  <a:pt x="93132" y="237066"/>
                </a:lnTo>
                <a:lnTo>
                  <a:pt x="84666" y="245533"/>
                </a:lnTo>
                <a:lnTo>
                  <a:pt x="76200" y="254000"/>
                </a:lnTo>
                <a:lnTo>
                  <a:pt x="67732" y="262466"/>
                </a:lnTo>
                <a:lnTo>
                  <a:pt x="50800" y="262466"/>
                </a:lnTo>
                <a:lnTo>
                  <a:pt x="42333" y="262466"/>
                </a:lnTo>
                <a:lnTo>
                  <a:pt x="42333" y="254000"/>
                </a:lnTo>
                <a:lnTo>
                  <a:pt x="33866" y="245533"/>
                </a:lnTo>
                <a:lnTo>
                  <a:pt x="33866" y="237066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0133"/>
                </a:lnTo>
                <a:lnTo>
                  <a:pt x="33866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10456334" y="3039533"/>
            <a:ext cx="84667" cy="160868"/>
          </a:xfrm>
          <a:custGeom>
            <a:avLst/>
            <a:gdLst/>
            <a:ahLst/>
            <a:cxnLst/>
            <a:rect l="0" t="0" r="0" b="0"/>
            <a:pathLst>
              <a:path w="84667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93134"/>
                </a:lnTo>
                <a:lnTo>
                  <a:pt x="0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2" y="143934"/>
                </a:lnTo>
                <a:lnTo>
                  <a:pt x="25400" y="152400"/>
                </a:lnTo>
                <a:lnTo>
                  <a:pt x="33866" y="160867"/>
                </a:lnTo>
                <a:lnTo>
                  <a:pt x="42332" y="160867"/>
                </a:lnTo>
                <a:lnTo>
                  <a:pt x="50799" y="160867"/>
                </a:lnTo>
                <a:lnTo>
                  <a:pt x="59266" y="152400"/>
                </a:lnTo>
                <a:lnTo>
                  <a:pt x="67733" y="143934"/>
                </a:lnTo>
                <a:lnTo>
                  <a:pt x="76200" y="135467"/>
                </a:lnTo>
                <a:lnTo>
                  <a:pt x="76200" y="127000"/>
                </a:lnTo>
                <a:lnTo>
                  <a:pt x="84666" y="110067"/>
                </a:lnTo>
                <a:lnTo>
                  <a:pt x="84666" y="93134"/>
                </a:lnTo>
                <a:lnTo>
                  <a:pt x="84666" y="67734"/>
                </a:lnTo>
                <a:lnTo>
                  <a:pt x="76200" y="59267"/>
                </a:lnTo>
                <a:lnTo>
                  <a:pt x="76200" y="42334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  <a:lnTo>
                  <a:pt x="59266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10524067" y="3022600"/>
            <a:ext cx="135467" cy="186268"/>
          </a:xfrm>
          <a:custGeom>
            <a:avLst/>
            <a:gdLst/>
            <a:ahLst/>
            <a:cxnLst/>
            <a:rect l="0" t="0" r="0" b="0"/>
            <a:pathLst>
              <a:path w="135467" h="186268">
                <a:moveTo>
                  <a:pt x="93133" y="8467"/>
                </a:move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8467"/>
                </a:lnTo>
                <a:lnTo>
                  <a:pt x="59266" y="8467"/>
                </a:lnTo>
                <a:lnTo>
                  <a:pt x="50799" y="16933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50799" y="50800"/>
                </a:lnTo>
                <a:lnTo>
                  <a:pt x="59266" y="59267"/>
                </a:lnTo>
                <a:lnTo>
                  <a:pt x="67733" y="67733"/>
                </a:lnTo>
                <a:lnTo>
                  <a:pt x="84667" y="76200"/>
                </a:lnTo>
                <a:lnTo>
                  <a:pt x="101599" y="93133"/>
                </a:lnTo>
                <a:lnTo>
                  <a:pt x="118533" y="101600"/>
                </a:lnTo>
                <a:lnTo>
                  <a:pt x="126999" y="118533"/>
                </a:lnTo>
                <a:lnTo>
                  <a:pt x="135466" y="135467"/>
                </a:lnTo>
                <a:lnTo>
                  <a:pt x="135466" y="143933"/>
                </a:lnTo>
                <a:lnTo>
                  <a:pt x="126999" y="152400"/>
                </a:lnTo>
                <a:lnTo>
                  <a:pt x="126999" y="160867"/>
                </a:lnTo>
                <a:lnTo>
                  <a:pt x="110067" y="169333"/>
                </a:lnTo>
                <a:lnTo>
                  <a:pt x="93133" y="177800"/>
                </a:lnTo>
                <a:lnTo>
                  <a:pt x="76200" y="186267"/>
                </a:lnTo>
                <a:lnTo>
                  <a:pt x="59266" y="186267"/>
                </a:lnTo>
                <a:lnTo>
                  <a:pt x="42333" y="177800"/>
                </a:lnTo>
                <a:lnTo>
                  <a:pt x="25399" y="177800"/>
                </a:lnTo>
                <a:lnTo>
                  <a:pt x="8467" y="169333"/>
                </a:lnTo>
                <a:lnTo>
                  <a:pt x="8467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10261600" y="3335867"/>
            <a:ext cx="567268" cy="414867"/>
          </a:xfrm>
          <a:custGeom>
            <a:avLst/>
            <a:gdLst/>
            <a:ahLst/>
            <a:cxnLst/>
            <a:rect l="0" t="0" r="0" b="0"/>
            <a:pathLst>
              <a:path w="567268" h="414867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6" y="0"/>
                </a:lnTo>
                <a:lnTo>
                  <a:pt x="67734" y="0"/>
                </a:lnTo>
                <a:lnTo>
                  <a:pt x="84666" y="0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4" y="8466"/>
                </a:lnTo>
                <a:lnTo>
                  <a:pt x="127000" y="16933"/>
                </a:lnTo>
                <a:lnTo>
                  <a:pt x="135466" y="16933"/>
                </a:lnTo>
                <a:lnTo>
                  <a:pt x="143934" y="25400"/>
                </a:lnTo>
                <a:lnTo>
                  <a:pt x="152400" y="25400"/>
                </a:lnTo>
                <a:lnTo>
                  <a:pt x="152400" y="33866"/>
                </a:lnTo>
                <a:lnTo>
                  <a:pt x="160866" y="33866"/>
                </a:lnTo>
                <a:lnTo>
                  <a:pt x="169333" y="42333"/>
                </a:lnTo>
                <a:lnTo>
                  <a:pt x="177800" y="50800"/>
                </a:lnTo>
                <a:lnTo>
                  <a:pt x="186267" y="59266"/>
                </a:lnTo>
                <a:lnTo>
                  <a:pt x="186267" y="67733"/>
                </a:lnTo>
                <a:lnTo>
                  <a:pt x="194734" y="76200"/>
                </a:lnTo>
                <a:lnTo>
                  <a:pt x="194734" y="84666"/>
                </a:lnTo>
                <a:lnTo>
                  <a:pt x="194734" y="93133"/>
                </a:lnTo>
                <a:lnTo>
                  <a:pt x="203200" y="101600"/>
                </a:lnTo>
                <a:lnTo>
                  <a:pt x="203200" y="110066"/>
                </a:lnTo>
                <a:lnTo>
                  <a:pt x="203200" y="118533"/>
                </a:lnTo>
                <a:lnTo>
                  <a:pt x="203200" y="135466"/>
                </a:lnTo>
                <a:lnTo>
                  <a:pt x="203200" y="143933"/>
                </a:lnTo>
                <a:lnTo>
                  <a:pt x="203200" y="152400"/>
                </a:lnTo>
                <a:lnTo>
                  <a:pt x="203200" y="160866"/>
                </a:lnTo>
                <a:lnTo>
                  <a:pt x="203200" y="177800"/>
                </a:lnTo>
                <a:lnTo>
                  <a:pt x="203200" y="186266"/>
                </a:lnTo>
                <a:lnTo>
                  <a:pt x="211666" y="194733"/>
                </a:lnTo>
                <a:lnTo>
                  <a:pt x="211666" y="211666"/>
                </a:lnTo>
                <a:lnTo>
                  <a:pt x="211666" y="220133"/>
                </a:lnTo>
                <a:lnTo>
                  <a:pt x="211666" y="228600"/>
                </a:lnTo>
                <a:lnTo>
                  <a:pt x="220134" y="245533"/>
                </a:lnTo>
                <a:lnTo>
                  <a:pt x="220134" y="254000"/>
                </a:lnTo>
                <a:lnTo>
                  <a:pt x="220134" y="262466"/>
                </a:lnTo>
                <a:lnTo>
                  <a:pt x="220134" y="270933"/>
                </a:lnTo>
                <a:lnTo>
                  <a:pt x="228600" y="287866"/>
                </a:lnTo>
                <a:lnTo>
                  <a:pt x="228600" y="296333"/>
                </a:lnTo>
                <a:lnTo>
                  <a:pt x="237066" y="304800"/>
                </a:lnTo>
                <a:lnTo>
                  <a:pt x="237066" y="313266"/>
                </a:lnTo>
                <a:lnTo>
                  <a:pt x="245533" y="321733"/>
                </a:lnTo>
                <a:lnTo>
                  <a:pt x="254000" y="330200"/>
                </a:lnTo>
                <a:lnTo>
                  <a:pt x="262467" y="338666"/>
                </a:lnTo>
                <a:lnTo>
                  <a:pt x="270934" y="347133"/>
                </a:lnTo>
                <a:lnTo>
                  <a:pt x="279400" y="355600"/>
                </a:lnTo>
                <a:lnTo>
                  <a:pt x="287866" y="364066"/>
                </a:lnTo>
                <a:lnTo>
                  <a:pt x="296334" y="364066"/>
                </a:lnTo>
                <a:lnTo>
                  <a:pt x="304800" y="372533"/>
                </a:lnTo>
                <a:lnTo>
                  <a:pt x="321733" y="381000"/>
                </a:lnTo>
                <a:lnTo>
                  <a:pt x="330200" y="381000"/>
                </a:lnTo>
                <a:lnTo>
                  <a:pt x="338667" y="389466"/>
                </a:lnTo>
                <a:lnTo>
                  <a:pt x="355600" y="389466"/>
                </a:lnTo>
                <a:lnTo>
                  <a:pt x="372534" y="397933"/>
                </a:lnTo>
                <a:lnTo>
                  <a:pt x="381000" y="397933"/>
                </a:lnTo>
                <a:lnTo>
                  <a:pt x="397933" y="406400"/>
                </a:lnTo>
                <a:lnTo>
                  <a:pt x="414867" y="406400"/>
                </a:lnTo>
                <a:lnTo>
                  <a:pt x="423334" y="406400"/>
                </a:lnTo>
                <a:lnTo>
                  <a:pt x="431800" y="406400"/>
                </a:lnTo>
                <a:lnTo>
                  <a:pt x="448734" y="414866"/>
                </a:lnTo>
                <a:lnTo>
                  <a:pt x="465666" y="414866"/>
                </a:lnTo>
                <a:lnTo>
                  <a:pt x="474133" y="414866"/>
                </a:lnTo>
                <a:lnTo>
                  <a:pt x="491067" y="414866"/>
                </a:lnTo>
                <a:lnTo>
                  <a:pt x="499534" y="414866"/>
                </a:lnTo>
                <a:lnTo>
                  <a:pt x="508000" y="414866"/>
                </a:lnTo>
                <a:lnTo>
                  <a:pt x="524934" y="414866"/>
                </a:lnTo>
                <a:lnTo>
                  <a:pt x="533400" y="414866"/>
                </a:lnTo>
                <a:lnTo>
                  <a:pt x="541866" y="414866"/>
                </a:lnTo>
                <a:lnTo>
                  <a:pt x="541866" y="414866"/>
                </a:lnTo>
                <a:lnTo>
                  <a:pt x="550333" y="414866"/>
                </a:lnTo>
                <a:lnTo>
                  <a:pt x="550333" y="414866"/>
                </a:lnTo>
                <a:lnTo>
                  <a:pt x="558800" y="414866"/>
                </a:lnTo>
                <a:lnTo>
                  <a:pt x="558800" y="414866"/>
                </a:lnTo>
                <a:lnTo>
                  <a:pt x="558800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14866"/>
                </a:lnTo>
                <a:lnTo>
                  <a:pt x="567267" y="406400"/>
                </a:lnTo>
                <a:lnTo>
                  <a:pt x="567267" y="406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10795000" y="3649133"/>
            <a:ext cx="169334" cy="194735"/>
          </a:xfrm>
          <a:custGeom>
            <a:avLst/>
            <a:gdLst/>
            <a:ahLst/>
            <a:cxnLst/>
            <a:rect l="0" t="0" r="0" b="0"/>
            <a:pathLst>
              <a:path w="169334" h="194735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9266" y="25400"/>
                </a:lnTo>
                <a:lnTo>
                  <a:pt x="59266" y="33867"/>
                </a:lnTo>
                <a:lnTo>
                  <a:pt x="67734" y="42334"/>
                </a:lnTo>
                <a:lnTo>
                  <a:pt x="76200" y="50800"/>
                </a:lnTo>
                <a:lnTo>
                  <a:pt x="84666" y="59267"/>
                </a:lnTo>
                <a:lnTo>
                  <a:pt x="93133" y="67734"/>
                </a:lnTo>
                <a:lnTo>
                  <a:pt x="101600" y="67734"/>
                </a:lnTo>
                <a:lnTo>
                  <a:pt x="110067" y="76200"/>
                </a:lnTo>
                <a:lnTo>
                  <a:pt x="118534" y="84667"/>
                </a:lnTo>
                <a:lnTo>
                  <a:pt x="127000" y="93134"/>
                </a:lnTo>
                <a:lnTo>
                  <a:pt x="135466" y="101600"/>
                </a:lnTo>
                <a:lnTo>
                  <a:pt x="143934" y="110067"/>
                </a:lnTo>
                <a:lnTo>
                  <a:pt x="152400" y="110067"/>
                </a:lnTo>
                <a:lnTo>
                  <a:pt x="152400" y="118534"/>
                </a:lnTo>
                <a:lnTo>
                  <a:pt x="160866" y="118534"/>
                </a:lnTo>
                <a:lnTo>
                  <a:pt x="160866" y="127000"/>
                </a:lnTo>
                <a:lnTo>
                  <a:pt x="160866" y="127000"/>
                </a:lnTo>
                <a:lnTo>
                  <a:pt x="169333" y="127000"/>
                </a:lnTo>
                <a:lnTo>
                  <a:pt x="169333" y="135467"/>
                </a:lnTo>
                <a:lnTo>
                  <a:pt x="169333" y="135467"/>
                </a:lnTo>
                <a:lnTo>
                  <a:pt x="160866" y="135467"/>
                </a:lnTo>
                <a:lnTo>
                  <a:pt x="160866" y="135467"/>
                </a:lnTo>
                <a:lnTo>
                  <a:pt x="160866" y="135467"/>
                </a:lnTo>
                <a:lnTo>
                  <a:pt x="152400" y="135467"/>
                </a:lnTo>
                <a:lnTo>
                  <a:pt x="143934" y="143934"/>
                </a:lnTo>
                <a:lnTo>
                  <a:pt x="135466" y="143934"/>
                </a:lnTo>
                <a:lnTo>
                  <a:pt x="118534" y="143934"/>
                </a:lnTo>
                <a:lnTo>
                  <a:pt x="110067" y="143934"/>
                </a:lnTo>
                <a:lnTo>
                  <a:pt x="93133" y="152400"/>
                </a:lnTo>
                <a:lnTo>
                  <a:pt x="76200" y="152400"/>
                </a:lnTo>
                <a:lnTo>
                  <a:pt x="67734" y="160867"/>
                </a:lnTo>
                <a:lnTo>
                  <a:pt x="50800" y="169334"/>
                </a:lnTo>
                <a:lnTo>
                  <a:pt x="42334" y="177800"/>
                </a:lnTo>
                <a:lnTo>
                  <a:pt x="25400" y="177800"/>
                </a:lnTo>
                <a:lnTo>
                  <a:pt x="16933" y="186267"/>
                </a:lnTo>
                <a:lnTo>
                  <a:pt x="8466" y="186267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11159066" y="2489200"/>
            <a:ext cx="381001" cy="1134534"/>
          </a:xfrm>
          <a:custGeom>
            <a:avLst/>
            <a:gdLst/>
            <a:ahLst/>
            <a:cxnLst/>
            <a:rect l="0" t="0" r="0" b="0"/>
            <a:pathLst>
              <a:path w="381001" h="1134534">
                <a:moveTo>
                  <a:pt x="381000" y="0"/>
                </a:move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72534" y="0"/>
                </a:lnTo>
                <a:lnTo>
                  <a:pt x="364068" y="0"/>
                </a:lnTo>
                <a:lnTo>
                  <a:pt x="364068" y="0"/>
                </a:lnTo>
                <a:lnTo>
                  <a:pt x="355601" y="0"/>
                </a:lnTo>
                <a:lnTo>
                  <a:pt x="347134" y="0"/>
                </a:lnTo>
                <a:lnTo>
                  <a:pt x="338667" y="0"/>
                </a:lnTo>
                <a:lnTo>
                  <a:pt x="330200" y="0"/>
                </a:lnTo>
                <a:lnTo>
                  <a:pt x="321734" y="8467"/>
                </a:lnTo>
                <a:lnTo>
                  <a:pt x="313268" y="8467"/>
                </a:lnTo>
                <a:lnTo>
                  <a:pt x="304800" y="16933"/>
                </a:lnTo>
                <a:lnTo>
                  <a:pt x="296334" y="16933"/>
                </a:lnTo>
                <a:lnTo>
                  <a:pt x="287868" y="25400"/>
                </a:lnTo>
                <a:lnTo>
                  <a:pt x="279401" y="25400"/>
                </a:lnTo>
                <a:lnTo>
                  <a:pt x="270934" y="33867"/>
                </a:lnTo>
                <a:lnTo>
                  <a:pt x="254000" y="42333"/>
                </a:lnTo>
                <a:lnTo>
                  <a:pt x="245534" y="50800"/>
                </a:lnTo>
                <a:lnTo>
                  <a:pt x="237068" y="59267"/>
                </a:lnTo>
                <a:lnTo>
                  <a:pt x="228600" y="76200"/>
                </a:lnTo>
                <a:lnTo>
                  <a:pt x="220134" y="84667"/>
                </a:lnTo>
                <a:lnTo>
                  <a:pt x="220134" y="93133"/>
                </a:lnTo>
                <a:lnTo>
                  <a:pt x="203201" y="110067"/>
                </a:lnTo>
                <a:lnTo>
                  <a:pt x="194734" y="118533"/>
                </a:lnTo>
                <a:lnTo>
                  <a:pt x="186267" y="135467"/>
                </a:lnTo>
                <a:lnTo>
                  <a:pt x="186267" y="143933"/>
                </a:lnTo>
                <a:lnTo>
                  <a:pt x="169334" y="160867"/>
                </a:lnTo>
                <a:lnTo>
                  <a:pt x="169334" y="169333"/>
                </a:lnTo>
                <a:lnTo>
                  <a:pt x="152400" y="186267"/>
                </a:lnTo>
                <a:lnTo>
                  <a:pt x="152400" y="203200"/>
                </a:lnTo>
                <a:lnTo>
                  <a:pt x="143934" y="220133"/>
                </a:lnTo>
                <a:lnTo>
                  <a:pt x="143934" y="237067"/>
                </a:lnTo>
                <a:lnTo>
                  <a:pt x="135468" y="254000"/>
                </a:lnTo>
                <a:lnTo>
                  <a:pt x="135468" y="270933"/>
                </a:lnTo>
                <a:lnTo>
                  <a:pt x="135468" y="287867"/>
                </a:lnTo>
                <a:lnTo>
                  <a:pt x="127001" y="304800"/>
                </a:lnTo>
                <a:lnTo>
                  <a:pt x="127001" y="330200"/>
                </a:lnTo>
                <a:lnTo>
                  <a:pt x="127001" y="347133"/>
                </a:lnTo>
                <a:lnTo>
                  <a:pt x="127001" y="364067"/>
                </a:lnTo>
                <a:lnTo>
                  <a:pt x="127001" y="381000"/>
                </a:lnTo>
                <a:lnTo>
                  <a:pt x="127001" y="406400"/>
                </a:lnTo>
                <a:lnTo>
                  <a:pt x="127001" y="423333"/>
                </a:lnTo>
                <a:lnTo>
                  <a:pt x="127001" y="448733"/>
                </a:lnTo>
                <a:lnTo>
                  <a:pt x="135468" y="474133"/>
                </a:lnTo>
                <a:lnTo>
                  <a:pt x="135468" y="491067"/>
                </a:lnTo>
                <a:lnTo>
                  <a:pt x="135468" y="516467"/>
                </a:lnTo>
                <a:lnTo>
                  <a:pt x="143934" y="533400"/>
                </a:lnTo>
                <a:lnTo>
                  <a:pt x="143934" y="558800"/>
                </a:lnTo>
                <a:lnTo>
                  <a:pt x="152400" y="575733"/>
                </a:lnTo>
                <a:lnTo>
                  <a:pt x="152400" y="601133"/>
                </a:lnTo>
                <a:lnTo>
                  <a:pt x="160868" y="618067"/>
                </a:lnTo>
                <a:lnTo>
                  <a:pt x="169334" y="643467"/>
                </a:lnTo>
                <a:lnTo>
                  <a:pt x="169334" y="668867"/>
                </a:lnTo>
                <a:lnTo>
                  <a:pt x="186267" y="685800"/>
                </a:lnTo>
                <a:lnTo>
                  <a:pt x="186267" y="711200"/>
                </a:lnTo>
                <a:lnTo>
                  <a:pt x="194734" y="736600"/>
                </a:lnTo>
                <a:lnTo>
                  <a:pt x="194734" y="753533"/>
                </a:lnTo>
                <a:lnTo>
                  <a:pt x="203201" y="770467"/>
                </a:lnTo>
                <a:lnTo>
                  <a:pt x="203201" y="795867"/>
                </a:lnTo>
                <a:lnTo>
                  <a:pt x="211668" y="812800"/>
                </a:lnTo>
                <a:lnTo>
                  <a:pt x="211668" y="829733"/>
                </a:lnTo>
                <a:lnTo>
                  <a:pt x="211668" y="855133"/>
                </a:lnTo>
                <a:lnTo>
                  <a:pt x="211668" y="872067"/>
                </a:lnTo>
                <a:lnTo>
                  <a:pt x="211668" y="889000"/>
                </a:lnTo>
                <a:lnTo>
                  <a:pt x="211668" y="905933"/>
                </a:lnTo>
                <a:lnTo>
                  <a:pt x="211668" y="922867"/>
                </a:lnTo>
                <a:lnTo>
                  <a:pt x="203201" y="939800"/>
                </a:lnTo>
                <a:lnTo>
                  <a:pt x="203201" y="956733"/>
                </a:lnTo>
                <a:lnTo>
                  <a:pt x="194734" y="973667"/>
                </a:lnTo>
                <a:lnTo>
                  <a:pt x="194734" y="982133"/>
                </a:lnTo>
                <a:lnTo>
                  <a:pt x="186267" y="999067"/>
                </a:lnTo>
                <a:lnTo>
                  <a:pt x="177800" y="1007533"/>
                </a:lnTo>
                <a:lnTo>
                  <a:pt x="169334" y="1016000"/>
                </a:lnTo>
                <a:lnTo>
                  <a:pt x="152400" y="1024467"/>
                </a:lnTo>
                <a:lnTo>
                  <a:pt x="135468" y="1041400"/>
                </a:lnTo>
                <a:lnTo>
                  <a:pt x="127001" y="1049867"/>
                </a:lnTo>
                <a:lnTo>
                  <a:pt x="118534" y="1058333"/>
                </a:lnTo>
                <a:lnTo>
                  <a:pt x="101600" y="1066800"/>
                </a:lnTo>
                <a:lnTo>
                  <a:pt x="84668" y="1075267"/>
                </a:lnTo>
                <a:lnTo>
                  <a:pt x="67734" y="1092200"/>
                </a:lnTo>
                <a:lnTo>
                  <a:pt x="59268" y="1092200"/>
                </a:lnTo>
                <a:lnTo>
                  <a:pt x="42334" y="1100667"/>
                </a:lnTo>
                <a:lnTo>
                  <a:pt x="25400" y="1109133"/>
                </a:lnTo>
                <a:lnTo>
                  <a:pt x="16934" y="1117600"/>
                </a:lnTo>
                <a:lnTo>
                  <a:pt x="8468" y="1126067"/>
                </a:lnTo>
                <a:lnTo>
                  <a:pt x="8468" y="1134533"/>
                </a:lnTo>
                <a:lnTo>
                  <a:pt x="0" y="1134533"/>
                </a:lnTo>
                <a:lnTo>
                  <a:pt x="0" y="1134533"/>
                </a:lnTo>
                <a:lnTo>
                  <a:pt x="0" y="1134533"/>
                </a:lnTo>
                <a:lnTo>
                  <a:pt x="0" y="1134533"/>
                </a:lnTo>
                <a:lnTo>
                  <a:pt x="0" y="1134533"/>
                </a:lnTo>
                <a:lnTo>
                  <a:pt x="0" y="1134533"/>
                </a:lnTo>
                <a:lnTo>
                  <a:pt x="8468" y="1134533"/>
                </a:lnTo>
                <a:lnTo>
                  <a:pt x="8468" y="1134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1116733" y="3488267"/>
            <a:ext cx="186268" cy="160867"/>
          </a:xfrm>
          <a:custGeom>
            <a:avLst/>
            <a:gdLst/>
            <a:ahLst/>
            <a:cxnLst/>
            <a:rect l="0" t="0" r="0" b="0"/>
            <a:pathLst>
              <a:path w="186268" h="1608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1" y="16933"/>
                </a:lnTo>
                <a:lnTo>
                  <a:pt x="25401" y="16933"/>
                </a:lnTo>
                <a:lnTo>
                  <a:pt x="25401" y="25400"/>
                </a:lnTo>
                <a:lnTo>
                  <a:pt x="25401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16934" y="160866"/>
                </a:lnTo>
                <a:lnTo>
                  <a:pt x="25401" y="160866"/>
                </a:lnTo>
                <a:lnTo>
                  <a:pt x="33867" y="160866"/>
                </a:lnTo>
                <a:lnTo>
                  <a:pt x="50801" y="160866"/>
                </a:lnTo>
                <a:lnTo>
                  <a:pt x="67733" y="160866"/>
                </a:lnTo>
                <a:lnTo>
                  <a:pt x="84667" y="152400"/>
                </a:lnTo>
                <a:lnTo>
                  <a:pt x="101601" y="152400"/>
                </a:lnTo>
                <a:lnTo>
                  <a:pt x="118533" y="152400"/>
                </a:lnTo>
                <a:lnTo>
                  <a:pt x="135467" y="143933"/>
                </a:lnTo>
                <a:lnTo>
                  <a:pt x="160867" y="143933"/>
                </a:lnTo>
                <a:lnTo>
                  <a:pt x="169334" y="143933"/>
                </a:lnTo>
                <a:lnTo>
                  <a:pt x="169334" y="143933"/>
                </a:lnTo>
                <a:lnTo>
                  <a:pt x="186267" y="143933"/>
                </a:lnTo>
                <a:lnTo>
                  <a:pt x="1862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10803466" y="3920067"/>
            <a:ext cx="186269" cy="262467"/>
          </a:xfrm>
          <a:custGeom>
            <a:avLst/>
            <a:gdLst/>
            <a:ahLst/>
            <a:cxnLst/>
            <a:rect l="0" t="0" r="0" b="0"/>
            <a:pathLst>
              <a:path w="186269" h="262467">
                <a:moveTo>
                  <a:pt x="186268" y="16933"/>
                </a:moveTo>
                <a:lnTo>
                  <a:pt x="186268" y="16933"/>
                </a:lnTo>
                <a:lnTo>
                  <a:pt x="186268" y="16933"/>
                </a:lnTo>
                <a:lnTo>
                  <a:pt x="186268" y="16933"/>
                </a:lnTo>
                <a:lnTo>
                  <a:pt x="186268" y="16933"/>
                </a:lnTo>
                <a:lnTo>
                  <a:pt x="177801" y="8466"/>
                </a:lnTo>
                <a:lnTo>
                  <a:pt x="177801" y="8466"/>
                </a:lnTo>
                <a:lnTo>
                  <a:pt x="177801" y="8466"/>
                </a:lnTo>
                <a:lnTo>
                  <a:pt x="169334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4" y="0"/>
                </a:lnTo>
                <a:lnTo>
                  <a:pt x="127000" y="0"/>
                </a:lnTo>
                <a:lnTo>
                  <a:pt x="110068" y="0"/>
                </a:lnTo>
                <a:lnTo>
                  <a:pt x="101601" y="8466"/>
                </a:lnTo>
                <a:lnTo>
                  <a:pt x="93134" y="8466"/>
                </a:lnTo>
                <a:lnTo>
                  <a:pt x="84667" y="16933"/>
                </a:lnTo>
                <a:lnTo>
                  <a:pt x="67734" y="25400"/>
                </a:lnTo>
                <a:lnTo>
                  <a:pt x="67734" y="33866"/>
                </a:lnTo>
                <a:lnTo>
                  <a:pt x="59268" y="42333"/>
                </a:lnTo>
                <a:lnTo>
                  <a:pt x="59268" y="59266"/>
                </a:lnTo>
                <a:lnTo>
                  <a:pt x="59268" y="67733"/>
                </a:lnTo>
                <a:lnTo>
                  <a:pt x="67734" y="76200"/>
                </a:lnTo>
                <a:lnTo>
                  <a:pt x="76200" y="84666"/>
                </a:lnTo>
                <a:lnTo>
                  <a:pt x="93134" y="93133"/>
                </a:lnTo>
                <a:lnTo>
                  <a:pt x="101601" y="110066"/>
                </a:lnTo>
                <a:lnTo>
                  <a:pt x="118534" y="118533"/>
                </a:lnTo>
                <a:lnTo>
                  <a:pt x="135468" y="135466"/>
                </a:lnTo>
                <a:lnTo>
                  <a:pt x="143934" y="143933"/>
                </a:lnTo>
                <a:lnTo>
                  <a:pt x="152400" y="160866"/>
                </a:lnTo>
                <a:lnTo>
                  <a:pt x="160867" y="177800"/>
                </a:lnTo>
                <a:lnTo>
                  <a:pt x="169334" y="194733"/>
                </a:lnTo>
                <a:lnTo>
                  <a:pt x="160867" y="203200"/>
                </a:lnTo>
                <a:lnTo>
                  <a:pt x="160867" y="220133"/>
                </a:lnTo>
                <a:lnTo>
                  <a:pt x="152400" y="228600"/>
                </a:lnTo>
                <a:lnTo>
                  <a:pt x="135468" y="237066"/>
                </a:lnTo>
                <a:lnTo>
                  <a:pt x="118534" y="245533"/>
                </a:lnTo>
                <a:lnTo>
                  <a:pt x="110068" y="254000"/>
                </a:lnTo>
                <a:lnTo>
                  <a:pt x="93134" y="254000"/>
                </a:lnTo>
                <a:lnTo>
                  <a:pt x="76200" y="254000"/>
                </a:lnTo>
                <a:lnTo>
                  <a:pt x="59268" y="262466"/>
                </a:lnTo>
                <a:lnTo>
                  <a:pt x="42334" y="262466"/>
                </a:lnTo>
                <a:lnTo>
                  <a:pt x="33868" y="254000"/>
                </a:lnTo>
                <a:lnTo>
                  <a:pt x="16934" y="254000"/>
                </a:lnTo>
                <a:lnTo>
                  <a:pt x="8467" y="237066"/>
                </a:lnTo>
                <a:lnTo>
                  <a:pt x="0" y="228600"/>
                </a:lnTo>
                <a:lnTo>
                  <a:pt x="0" y="211666"/>
                </a:lnTo>
                <a:lnTo>
                  <a:pt x="0" y="203200"/>
                </a:lnTo>
                <a:lnTo>
                  <a:pt x="0" y="186266"/>
                </a:lnTo>
                <a:lnTo>
                  <a:pt x="0" y="186266"/>
                </a:lnTo>
                <a:lnTo>
                  <a:pt x="8467" y="177800"/>
                </a:lnTo>
                <a:lnTo>
                  <a:pt x="8467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1015134" y="3962400"/>
            <a:ext cx="169333" cy="220134"/>
          </a:xfrm>
          <a:custGeom>
            <a:avLst/>
            <a:gdLst/>
            <a:ahLst/>
            <a:cxnLst/>
            <a:rect l="0" t="0" r="0" b="0"/>
            <a:pathLst>
              <a:path w="169333" h="220134">
                <a:moveTo>
                  <a:pt x="33866" y="25400"/>
                </a:moveTo>
                <a:lnTo>
                  <a:pt x="33866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25399" y="42333"/>
                </a:lnTo>
                <a:lnTo>
                  <a:pt x="25399" y="50800"/>
                </a:lnTo>
                <a:lnTo>
                  <a:pt x="16932" y="59267"/>
                </a:lnTo>
                <a:lnTo>
                  <a:pt x="16932" y="67733"/>
                </a:lnTo>
                <a:lnTo>
                  <a:pt x="8466" y="84667"/>
                </a:lnTo>
                <a:lnTo>
                  <a:pt x="8466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8466" y="169333"/>
                </a:lnTo>
                <a:lnTo>
                  <a:pt x="16932" y="186267"/>
                </a:lnTo>
                <a:lnTo>
                  <a:pt x="16932" y="194733"/>
                </a:lnTo>
                <a:lnTo>
                  <a:pt x="33866" y="211667"/>
                </a:lnTo>
                <a:lnTo>
                  <a:pt x="42333" y="211667"/>
                </a:lnTo>
                <a:lnTo>
                  <a:pt x="50800" y="220133"/>
                </a:lnTo>
                <a:lnTo>
                  <a:pt x="67732" y="220133"/>
                </a:lnTo>
                <a:lnTo>
                  <a:pt x="84666" y="220133"/>
                </a:lnTo>
                <a:lnTo>
                  <a:pt x="101599" y="220133"/>
                </a:lnTo>
                <a:lnTo>
                  <a:pt x="110066" y="211667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52400" y="177800"/>
                </a:lnTo>
                <a:lnTo>
                  <a:pt x="160866" y="152400"/>
                </a:lnTo>
                <a:lnTo>
                  <a:pt x="169332" y="135467"/>
                </a:lnTo>
                <a:lnTo>
                  <a:pt x="169332" y="110067"/>
                </a:lnTo>
                <a:lnTo>
                  <a:pt x="169332" y="93133"/>
                </a:lnTo>
                <a:lnTo>
                  <a:pt x="169332" y="67733"/>
                </a:lnTo>
                <a:lnTo>
                  <a:pt x="160866" y="59267"/>
                </a:lnTo>
                <a:lnTo>
                  <a:pt x="152400" y="42333"/>
                </a:lnTo>
                <a:lnTo>
                  <a:pt x="143932" y="25400"/>
                </a:lnTo>
                <a:lnTo>
                  <a:pt x="127000" y="16933"/>
                </a:lnTo>
                <a:lnTo>
                  <a:pt x="110066" y="8467"/>
                </a:lnTo>
                <a:lnTo>
                  <a:pt x="93132" y="0"/>
                </a:lnTo>
                <a:lnTo>
                  <a:pt x="76200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0"/>
                </a:lnTo>
                <a:lnTo>
                  <a:pt x="25399" y="8467"/>
                </a:lnTo>
                <a:lnTo>
                  <a:pt x="16932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1091334" y="4047067"/>
            <a:ext cx="50801" cy="152401"/>
          </a:xfrm>
          <a:custGeom>
            <a:avLst/>
            <a:gdLst/>
            <a:ahLst/>
            <a:cxnLst/>
            <a:rect l="0" t="0" r="0" b="0"/>
            <a:pathLst>
              <a:path w="50801" h="152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16932" y="42333"/>
                </a:lnTo>
                <a:lnTo>
                  <a:pt x="16932" y="50800"/>
                </a:lnTo>
                <a:lnTo>
                  <a:pt x="25399" y="67733"/>
                </a:lnTo>
                <a:lnTo>
                  <a:pt x="25399" y="76200"/>
                </a:lnTo>
                <a:lnTo>
                  <a:pt x="25399" y="93133"/>
                </a:lnTo>
                <a:lnTo>
                  <a:pt x="33866" y="110066"/>
                </a:lnTo>
                <a:lnTo>
                  <a:pt x="33866" y="127000"/>
                </a:lnTo>
                <a:lnTo>
                  <a:pt x="42333" y="135466"/>
                </a:lnTo>
                <a:lnTo>
                  <a:pt x="42333" y="143933"/>
                </a:lnTo>
                <a:lnTo>
                  <a:pt x="42333" y="143933"/>
                </a:lnTo>
                <a:lnTo>
                  <a:pt x="50800" y="152400"/>
                </a:lnTo>
                <a:lnTo>
                  <a:pt x="5080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11243734" y="3996267"/>
            <a:ext cx="143933" cy="177801"/>
          </a:xfrm>
          <a:custGeom>
            <a:avLst/>
            <a:gdLst/>
            <a:ahLst/>
            <a:cxnLst/>
            <a:rect l="0" t="0" r="0" b="0"/>
            <a:pathLst>
              <a:path w="143933" h="1778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16932" y="101600"/>
                </a:lnTo>
                <a:lnTo>
                  <a:pt x="25399" y="118533"/>
                </a:lnTo>
                <a:lnTo>
                  <a:pt x="33866" y="135466"/>
                </a:lnTo>
                <a:lnTo>
                  <a:pt x="42333" y="152400"/>
                </a:lnTo>
                <a:lnTo>
                  <a:pt x="50800" y="160866"/>
                </a:lnTo>
                <a:lnTo>
                  <a:pt x="59266" y="169333"/>
                </a:lnTo>
                <a:lnTo>
                  <a:pt x="67732" y="169333"/>
                </a:lnTo>
                <a:lnTo>
                  <a:pt x="84666" y="177800"/>
                </a:lnTo>
                <a:lnTo>
                  <a:pt x="84666" y="177800"/>
                </a:lnTo>
                <a:lnTo>
                  <a:pt x="93132" y="169333"/>
                </a:lnTo>
                <a:lnTo>
                  <a:pt x="110066" y="169333"/>
                </a:lnTo>
                <a:lnTo>
                  <a:pt x="110066" y="152400"/>
                </a:lnTo>
                <a:lnTo>
                  <a:pt x="118533" y="143933"/>
                </a:lnTo>
                <a:lnTo>
                  <a:pt x="127000" y="127000"/>
                </a:lnTo>
                <a:lnTo>
                  <a:pt x="135466" y="101600"/>
                </a:lnTo>
                <a:lnTo>
                  <a:pt x="135466" y="84666"/>
                </a:lnTo>
                <a:lnTo>
                  <a:pt x="135466" y="59266"/>
                </a:lnTo>
                <a:lnTo>
                  <a:pt x="143932" y="42333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6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11387666" y="3970867"/>
            <a:ext cx="330201" cy="169334"/>
          </a:xfrm>
          <a:custGeom>
            <a:avLst/>
            <a:gdLst/>
            <a:ahLst/>
            <a:cxnLst/>
            <a:rect l="0" t="0" r="0" b="0"/>
            <a:pathLst>
              <a:path w="330201" h="169334">
                <a:moveTo>
                  <a:pt x="127001" y="16933"/>
                </a:moveTo>
                <a:lnTo>
                  <a:pt x="118534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84668" y="8466"/>
                </a:lnTo>
                <a:lnTo>
                  <a:pt x="76200" y="8466"/>
                </a:lnTo>
                <a:lnTo>
                  <a:pt x="59268" y="16933"/>
                </a:lnTo>
                <a:lnTo>
                  <a:pt x="42334" y="25400"/>
                </a:lnTo>
                <a:lnTo>
                  <a:pt x="33867" y="42333"/>
                </a:lnTo>
                <a:lnTo>
                  <a:pt x="16934" y="67733"/>
                </a:lnTo>
                <a:lnTo>
                  <a:pt x="8468" y="84666"/>
                </a:lnTo>
                <a:lnTo>
                  <a:pt x="8468" y="101600"/>
                </a:lnTo>
                <a:lnTo>
                  <a:pt x="0" y="118533"/>
                </a:lnTo>
                <a:lnTo>
                  <a:pt x="8468" y="135466"/>
                </a:lnTo>
                <a:lnTo>
                  <a:pt x="8468" y="143933"/>
                </a:lnTo>
                <a:lnTo>
                  <a:pt x="16934" y="160866"/>
                </a:lnTo>
                <a:lnTo>
                  <a:pt x="16934" y="160866"/>
                </a:lnTo>
                <a:lnTo>
                  <a:pt x="25400" y="169333"/>
                </a:lnTo>
                <a:lnTo>
                  <a:pt x="42334" y="169333"/>
                </a:lnTo>
                <a:lnTo>
                  <a:pt x="50801" y="160866"/>
                </a:lnTo>
                <a:lnTo>
                  <a:pt x="50801" y="160866"/>
                </a:lnTo>
                <a:lnTo>
                  <a:pt x="59268" y="143933"/>
                </a:lnTo>
                <a:lnTo>
                  <a:pt x="67734" y="135466"/>
                </a:lnTo>
                <a:lnTo>
                  <a:pt x="76200" y="118533"/>
                </a:lnTo>
                <a:lnTo>
                  <a:pt x="84668" y="101600"/>
                </a:lnTo>
                <a:lnTo>
                  <a:pt x="93134" y="84666"/>
                </a:lnTo>
                <a:lnTo>
                  <a:pt x="101600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10067" y="33866"/>
                </a:lnTo>
                <a:lnTo>
                  <a:pt x="110067" y="33866"/>
                </a:lnTo>
                <a:lnTo>
                  <a:pt x="110067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42333"/>
                </a:lnTo>
                <a:lnTo>
                  <a:pt x="93134" y="59266"/>
                </a:lnTo>
                <a:lnTo>
                  <a:pt x="93134" y="76200"/>
                </a:lnTo>
                <a:lnTo>
                  <a:pt x="93134" y="93133"/>
                </a:lnTo>
                <a:lnTo>
                  <a:pt x="93134" y="110066"/>
                </a:lnTo>
                <a:lnTo>
                  <a:pt x="93134" y="127000"/>
                </a:lnTo>
                <a:lnTo>
                  <a:pt x="101600" y="143933"/>
                </a:lnTo>
                <a:lnTo>
                  <a:pt x="110067" y="152400"/>
                </a:lnTo>
                <a:lnTo>
                  <a:pt x="118534" y="160866"/>
                </a:lnTo>
                <a:lnTo>
                  <a:pt x="135468" y="169333"/>
                </a:lnTo>
                <a:lnTo>
                  <a:pt x="143934" y="169333"/>
                </a:lnTo>
                <a:lnTo>
                  <a:pt x="152400" y="160866"/>
                </a:lnTo>
                <a:lnTo>
                  <a:pt x="160868" y="152400"/>
                </a:lnTo>
                <a:lnTo>
                  <a:pt x="177800" y="143933"/>
                </a:lnTo>
                <a:lnTo>
                  <a:pt x="186267" y="127000"/>
                </a:lnTo>
                <a:lnTo>
                  <a:pt x="194734" y="110066"/>
                </a:lnTo>
                <a:lnTo>
                  <a:pt x="203201" y="101600"/>
                </a:lnTo>
                <a:lnTo>
                  <a:pt x="211668" y="76200"/>
                </a:lnTo>
                <a:lnTo>
                  <a:pt x="220134" y="67733"/>
                </a:lnTo>
                <a:lnTo>
                  <a:pt x="220134" y="50800"/>
                </a:lnTo>
                <a:lnTo>
                  <a:pt x="228600" y="42333"/>
                </a:lnTo>
                <a:lnTo>
                  <a:pt x="228600" y="42333"/>
                </a:lnTo>
                <a:lnTo>
                  <a:pt x="228600" y="50800"/>
                </a:lnTo>
                <a:lnTo>
                  <a:pt x="228600" y="50800"/>
                </a:lnTo>
                <a:lnTo>
                  <a:pt x="228600" y="67733"/>
                </a:lnTo>
                <a:lnTo>
                  <a:pt x="228600" y="76200"/>
                </a:lnTo>
                <a:lnTo>
                  <a:pt x="228600" y="84666"/>
                </a:lnTo>
                <a:lnTo>
                  <a:pt x="220134" y="101600"/>
                </a:lnTo>
                <a:lnTo>
                  <a:pt x="220134" y="118533"/>
                </a:lnTo>
                <a:lnTo>
                  <a:pt x="220134" y="127000"/>
                </a:lnTo>
                <a:lnTo>
                  <a:pt x="220134" y="143933"/>
                </a:lnTo>
                <a:lnTo>
                  <a:pt x="220134" y="152400"/>
                </a:lnTo>
                <a:lnTo>
                  <a:pt x="220134" y="160866"/>
                </a:lnTo>
                <a:lnTo>
                  <a:pt x="220134" y="160866"/>
                </a:lnTo>
                <a:lnTo>
                  <a:pt x="220134" y="160866"/>
                </a:lnTo>
                <a:lnTo>
                  <a:pt x="220134" y="160866"/>
                </a:lnTo>
                <a:lnTo>
                  <a:pt x="220134" y="152400"/>
                </a:lnTo>
                <a:lnTo>
                  <a:pt x="228600" y="143933"/>
                </a:lnTo>
                <a:lnTo>
                  <a:pt x="228600" y="127000"/>
                </a:lnTo>
                <a:lnTo>
                  <a:pt x="228600" y="110066"/>
                </a:lnTo>
                <a:lnTo>
                  <a:pt x="237068" y="93133"/>
                </a:lnTo>
                <a:lnTo>
                  <a:pt x="245534" y="76200"/>
                </a:lnTo>
                <a:lnTo>
                  <a:pt x="245534" y="59266"/>
                </a:lnTo>
                <a:lnTo>
                  <a:pt x="262467" y="42333"/>
                </a:lnTo>
                <a:lnTo>
                  <a:pt x="270934" y="25400"/>
                </a:lnTo>
                <a:lnTo>
                  <a:pt x="279401" y="16933"/>
                </a:lnTo>
                <a:lnTo>
                  <a:pt x="287868" y="8466"/>
                </a:lnTo>
                <a:lnTo>
                  <a:pt x="296334" y="0"/>
                </a:lnTo>
                <a:lnTo>
                  <a:pt x="304800" y="0"/>
                </a:lnTo>
                <a:lnTo>
                  <a:pt x="321734" y="0"/>
                </a:lnTo>
                <a:lnTo>
                  <a:pt x="321734" y="8466"/>
                </a:lnTo>
                <a:lnTo>
                  <a:pt x="321734" y="8466"/>
                </a:lnTo>
                <a:lnTo>
                  <a:pt x="330200" y="8466"/>
                </a:lnTo>
                <a:lnTo>
                  <a:pt x="3302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11743267" y="3987800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25399" y="93133"/>
                </a:moveTo>
                <a:lnTo>
                  <a:pt x="33867" y="93133"/>
                </a:lnTo>
                <a:lnTo>
                  <a:pt x="33867" y="93133"/>
                </a:lnTo>
                <a:lnTo>
                  <a:pt x="42333" y="93133"/>
                </a:lnTo>
                <a:lnTo>
                  <a:pt x="50799" y="93133"/>
                </a:lnTo>
                <a:lnTo>
                  <a:pt x="50799" y="93133"/>
                </a:lnTo>
                <a:lnTo>
                  <a:pt x="59266" y="84667"/>
                </a:lnTo>
                <a:lnTo>
                  <a:pt x="67733" y="76200"/>
                </a:lnTo>
                <a:lnTo>
                  <a:pt x="76200" y="59267"/>
                </a:lnTo>
                <a:lnTo>
                  <a:pt x="84667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7" y="16933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0799" y="0"/>
                </a:lnTo>
                <a:lnTo>
                  <a:pt x="42333" y="8467"/>
                </a:lnTo>
                <a:lnTo>
                  <a:pt x="25399" y="8467"/>
                </a:lnTo>
                <a:lnTo>
                  <a:pt x="16933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16933" y="93133"/>
                </a:lnTo>
                <a:lnTo>
                  <a:pt x="25399" y="110067"/>
                </a:lnTo>
                <a:lnTo>
                  <a:pt x="42333" y="118533"/>
                </a:lnTo>
                <a:lnTo>
                  <a:pt x="59266" y="135467"/>
                </a:lnTo>
                <a:lnTo>
                  <a:pt x="84667" y="143933"/>
                </a:lnTo>
                <a:lnTo>
                  <a:pt x="101599" y="152400"/>
                </a:lnTo>
                <a:lnTo>
                  <a:pt x="118533" y="152400"/>
                </a:lnTo>
                <a:lnTo>
                  <a:pt x="143933" y="143933"/>
                </a:lnTo>
                <a:lnTo>
                  <a:pt x="143933" y="143933"/>
                </a:lnTo>
                <a:lnTo>
                  <a:pt x="152400" y="143933"/>
                </a:lnTo>
                <a:lnTo>
                  <a:pt x="152400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984" y="-8732"/>
            <a:ext cx="10515600" cy="1325563"/>
          </a:xfrm>
        </p:spPr>
        <p:txBody>
          <a:bodyPr/>
          <a:lstStyle/>
          <a:p>
            <a:r>
              <a:rPr lang="en-US" dirty="0" smtClean="0"/>
              <a:t>8-5 Rhombi and Squares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955" y="14819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Rhombus is a special type of parallelogram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*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	*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	*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	*</a:t>
            </a:r>
          </a:p>
        </p:txBody>
      </p:sp>
      <p:sp>
        <p:nvSpPr>
          <p:cNvPr id="6" name="Diamond 5"/>
          <p:cNvSpPr/>
          <p:nvPr/>
        </p:nvSpPr>
        <p:spPr>
          <a:xfrm rot="18555472">
            <a:off x="7888622" y="2851071"/>
            <a:ext cx="2618136" cy="1613058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828800" y="2336800"/>
            <a:ext cx="194734" cy="338668"/>
          </a:xfrm>
          <a:custGeom>
            <a:avLst/>
            <a:gdLst/>
            <a:ahLst/>
            <a:cxnLst/>
            <a:rect l="0" t="0" r="0" b="0"/>
            <a:pathLst>
              <a:path w="194734" h="338668">
                <a:moveTo>
                  <a:pt x="8467" y="42333"/>
                </a:moveTo>
                <a:lnTo>
                  <a:pt x="8467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11667"/>
                </a:lnTo>
                <a:lnTo>
                  <a:pt x="25400" y="237067"/>
                </a:lnTo>
                <a:lnTo>
                  <a:pt x="16933" y="262467"/>
                </a:lnTo>
                <a:lnTo>
                  <a:pt x="16933" y="287867"/>
                </a:lnTo>
                <a:lnTo>
                  <a:pt x="16933" y="296333"/>
                </a:lnTo>
                <a:lnTo>
                  <a:pt x="16933" y="313267"/>
                </a:lnTo>
                <a:lnTo>
                  <a:pt x="16933" y="321733"/>
                </a:lnTo>
                <a:lnTo>
                  <a:pt x="16933" y="330200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8667"/>
                </a:lnTo>
                <a:lnTo>
                  <a:pt x="8467" y="330200"/>
                </a:lnTo>
                <a:lnTo>
                  <a:pt x="8467" y="321733"/>
                </a:lnTo>
                <a:lnTo>
                  <a:pt x="0" y="296333"/>
                </a:lnTo>
                <a:lnTo>
                  <a:pt x="0" y="279400"/>
                </a:lnTo>
                <a:lnTo>
                  <a:pt x="0" y="254000"/>
                </a:lnTo>
                <a:lnTo>
                  <a:pt x="0" y="220133"/>
                </a:lnTo>
                <a:lnTo>
                  <a:pt x="0" y="194733"/>
                </a:lnTo>
                <a:lnTo>
                  <a:pt x="0" y="160867"/>
                </a:lnTo>
                <a:lnTo>
                  <a:pt x="8467" y="135467"/>
                </a:lnTo>
                <a:lnTo>
                  <a:pt x="8467" y="110067"/>
                </a:lnTo>
                <a:lnTo>
                  <a:pt x="16933" y="84667"/>
                </a:lnTo>
                <a:lnTo>
                  <a:pt x="33867" y="59267"/>
                </a:lnTo>
                <a:lnTo>
                  <a:pt x="42333" y="42333"/>
                </a:lnTo>
                <a:lnTo>
                  <a:pt x="50800" y="25400"/>
                </a:lnTo>
                <a:lnTo>
                  <a:pt x="59267" y="16933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25400"/>
                </a:lnTo>
                <a:lnTo>
                  <a:pt x="127000" y="33867"/>
                </a:lnTo>
                <a:lnTo>
                  <a:pt x="143933" y="59267"/>
                </a:lnTo>
                <a:lnTo>
                  <a:pt x="152400" y="84667"/>
                </a:lnTo>
                <a:lnTo>
                  <a:pt x="160867" y="110067"/>
                </a:lnTo>
                <a:lnTo>
                  <a:pt x="169333" y="143933"/>
                </a:lnTo>
                <a:lnTo>
                  <a:pt x="169333" y="169333"/>
                </a:lnTo>
                <a:lnTo>
                  <a:pt x="177800" y="194733"/>
                </a:lnTo>
                <a:lnTo>
                  <a:pt x="186267" y="228600"/>
                </a:lnTo>
                <a:lnTo>
                  <a:pt x="186267" y="245533"/>
                </a:lnTo>
                <a:lnTo>
                  <a:pt x="186267" y="270933"/>
                </a:lnTo>
                <a:lnTo>
                  <a:pt x="194733" y="287867"/>
                </a:lnTo>
                <a:lnTo>
                  <a:pt x="194733" y="304800"/>
                </a:lnTo>
                <a:lnTo>
                  <a:pt x="194733" y="313267"/>
                </a:lnTo>
                <a:lnTo>
                  <a:pt x="194733" y="321733"/>
                </a:lnTo>
                <a:lnTo>
                  <a:pt x="194733" y="321733"/>
                </a:lnTo>
                <a:lnTo>
                  <a:pt x="186267" y="330200"/>
                </a:lnTo>
                <a:lnTo>
                  <a:pt x="177800" y="330200"/>
                </a:lnTo>
                <a:lnTo>
                  <a:pt x="177800" y="330200"/>
                </a:lnTo>
                <a:lnTo>
                  <a:pt x="169333" y="321733"/>
                </a:lnTo>
                <a:lnTo>
                  <a:pt x="169333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20333" y="2523067"/>
            <a:ext cx="177801" cy="8467"/>
          </a:xfrm>
          <a:custGeom>
            <a:avLst/>
            <a:gdLst/>
            <a:ahLst/>
            <a:cxnLst/>
            <a:rect l="0" t="0" r="0" b="0"/>
            <a:pathLst>
              <a:path w="177801" h="84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8466"/>
                </a:lnTo>
                <a:lnTo>
                  <a:pt x="152400" y="8466"/>
                </a:lnTo>
                <a:lnTo>
                  <a:pt x="169334" y="8466"/>
                </a:lnTo>
                <a:lnTo>
                  <a:pt x="169334" y="8466"/>
                </a:lnTo>
                <a:lnTo>
                  <a:pt x="177800" y="8466"/>
                </a:lnTo>
                <a:lnTo>
                  <a:pt x="1778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67467" y="2319867"/>
            <a:ext cx="25401" cy="338667"/>
          </a:xfrm>
          <a:custGeom>
            <a:avLst/>
            <a:gdLst/>
            <a:ahLst/>
            <a:cxnLst/>
            <a:rect l="0" t="0" r="0" b="0"/>
            <a:pathLst>
              <a:path w="25401" h="338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203200"/>
                </a:lnTo>
                <a:lnTo>
                  <a:pt x="8466" y="228600"/>
                </a:lnTo>
                <a:lnTo>
                  <a:pt x="8466" y="254000"/>
                </a:lnTo>
                <a:lnTo>
                  <a:pt x="8466" y="279400"/>
                </a:lnTo>
                <a:lnTo>
                  <a:pt x="8466" y="296333"/>
                </a:lnTo>
                <a:lnTo>
                  <a:pt x="8466" y="313266"/>
                </a:lnTo>
                <a:lnTo>
                  <a:pt x="8466" y="330200"/>
                </a:lnTo>
                <a:lnTo>
                  <a:pt x="8466" y="338666"/>
                </a:lnTo>
                <a:lnTo>
                  <a:pt x="16933" y="338666"/>
                </a:lnTo>
                <a:lnTo>
                  <a:pt x="16933" y="338666"/>
                </a:lnTo>
                <a:lnTo>
                  <a:pt x="16933" y="338666"/>
                </a:lnTo>
                <a:lnTo>
                  <a:pt x="25400" y="338666"/>
                </a:lnTo>
                <a:lnTo>
                  <a:pt x="25400" y="338666"/>
                </a:lnTo>
                <a:lnTo>
                  <a:pt x="25400" y="330200"/>
                </a:lnTo>
                <a:lnTo>
                  <a:pt x="254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94467" y="2302933"/>
            <a:ext cx="8467" cy="364068"/>
          </a:xfrm>
          <a:custGeom>
            <a:avLst/>
            <a:gdLst/>
            <a:ahLst/>
            <a:cxnLst/>
            <a:rect l="0" t="0" r="0" b="0"/>
            <a:pathLst>
              <a:path w="8467" h="364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0" y="245534"/>
                </a:lnTo>
                <a:lnTo>
                  <a:pt x="0" y="279400"/>
                </a:lnTo>
                <a:lnTo>
                  <a:pt x="0" y="296334"/>
                </a:lnTo>
                <a:lnTo>
                  <a:pt x="0" y="321734"/>
                </a:lnTo>
                <a:lnTo>
                  <a:pt x="0" y="338667"/>
                </a:lnTo>
                <a:lnTo>
                  <a:pt x="0" y="355600"/>
                </a:lnTo>
                <a:lnTo>
                  <a:pt x="0" y="355600"/>
                </a:lnTo>
                <a:lnTo>
                  <a:pt x="8466" y="364067"/>
                </a:lnTo>
                <a:lnTo>
                  <a:pt x="8466" y="364067"/>
                </a:lnTo>
                <a:lnTo>
                  <a:pt x="8466" y="364067"/>
                </a:lnTo>
                <a:lnTo>
                  <a:pt x="8466" y="364067"/>
                </a:lnTo>
                <a:lnTo>
                  <a:pt x="8466" y="364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85533" y="2311400"/>
            <a:ext cx="16935" cy="304801"/>
          </a:xfrm>
          <a:custGeom>
            <a:avLst/>
            <a:gdLst/>
            <a:ahLst/>
            <a:cxnLst/>
            <a:rect l="0" t="0" r="0" b="0"/>
            <a:pathLst>
              <a:path w="16935" h="304801">
                <a:moveTo>
                  <a:pt x="16934" y="0"/>
                </a:move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3"/>
                </a:lnTo>
                <a:lnTo>
                  <a:pt x="0" y="237067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92400" y="2328333"/>
            <a:ext cx="381001" cy="270935"/>
          </a:xfrm>
          <a:custGeom>
            <a:avLst/>
            <a:gdLst/>
            <a:ahLst/>
            <a:cxnLst/>
            <a:rect l="0" t="0" r="0" b="0"/>
            <a:pathLst>
              <a:path w="381001" h="270935">
                <a:moveTo>
                  <a:pt x="0" y="110067"/>
                </a:move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8467" y="118534"/>
                </a:lnTo>
                <a:lnTo>
                  <a:pt x="16933" y="127000"/>
                </a:lnTo>
                <a:lnTo>
                  <a:pt x="25400" y="135467"/>
                </a:lnTo>
                <a:lnTo>
                  <a:pt x="42333" y="143934"/>
                </a:lnTo>
                <a:lnTo>
                  <a:pt x="59267" y="152400"/>
                </a:lnTo>
                <a:lnTo>
                  <a:pt x="76200" y="160867"/>
                </a:lnTo>
                <a:lnTo>
                  <a:pt x="101600" y="160867"/>
                </a:lnTo>
                <a:lnTo>
                  <a:pt x="118533" y="160867"/>
                </a:lnTo>
                <a:lnTo>
                  <a:pt x="143933" y="160867"/>
                </a:lnTo>
                <a:lnTo>
                  <a:pt x="160867" y="152400"/>
                </a:lnTo>
                <a:lnTo>
                  <a:pt x="177800" y="143934"/>
                </a:lnTo>
                <a:lnTo>
                  <a:pt x="194733" y="127000"/>
                </a:lnTo>
                <a:lnTo>
                  <a:pt x="203200" y="118534"/>
                </a:lnTo>
                <a:lnTo>
                  <a:pt x="211667" y="101600"/>
                </a:lnTo>
                <a:lnTo>
                  <a:pt x="211667" y="76200"/>
                </a:lnTo>
                <a:lnTo>
                  <a:pt x="220133" y="59267"/>
                </a:lnTo>
                <a:lnTo>
                  <a:pt x="220133" y="33867"/>
                </a:lnTo>
                <a:lnTo>
                  <a:pt x="220133" y="16934"/>
                </a:lnTo>
                <a:lnTo>
                  <a:pt x="220133" y="8467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8467"/>
                </a:lnTo>
                <a:lnTo>
                  <a:pt x="203200" y="16934"/>
                </a:lnTo>
                <a:lnTo>
                  <a:pt x="194733" y="25400"/>
                </a:lnTo>
                <a:lnTo>
                  <a:pt x="194733" y="50800"/>
                </a:lnTo>
                <a:lnTo>
                  <a:pt x="186267" y="76200"/>
                </a:lnTo>
                <a:lnTo>
                  <a:pt x="194733" y="101600"/>
                </a:lnTo>
                <a:lnTo>
                  <a:pt x="194733" y="135467"/>
                </a:lnTo>
                <a:lnTo>
                  <a:pt x="194733" y="160867"/>
                </a:lnTo>
                <a:lnTo>
                  <a:pt x="194733" y="194734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211667" y="254000"/>
                </a:lnTo>
                <a:lnTo>
                  <a:pt x="211667" y="262467"/>
                </a:lnTo>
                <a:lnTo>
                  <a:pt x="211667" y="262467"/>
                </a:lnTo>
                <a:lnTo>
                  <a:pt x="220133" y="270934"/>
                </a:lnTo>
                <a:lnTo>
                  <a:pt x="220133" y="270934"/>
                </a:lnTo>
                <a:lnTo>
                  <a:pt x="220133" y="262467"/>
                </a:lnTo>
                <a:lnTo>
                  <a:pt x="220133" y="254000"/>
                </a:lnTo>
                <a:lnTo>
                  <a:pt x="228600" y="237067"/>
                </a:lnTo>
                <a:lnTo>
                  <a:pt x="228600" y="211667"/>
                </a:lnTo>
                <a:lnTo>
                  <a:pt x="237067" y="186267"/>
                </a:lnTo>
                <a:lnTo>
                  <a:pt x="237067" y="160867"/>
                </a:lnTo>
                <a:lnTo>
                  <a:pt x="245533" y="127000"/>
                </a:lnTo>
                <a:lnTo>
                  <a:pt x="254000" y="110067"/>
                </a:lnTo>
                <a:lnTo>
                  <a:pt x="262467" y="101600"/>
                </a:lnTo>
                <a:lnTo>
                  <a:pt x="270933" y="93134"/>
                </a:lnTo>
                <a:lnTo>
                  <a:pt x="279400" y="84667"/>
                </a:lnTo>
                <a:lnTo>
                  <a:pt x="287867" y="93134"/>
                </a:lnTo>
                <a:lnTo>
                  <a:pt x="304800" y="93134"/>
                </a:lnTo>
                <a:lnTo>
                  <a:pt x="313267" y="101600"/>
                </a:lnTo>
                <a:lnTo>
                  <a:pt x="330200" y="118534"/>
                </a:lnTo>
                <a:lnTo>
                  <a:pt x="338667" y="135467"/>
                </a:lnTo>
                <a:lnTo>
                  <a:pt x="347133" y="152400"/>
                </a:lnTo>
                <a:lnTo>
                  <a:pt x="355600" y="169334"/>
                </a:lnTo>
                <a:lnTo>
                  <a:pt x="355600" y="194734"/>
                </a:lnTo>
                <a:lnTo>
                  <a:pt x="355600" y="211667"/>
                </a:lnTo>
                <a:lnTo>
                  <a:pt x="364067" y="228600"/>
                </a:lnTo>
                <a:lnTo>
                  <a:pt x="364067" y="237067"/>
                </a:lnTo>
                <a:lnTo>
                  <a:pt x="364067" y="245534"/>
                </a:lnTo>
                <a:lnTo>
                  <a:pt x="364067" y="245534"/>
                </a:lnTo>
                <a:lnTo>
                  <a:pt x="364067" y="245534"/>
                </a:lnTo>
                <a:lnTo>
                  <a:pt x="372533" y="237067"/>
                </a:lnTo>
                <a:lnTo>
                  <a:pt x="372533" y="228600"/>
                </a:lnTo>
                <a:lnTo>
                  <a:pt x="372533" y="228600"/>
                </a:lnTo>
                <a:lnTo>
                  <a:pt x="381000" y="220134"/>
                </a:lnTo>
                <a:lnTo>
                  <a:pt x="381000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15733" y="2387600"/>
            <a:ext cx="127001" cy="211668"/>
          </a:xfrm>
          <a:custGeom>
            <a:avLst/>
            <a:gdLst/>
            <a:ahLst/>
            <a:cxnLst/>
            <a:rect l="0" t="0" r="0" b="0"/>
            <a:pathLst>
              <a:path w="127001" h="211668">
                <a:moveTo>
                  <a:pt x="8467" y="93133"/>
                </a:moveTo>
                <a:lnTo>
                  <a:pt x="8467" y="93133"/>
                </a:lnTo>
                <a:lnTo>
                  <a:pt x="8467" y="93133"/>
                </a:lnTo>
                <a:lnTo>
                  <a:pt x="16934" y="101600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8533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93133"/>
                </a:lnTo>
                <a:lnTo>
                  <a:pt x="101600" y="84667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7"/>
                </a:lnTo>
                <a:lnTo>
                  <a:pt x="93134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0" y="16933"/>
                </a:lnTo>
                <a:lnTo>
                  <a:pt x="42334" y="25400"/>
                </a:lnTo>
                <a:lnTo>
                  <a:pt x="25400" y="42333"/>
                </a:lnTo>
                <a:lnTo>
                  <a:pt x="16934" y="59267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194733"/>
                </a:lnTo>
                <a:lnTo>
                  <a:pt x="67734" y="203200"/>
                </a:lnTo>
                <a:lnTo>
                  <a:pt x="84667" y="211667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9867" y="2396067"/>
            <a:ext cx="16934" cy="270934"/>
          </a:xfrm>
          <a:custGeom>
            <a:avLst/>
            <a:gdLst/>
            <a:ahLst/>
            <a:cxnLst/>
            <a:rect l="0" t="0" r="0" b="0"/>
            <a:pathLst>
              <a:path w="16934" h="270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16933" y="101600"/>
                </a:lnTo>
                <a:lnTo>
                  <a:pt x="8466" y="127000"/>
                </a:lnTo>
                <a:lnTo>
                  <a:pt x="8466" y="160866"/>
                </a:lnTo>
                <a:lnTo>
                  <a:pt x="8466" y="186266"/>
                </a:lnTo>
                <a:lnTo>
                  <a:pt x="8466" y="211666"/>
                </a:lnTo>
                <a:lnTo>
                  <a:pt x="8466" y="237066"/>
                </a:lnTo>
                <a:lnTo>
                  <a:pt x="16933" y="254000"/>
                </a:lnTo>
                <a:lnTo>
                  <a:pt x="16933" y="262466"/>
                </a:lnTo>
                <a:lnTo>
                  <a:pt x="16933" y="262466"/>
                </a:lnTo>
                <a:lnTo>
                  <a:pt x="16933" y="262466"/>
                </a:lnTo>
                <a:lnTo>
                  <a:pt x="16933" y="270933"/>
                </a:lnTo>
                <a:lnTo>
                  <a:pt x="16933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56000" y="2379133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42334"/>
                </a:moveTo>
                <a:lnTo>
                  <a:pt x="0" y="42334"/>
                </a:lnTo>
                <a:lnTo>
                  <a:pt x="0" y="33867"/>
                </a:lnTo>
                <a:lnTo>
                  <a:pt x="8467" y="33867"/>
                </a:lnTo>
                <a:lnTo>
                  <a:pt x="16933" y="16934"/>
                </a:lnTo>
                <a:lnTo>
                  <a:pt x="25400" y="8467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3" y="16934"/>
                </a:lnTo>
                <a:lnTo>
                  <a:pt x="169333" y="33867"/>
                </a:lnTo>
                <a:lnTo>
                  <a:pt x="177800" y="50800"/>
                </a:lnTo>
                <a:lnTo>
                  <a:pt x="177800" y="76200"/>
                </a:lnTo>
                <a:lnTo>
                  <a:pt x="177800" y="93134"/>
                </a:lnTo>
                <a:lnTo>
                  <a:pt x="169333" y="118534"/>
                </a:lnTo>
                <a:lnTo>
                  <a:pt x="160867" y="135467"/>
                </a:lnTo>
                <a:lnTo>
                  <a:pt x="152400" y="143934"/>
                </a:lnTo>
                <a:lnTo>
                  <a:pt x="135467" y="160867"/>
                </a:lnTo>
                <a:lnTo>
                  <a:pt x="118533" y="169334"/>
                </a:lnTo>
                <a:lnTo>
                  <a:pt x="101600" y="169334"/>
                </a:lnTo>
                <a:lnTo>
                  <a:pt x="76200" y="177800"/>
                </a:lnTo>
                <a:lnTo>
                  <a:pt x="67733" y="177800"/>
                </a:lnTo>
                <a:lnTo>
                  <a:pt x="50800" y="169334"/>
                </a:lnTo>
                <a:lnTo>
                  <a:pt x="42333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18534"/>
                </a:lnTo>
                <a:lnTo>
                  <a:pt x="25400" y="101600"/>
                </a:lnTo>
                <a:lnTo>
                  <a:pt x="25400" y="101600"/>
                </a:lnTo>
                <a:lnTo>
                  <a:pt x="42333" y="84667"/>
                </a:lnTo>
                <a:lnTo>
                  <a:pt x="42333" y="84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84600" y="2413000"/>
            <a:ext cx="110068" cy="152401"/>
          </a:xfrm>
          <a:custGeom>
            <a:avLst/>
            <a:gdLst/>
            <a:ahLst/>
            <a:cxnLst/>
            <a:rect l="0" t="0" r="0" b="0"/>
            <a:pathLst>
              <a:path w="110068" h="152401">
                <a:moveTo>
                  <a:pt x="0" y="25400"/>
                </a:move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43933"/>
                </a:lnTo>
                <a:lnTo>
                  <a:pt x="8467" y="135467"/>
                </a:lnTo>
                <a:lnTo>
                  <a:pt x="0" y="127000"/>
                </a:lnTo>
                <a:lnTo>
                  <a:pt x="0" y="110067"/>
                </a:lnTo>
                <a:lnTo>
                  <a:pt x="0" y="93133"/>
                </a:lnTo>
                <a:lnTo>
                  <a:pt x="0" y="67733"/>
                </a:lnTo>
                <a:lnTo>
                  <a:pt x="0" y="50800"/>
                </a:lnTo>
                <a:lnTo>
                  <a:pt x="8467" y="25400"/>
                </a:lnTo>
                <a:lnTo>
                  <a:pt x="8467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00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20067" y="2387600"/>
            <a:ext cx="110067" cy="169334"/>
          </a:xfrm>
          <a:custGeom>
            <a:avLst/>
            <a:gdLst/>
            <a:ahLst/>
            <a:cxnLst/>
            <a:rect l="0" t="0" r="0" b="0"/>
            <a:pathLst>
              <a:path w="110067" h="169334">
                <a:moveTo>
                  <a:pt x="50800" y="42333"/>
                </a:moveTo>
                <a:lnTo>
                  <a:pt x="50800" y="33867"/>
                </a:lnTo>
                <a:lnTo>
                  <a:pt x="50800" y="33867"/>
                </a:lnTo>
                <a:lnTo>
                  <a:pt x="59266" y="33867"/>
                </a:lnTo>
                <a:lnTo>
                  <a:pt x="50800" y="25400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25400"/>
                </a:lnTo>
                <a:lnTo>
                  <a:pt x="16933" y="33867"/>
                </a:lnTo>
                <a:lnTo>
                  <a:pt x="8466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52400"/>
                </a:lnTo>
                <a:lnTo>
                  <a:pt x="16933" y="160867"/>
                </a:lnTo>
                <a:lnTo>
                  <a:pt x="33866" y="169333"/>
                </a:lnTo>
                <a:lnTo>
                  <a:pt x="42333" y="169333"/>
                </a:lnTo>
                <a:lnTo>
                  <a:pt x="59266" y="169333"/>
                </a:lnTo>
                <a:lnTo>
                  <a:pt x="76200" y="160867"/>
                </a:lnTo>
                <a:lnTo>
                  <a:pt x="84666" y="143933"/>
                </a:lnTo>
                <a:lnTo>
                  <a:pt x="93133" y="135467"/>
                </a:lnTo>
                <a:lnTo>
                  <a:pt x="101600" y="118533"/>
                </a:lnTo>
                <a:lnTo>
                  <a:pt x="110066" y="93133"/>
                </a:lnTo>
                <a:lnTo>
                  <a:pt x="110066" y="67733"/>
                </a:lnTo>
                <a:lnTo>
                  <a:pt x="110066" y="50800"/>
                </a:lnTo>
                <a:lnTo>
                  <a:pt x="101600" y="25400"/>
                </a:lnTo>
                <a:lnTo>
                  <a:pt x="93133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50800" y="0"/>
                </a:ln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80933" y="2413000"/>
            <a:ext cx="152401" cy="262468"/>
          </a:xfrm>
          <a:custGeom>
            <a:avLst/>
            <a:gdLst/>
            <a:ahLst/>
            <a:cxnLst/>
            <a:rect l="0" t="0" r="0" b="0"/>
            <a:pathLst>
              <a:path w="152401" h="262468">
                <a:moveTo>
                  <a:pt x="33867" y="67733"/>
                </a:moveTo>
                <a:lnTo>
                  <a:pt x="33867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27000"/>
                </a:lnTo>
                <a:lnTo>
                  <a:pt x="42334" y="143933"/>
                </a:lnTo>
                <a:lnTo>
                  <a:pt x="33867" y="169333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20133"/>
                </a:lnTo>
                <a:lnTo>
                  <a:pt x="33867" y="237067"/>
                </a:lnTo>
                <a:lnTo>
                  <a:pt x="33867" y="245533"/>
                </a:lnTo>
                <a:lnTo>
                  <a:pt x="33867" y="254000"/>
                </a:lnTo>
                <a:lnTo>
                  <a:pt x="33867" y="262467"/>
                </a:lnTo>
                <a:lnTo>
                  <a:pt x="33867" y="262467"/>
                </a:lnTo>
                <a:lnTo>
                  <a:pt x="33867" y="254000"/>
                </a:lnTo>
                <a:lnTo>
                  <a:pt x="33867" y="245533"/>
                </a:lnTo>
                <a:lnTo>
                  <a:pt x="33867" y="237067"/>
                </a:lnTo>
                <a:lnTo>
                  <a:pt x="33867" y="211667"/>
                </a:lnTo>
                <a:lnTo>
                  <a:pt x="33867" y="186267"/>
                </a:lnTo>
                <a:lnTo>
                  <a:pt x="25400" y="160867"/>
                </a:lnTo>
                <a:lnTo>
                  <a:pt x="25400" y="135467"/>
                </a:lnTo>
                <a:lnTo>
                  <a:pt x="16934" y="101600"/>
                </a:lnTo>
                <a:lnTo>
                  <a:pt x="16934" y="76200"/>
                </a:lnTo>
                <a:lnTo>
                  <a:pt x="8467" y="50800"/>
                </a:lnTo>
                <a:lnTo>
                  <a:pt x="8467" y="33867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93134" y="0"/>
                </a:lnTo>
                <a:lnTo>
                  <a:pt x="110067" y="8467"/>
                </a:lnTo>
                <a:lnTo>
                  <a:pt x="127000" y="25400"/>
                </a:lnTo>
                <a:lnTo>
                  <a:pt x="143934" y="33867"/>
                </a:lnTo>
                <a:lnTo>
                  <a:pt x="143934" y="50800"/>
                </a:lnTo>
                <a:lnTo>
                  <a:pt x="152400" y="67733"/>
                </a:lnTo>
                <a:lnTo>
                  <a:pt x="152400" y="84667"/>
                </a:lnTo>
                <a:lnTo>
                  <a:pt x="143934" y="93133"/>
                </a:lnTo>
                <a:lnTo>
                  <a:pt x="135467" y="110067"/>
                </a:lnTo>
                <a:lnTo>
                  <a:pt x="127000" y="118533"/>
                </a:lnTo>
                <a:lnTo>
                  <a:pt x="110067" y="127000"/>
                </a:lnTo>
                <a:lnTo>
                  <a:pt x="93134" y="135467"/>
                </a:lnTo>
                <a:lnTo>
                  <a:pt x="84667" y="135467"/>
                </a:lnTo>
                <a:lnTo>
                  <a:pt x="67734" y="135467"/>
                </a:lnTo>
                <a:lnTo>
                  <a:pt x="50800" y="135467"/>
                </a:lnTo>
                <a:lnTo>
                  <a:pt x="42334" y="135467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18533"/>
                </a:lnTo>
                <a:lnTo>
                  <a:pt x="42334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67200" y="2379133"/>
            <a:ext cx="321734" cy="160868"/>
          </a:xfrm>
          <a:custGeom>
            <a:avLst/>
            <a:gdLst/>
            <a:ahLst/>
            <a:cxnLst/>
            <a:rect l="0" t="0" r="0" b="0"/>
            <a:pathLst>
              <a:path w="321734" h="160868">
                <a:moveTo>
                  <a:pt x="0" y="127000"/>
                </a:moveTo>
                <a:lnTo>
                  <a:pt x="8467" y="127000"/>
                </a:lnTo>
                <a:lnTo>
                  <a:pt x="8467" y="127000"/>
                </a:lnTo>
                <a:lnTo>
                  <a:pt x="16933" y="127000"/>
                </a:lnTo>
                <a:lnTo>
                  <a:pt x="33867" y="127000"/>
                </a:lnTo>
                <a:lnTo>
                  <a:pt x="42333" y="118534"/>
                </a:lnTo>
                <a:lnTo>
                  <a:pt x="59267" y="110067"/>
                </a:lnTo>
                <a:lnTo>
                  <a:pt x="67733" y="101600"/>
                </a:lnTo>
                <a:lnTo>
                  <a:pt x="84667" y="84667"/>
                </a:lnTo>
                <a:lnTo>
                  <a:pt x="93133" y="67734"/>
                </a:lnTo>
                <a:lnTo>
                  <a:pt x="101600" y="50800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3" y="16934"/>
                </a:lnTo>
                <a:lnTo>
                  <a:pt x="84667" y="16934"/>
                </a:lnTo>
                <a:lnTo>
                  <a:pt x="76200" y="16934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16933" y="135467"/>
                </a:lnTo>
                <a:lnTo>
                  <a:pt x="25400" y="143934"/>
                </a:lnTo>
                <a:lnTo>
                  <a:pt x="33867" y="152400"/>
                </a:lnTo>
                <a:lnTo>
                  <a:pt x="50800" y="160867"/>
                </a:lnTo>
                <a:lnTo>
                  <a:pt x="67733" y="160867"/>
                </a:lnTo>
                <a:lnTo>
                  <a:pt x="84667" y="160867"/>
                </a:lnTo>
                <a:lnTo>
                  <a:pt x="101600" y="160867"/>
                </a:lnTo>
                <a:lnTo>
                  <a:pt x="118533" y="152400"/>
                </a:lnTo>
                <a:lnTo>
                  <a:pt x="135467" y="143934"/>
                </a:lnTo>
                <a:lnTo>
                  <a:pt x="152400" y="127000"/>
                </a:lnTo>
                <a:lnTo>
                  <a:pt x="160867" y="110067"/>
                </a:lnTo>
                <a:lnTo>
                  <a:pt x="169333" y="93134"/>
                </a:lnTo>
                <a:lnTo>
                  <a:pt x="177800" y="67734"/>
                </a:lnTo>
                <a:lnTo>
                  <a:pt x="186267" y="50800"/>
                </a:lnTo>
                <a:lnTo>
                  <a:pt x="194733" y="33867"/>
                </a:lnTo>
                <a:lnTo>
                  <a:pt x="194733" y="16934"/>
                </a:lnTo>
                <a:lnTo>
                  <a:pt x="203200" y="16934"/>
                </a:lnTo>
                <a:lnTo>
                  <a:pt x="203200" y="16934"/>
                </a:lnTo>
                <a:lnTo>
                  <a:pt x="203200" y="33867"/>
                </a:lnTo>
                <a:lnTo>
                  <a:pt x="203200" y="42334"/>
                </a:lnTo>
                <a:lnTo>
                  <a:pt x="203200" y="59267"/>
                </a:lnTo>
                <a:lnTo>
                  <a:pt x="203200" y="76200"/>
                </a:lnTo>
                <a:lnTo>
                  <a:pt x="203200" y="93134"/>
                </a:lnTo>
                <a:lnTo>
                  <a:pt x="203200" y="118534"/>
                </a:lnTo>
                <a:lnTo>
                  <a:pt x="203200" y="135467"/>
                </a:lnTo>
                <a:lnTo>
                  <a:pt x="203200" y="143934"/>
                </a:lnTo>
                <a:lnTo>
                  <a:pt x="203200" y="152400"/>
                </a:lnTo>
                <a:lnTo>
                  <a:pt x="203200" y="152400"/>
                </a:lnTo>
                <a:lnTo>
                  <a:pt x="211667" y="152400"/>
                </a:lnTo>
                <a:lnTo>
                  <a:pt x="211667" y="143934"/>
                </a:lnTo>
                <a:lnTo>
                  <a:pt x="211667" y="135467"/>
                </a:lnTo>
                <a:lnTo>
                  <a:pt x="220133" y="127000"/>
                </a:lnTo>
                <a:lnTo>
                  <a:pt x="220133" y="110067"/>
                </a:lnTo>
                <a:lnTo>
                  <a:pt x="228600" y="93134"/>
                </a:lnTo>
                <a:lnTo>
                  <a:pt x="237067" y="67734"/>
                </a:lnTo>
                <a:lnTo>
                  <a:pt x="237067" y="50800"/>
                </a:lnTo>
                <a:lnTo>
                  <a:pt x="245533" y="33867"/>
                </a:lnTo>
                <a:lnTo>
                  <a:pt x="254000" y="16934"/>
                </a:lnTo>
                <a:lnTo>
                  <a:pt x="262467" y="8467"/>
                </a:lnTo>
                <a:lnTo>
                  <a:pt x="279400" y="0"/>
                </a:lnTo>
                <a:lnTo>
                  <a:pt x="287867" y="0"/>
                </a:lnTo>
                <a:lnTo>
                  <a:pt x="296333" y="0"/>
                </a:lnTo>
                <a:lnTo>
                  <a:pt x="313267" y="0"/>
                </a:lnTo>
                <a:lnTo>
                  <a:pt x="313267" y="0"/>
                </a:lnTo>
                <a:lnTo>
                  <a:pt x="321733" y="0"/>
                </a:lnTo>
                <a:lnTo>
                  <a:pt x="321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07467" y="2235200"/>
            <a:ext cx="25401" cy="270934"/>
          </a:xfrm>
          <a:custGeom>
            <a:avLst/>
            <a:gdLst/>
            <a:ahLst/>
            <a:cxnLst/>
            <a:rect l="0" t="0" r="0" b="0"/>
            <a:pathLst>
              <a:path w="25401" h="2709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84667"/>
                </a:lnTo>
                <a:lnTo>
                  <a:pt x="0" y="118533"/>
                </a:lnTo>
                <a:lnTo>
                  <a:pt x="0" y="152400"/>
                </a:lnTo>
                <a:lnTo>
                  <a:pt x="0" y="177800"/>
                </a:lnTo>
                <a:lnTo>
                  <a:pt x="8466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54000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631267" y="2362200"/>
            <a:ext cx="237067" cy="152401"/>
          </a:xfrm>
          <a:custGeom>
            <a:avLst/>
            <a:gdLst/>
            <a:ahLst/>
            <a:cxnLst/>
            <a:rect l="0" t="0" r="0" b="0"/>
            <a:pathLst>
              <a:path w="237067" h="152401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16933" y="33867"/>
                </a:lnTo>
                <a:lnTo>
                  <a:pt x="25400" y="33867"/>
                </a:lnTo>
                <a:lnTo>
                  <a:pt x="50800" y="25400"/>
                </a:lnTo>
                <a:lnTo>
                  <a:pt x="76200" y="16933"/>
                </a:lnTo>
                <a:lnTo>
                  <a:pt x="101600" y="8467"/>
                </a:lnTo>
                <a:lnTo>
                  <a:pt x="135466" y="8467"/>
                </a:lnTo>
                <a:lnTo>
                  <a:pt x="160866" y="0"/>
                </a:lnTo>
                <a:lnTo>
                  <a:pt x="177800" y="8467"/>
                </a:lnTo>
                <a:lnTo>
                  <a:pt x="203200" y="16933"/>
                </a:lnTo>
                <a:lnTo>
                  <a:pt x="220133" y="25400"/>
                </a:lnTo>
                <a:lnTo>
                  <a:pt x="228600" y="42333"/>
                </a:lnTo>
                <a:lnTo>
                  <a:pt x="228600" y="59267"/>
                </a:lnTo>
                <a:lnTo>
                  <a:pt x="237066" y="76200"/>
                </a:lnTo>
                <a:lnTo>
                  <a:pt x="237066" y="93133"/>
                </a:lnTo>
                <a:lnTo>
                  <a:pt x="228600" y="110067"/>
                </a:lnTo>
                <a:lnTo>
                  <a:pt x="228600" y="127000"/>
                </a:lnTo>
                <a:lnTo>
                  <a:pt x="228600" y="143933"/>
                </a:lnTo>
                <a:lnTo>
                  <a:pt x="220133" y="152400"/>
                </a:lnTo>
                <a:lnTo>
                  <a:pt x="220133" y="152400"/>
                </a:lnTo>
                <a:lnTo>
                  <a:pt x="220133" y="152400"/>
                </a:lnTo>
                <a:lnTo>
                  <a:pt x="220133" y="152400"/>
                </a:lnTo>
                <a:lnTo>
                  <a:pt x="220133" y="152400"/>
                </a:lnTo>
                <a:lnTo>
                  <a:pt x="220133" y="143933"/>
                </a:lnTo>
                <a:lnTo>
                  <a:pt x="220133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51400" y="23283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36067" y="2353733"/>
            <a:ext cx="127001" cy="160868"/>
          </a:xfrm>
          <a:custGeom>
            <a:avLst/>
            <a:gdLst/>
            <a:ahLst/>
            <a:cxnLst/>
            <a:rect l="0" t="0" r="0" b="0"/>
            <a:pathLst>
              <a:path w="127001" h="160868">
                <a:moveTo>
                  <a:pt x="33866" y="118534"/>
                </a:move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18534"/>
                </a:lnTo>
                <a:lnTo>
                  <a:pt x="67733" y="110067"/>
                </a:lnTo>
                <a:lnTo>
                  <a:pt x="76200" y="101600"/>
                </a:lnTo>
                <a:lnTo>
                  <a:pt x="84666" y="76200"/>
                </a:lnTo>
                <a:lnTo>
                  <a:pt x="84666" y="59267"/>
                </a:lnTo>
                <a:lnTo>
                  <a:pt x="84666" y="42334"/>
                </a:lnTo>
                <a:lnTo>
                  <a:pt x="84666" y="25400"/>
                </a:lnTo>
                <a:lnTo>
                  <a:pt x="76200" y="8467"/>
                </a:lnTo>
                <a:lnTo>
                  <a:pt x="76200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25400"/>
                </a:lnTo>
                <a:lnTo>
                  <a:pt x="16933" y="33867"/>
                </a:lnTo>
                <a:lnTo>
                  <a:pt x="8466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8466" y="135467"/>
                </a:lnTo>
                <a:lnTo>
                  <a:pt x="16933" y="143934"/>
                </a:lnTo>
                <a:lnTo>
                  <a:pt x="33866" y="152400"/>
                </a:lnTo>
                <a:lnTo>
                  <a:pt x="42333" y="160867"/>
                </a:lnTo>
                <a:lnTo>
                  <a:pt x="59266" y="160867"/>
                </a:lnTo>
                <a:lnTo>
                  <a:pt x="84666" y="152400"/>
                </a:lnTo>
                <a:lnTo>
                  <a:pt x="93133" y="143934"/>
                </a:lnTo>
                <a:lnTo>
                  <a:pt x="110066" y="135467"/>
                </a:lnTo>
                <a:lnTo>
                  <a:pt x="110066" y="135467"/>
                </a:lnTo>
                <a:lnTo>
                  <a:pt x="127000" y="118534"/>
                </a:lnTo>
                <a:lnTo>
                  <a:pt x="127000" y="118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80000" y="2336800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8467" y="67733"/>
                </a:lnTo>
                <a:lnTo>
                  <a:pt x="16933" y="76200"/>
                </a:lnTo>
                <a:lnTo>
                  <a:pt x="33867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84667" y="84667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3" y="101600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18533" y="118533"/>
                </a:lnTo>
                <a:lnTo>
                  <a:pt x="110067" y="135467"/>
                </a:lnTo>
                <a:lnTo>
                  <a:pt x="101600" y="143933"/>
                </a:lnTo>
                <a:lnTo>
                  <a:pt x="93133" y="152400"/>
                </a:lnTo>
                <a:lnTo>
                  <a:pt x="76200" y="160867"/>
                </a:lnTo>
                <a:lnTo>
                  <a:pt x="59267" y="169333"/>
                </a:lnTo>
                <a:lnTo>
                  <a:pt x="50800" y="169333"/>
                </a:lnTo>
                <a:lnTo>
                  <a:pt x="42333" y="177800"/>
                </a:lnTo>
                <a:lnTo>
                  <a:pt x="33867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50800" y="169333"/>
                </a:lnTo>
                <a:lnTo>
                  <a:pt x="50800" y="169333"/>
                </a:lnTo>
                <a:lnTo>
                  <a:pt x="59267" y="169333"/>
                </a:lnTo>
                <a:lnTo>
                  <a:pt x="59267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571067" y="2345267"/>
            <a:ext cx="118534" cy="135467"/>
          </a:xfrm>
          <a:custGeom>
            <a:avLst/>
            <a:gdLst/>
            <a:ahLst/>
            <a:cxnLst/>
            <a:rect l="0" t="0" r="0" b="0"/>
            <a:pathLst>
              <a:path w="118534" h="135467">
                <a:moveTo>
                  <a:pt x="67733" y="0"/>
                </a:move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8466" y="110066"/>
                </a:lnTo>
                <a:lnTo>
                  <a:pt x="16933" y="118533"/>
                </a:lnTo>
                <a:lnTo>
                  <a:pt x="25400" y="127000"/>
                </a:lnTo>
                <a:lnTo>
                  <a:pt x="42333" y="135466"/>
                </a:lnTo>
                <a:lnTo>
                  <a:pt x="59266" y="135466"/>
                </a:lnTo>
                <a:lnTo>
                  <a:pt x="76200" y="135466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6" y="110066"/>
                </a:lnTo>
                <a:lnTo>
                  <a:pt x="110066" y="101600"/>
                </a:lnTo>
                <a:lnTo>
                  <a:pt x="118533" y="93133"/>
                </a:lnTo>
                <a:lnTo>
                  <a:pt x="110066" y="84666"/>
                </a:lnTo>
                <a:lnTo>
                  <a:pt x="110066" y="67733"/>
                </a:lnTo>
                <a:lnTo>
                  <a:pt x="101600" y="50800"/>
                </a:lnTo>
                <a:lnTo>
                  <a:pt x="84666" y="33866"/>
                </a:lnTo>
                <a:lnTo>
                  <a:pt x="76200" y="25400"/>
                </a:lnTo>
                <a:lnTo>
                  <a:pt x="59266" y="16933"/>
                </a:lnTo>
                <a:lnTo>
                  <a:pt x="42333" y="8466"/>
                </a:lnTo>
                <a:lnTo>
                  <a:pt x="33866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67733" y="16933"/>
                </a:lnTo>
                <a:lnTo>
                  <a:pt x="677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99667" y="2226733"/>
            <a:ext cx="84667" cy="304801"/>
          </a:xfrm>
          <a:custGeom>
            <a:avLst/>
            <a:gdLst/>
            <a:ahLst/>
            <a:cxnLst/>
            <a:rect l="0" t="0" r="0" b="0"/>
            <a:pathLst>
              <a:path w="84667" h="304801">
                <a:moveTo>
                  <a:pt x="84666" y="0"/>
                </a:move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50800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7"/>
                </a:lnTo>
                <a:lnTo>
                  <a:pt x="8466" y="186267"/>
                </a:lnTo>
                <a:lnTo>
                  <a:pt x="16933" y="220134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79400"/>
                </a:lnTo>
                <a:lnTo>
                  <a:pt x="25400" y="287867"/>
                </a:lnTo>
                <a:lnTo>
                  <a:pt x="25400" y="296334"/>
                </a:lnTo>
                <a:lnTo>
                  <a:pt x="25400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8466" y="296334"/>
                </a:lnTo>
                <a:lnTo>
                  <a:pt x="8466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698067" y="2387600"/>
            <a:ext cx="186267" cy="25401"/>
          </a:xfrm>
          <a:custGeom>
            <a:avLst/>
            <a:gdLst/>
            <a:ahLst/>
            <a:cxnLst/>
            <a:rect l="0" t="0" r="0" b="0"/>
            <a:pathLst>
              <a:path w="186267" h="25401">
                <a:moveTo>
                  <a:pt x="0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101600" y="25400"/>
                </a:lnTo>
                <a:lnTo>
                  <a:pt x="135466" y="16933"/>
                </a:lnTo>
                <a:lnTo>
                  <a:pt x="160866" y="8467"/>
                </a:lnTo>
                <a:lnTo>
                  <a:pt x="160866" y="8467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206067" y="2311400"/>
            <a:ext cx="228601" cy="203201"/>
          </a:xfrm>
          <a:custGeom>
            <a:avLst/>
            <a:gdLst/>
            <a:ahLst/>
            <a:cxnLst/>
            <a:rect l="0" t="0" r="0" b="0"/>
            <a:pathLst>
              <a:path w="228601" h="203201">
                <a:moveTo>
                  <a:pt x="110066" y="0"/>
                </a:move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16933"/>
                </a:lnTo>
                <a:lnTo>
                  <a:pt x="50800" y="33867"/>
                </a:lnTo>
                <a:lnTo>
                  <a:pt x="33866" y="59267"/>
                </a:lnTo>
                <a:lnTo>
                  <a:pt x="25400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86267"/>
                </a:lnTo>
                <a:lnTo>
                  <a:pt x="8466" y="194733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6" y="194733"/>
                </a:lnTo>
                <a:lnTo>
                  <a:pt x="42333" y="194733"/>
                </a:lnTo>
                <a:lnTo>
                  <a:pt x="50800" y="186267"/>
                </a:lnTo>
                <a:lnTo>
                  <a:pt x="67733" y="169333"/>
                </a:lnTo>
                <a:lnTo>
                  <a:pt x="76200" y="152400"/>
                </a:lnTo>
                <a:lnTo>
                  <a:pt x="84666" y="127000"/>
                </a:lnTo>
                <a:lnTo>
                  <a:pt x="93133" y="110067"/>
                </a:lnTo>
                <a:lnTo>
                  <a:pt x="93133" y="84667"/>
                </a:lnTo>
                <a:lnTo>
                  <a:pt x="101600" y="67733"/>
                </a:lnTo>
                <a:lnTo>
                  <a:pt x="101600" y="50800"/>
                </a:lnTo>
                <a:lnTo>
                  <a:pt x="110066" y="42333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42333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84667"/>
                </a:lnTo>
                <a:lnTo>
                  <a:pt x="110066" y="101600"/>
                </a:lnTo>
                <a:lnTo>
                  <a:pt x="110066" y="127000"/>
                </a:lnTo>
                <a:lnTo>
                  <a:pt x="118533" y="143933"/>
                </a:lnTo>
                <a:lnTo>
                  <a:pt x="127000" y="169333"/>
                </a:lnTo>
                <a:lnTo>
                  <a:pt x="135466" y="177800"/>
                </a:lnTo>
                <a:lnTo>
                  <a:pt x="152400" y="194733"/>
                </a:lnTo>
                <a:lnTo>
                  <a:pt x="169333" y="194733"/>
                </a:lnTo>
                <a:lnTo>
                  <a:pt x="186266" y="203200"/>
                </a:lnTo>
                <a:lnTo>
                  <a:pt x="203200" y="203200"/>
                </a:lnTo>
                <a:lnTo>
                  <a:pt x="203200" y="203200"/>
                </a:lnTo>
                <a:lnTo>
                  <a:pt x="228600" y="194733"/>
                </a:lnTo>
                <a:lnTo>
                  <a:pt x="22860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90267" y="2133600"/>
            <a:ext cx="296334" cy="381001"/>
          </a:xfrm>
          <a:custGeom>
            <a:avLst/>
            <a:gdLst/>
            <a:ahLst/>
            <a:cxnLst/>
            <a:rect l="0" t="0" r="0" b="0"/>
            <a:pathLst>
              <a:path w="296334" h="381001">
                <a:moveTo>
                  <a:pt x="296333" y="0"/>
                </a:moveTo>
                <a:lnTo>
                  <a:pt x="296333" y="0"/>
                </a:lnTo>
                <a:lnTo>
                  <a:pt x="296333" y="0"/>
                </a:lnTo>
                <a:lnTo>
                  <a:pt x="296333" y="8467"/>
                </a:lnTo>
                <a:lnTo>
                  <a:pt x="287866" y="16933"/>
                </a:lnTo>
                <a:lnTo>
                  <a:pt x="287866" y="25400"/>
                </a:lnTo>
                <a:lnTo>
                  <a:pt x="270933" y="42333"/>
                </a:lnTo>
                <a:lnTo>
                  <a:pt x="262467" y="59267"/>
                </a:lnTo>
                <a:lnTo>
                  <a:pt x="245533" y="84667"/>
                </a:lnTo>
                <a:lnTo>
                  <a:pt x="220133" y="110067"/>
                </a:lnTo>
                <a:lnTo>
                  <a:pt x="203200" y="135467"/>
                </a:lnTo>
                <a:lnTo>
                  <a:pt x="177799" y="160867"/>
                </a:lnTo>
                <a:lnTo>
                  <a:pt x="152400" y="194733"/>
                </a:lnTo>
                <a:lnTo>
                  <a:pt x="127000" y="228600"/>
                </a:lnTo>
                <a:lnTo>
                  <a:pt x="101599" y="254000"/>
                </a:lnTo>
                <a:lnTo>
                  <a:pt x="76200" y="287867"/>
                </a:lnTo>
                <a:lnTo>
                  <a:pt x="50800" y="304800"/>
                </a:lnTo>
                <a:lnTo>
                  <a:pt x="33867" y="330200"/>
                </a:lnTo>
                <a:lnTo>
                  <a:pt x="25399" y="347133"/>
                </a:lnTo>
                <a:lnTo>
                  <a:pt x="8466" y="364067"/>
                </a:lnTo>
                <a:lnTo>
                  <a:pt x="0" y="372533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8466" y="372533"/>
                </a:lnTo>
                <a:lnTo>
                  <a:pt x="8466" y="372533"/>
                </a:lnTo>
                <a:lnTo>
                  <a:pt x="16933" y="355600"/>
                </a:lnTo>
                <a:lnTo>
                  <a:pt x="16933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76534" y="2159000"/>
            <a:ext cx="262467" cy="355601"/>
          </a:xfrm>
          <a:custGeom>
            <a:avLst/>
            <a:gdLst/>
            <a:ahLst/>
            <a:cxnLst/>
            <a:rect l="0" t="0" r="0" b="0"/>
            <a:pathLst>
              <a:path w="262467" h="355601">
                <a:moveTo>
                  <a:pt x="262466" y="0"/>
                </a:moveTo>
                <a:lnTo>
                  <a:pt x="262466" y="0"/>
                </a:lnTo>
                <a:lnTo>
                  <a:pt x="262466" y="0"/>
                </a:lnTo>
                <a:lnTo>
                  <a:pt x="262466" y="0"/>
                </a:lnTo>
                <a:lnTo>
                  <a:pt x="262466" y="0"/>
                </a:lnTo>
                <a:lnTo>
                  <a:pt x="262466" y="0"/>
                </a:lnTo>
                <a:lnTo>
                  <a:pt x="262466" y="8467"/>
                </a:lnTo>
                <a:lnTo>
                  <a:pt x="253999" y="16933"/>
                </a:lnTo>
                <a:lnTo>
                  <a:pt x="245533" y="33867"/>
                </a:lnTo>
                <a:lnTo>
                  <a:pt x="228600" y="42333"/>
                </a:lnTo>
                <a:lnTo>
                  <a:pt x="220132" y="67733"/>
                </a:lnTo>
                <a:lnTo>
                  <a:pt x="194733" y="84667"/>
                </a:lnTo>
                <a:lnTo>
                  <a:pt x="177799" y="110067"/>
                </a:lnTo>
                <a:lnTo>
                  <a:pt x="160866" y="127000"/>
                </a:lnTo>
                <a:lnTo>
                  <a:pt x="143932" y="152400"/>
                </a:lnTo>
                <a:lnTo>
                  <a:pt x="126999" y="177800"/>
                </a:lnTo>
                <a:lnTo>
                  <a:pt x="101599" y="203200"/>
                </a:lnTo>
                <a:lnTo>
                  <a:pt x="84666" y="228600"/>
                </a:lnTo>
                <a:lnTo>
                  <a:pt x="67732" y="254000"/>
                </a:lnTo>
                <a:lnTo>
                  <a:pt x="50799" y="270933"/>
                </a:lnTo>
                <a:lnTo>
                  <a:pt x="33866" y="287867"/>
                </a:lnTo>
                <a:lnTo>
                  <a:pt x="25399" y="313267"/>
                </a:lnTo>
                <a:lnTo>
                  <a:pt x="16933" y="330200"/>
                </a:lnTo>
                <a:lnTo>
                  <a:pt x="8466" y="338667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8466" y="355600"/>
                </a:lnTo>
                <a:lnTo>
                  <a:pt x="8466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272866" y="2353733"/>
            <a:ext cx="101602" cy="135468"/>
          </a:xfrm>
          <a:custGeom>
            <a:avLst/>
            <a:gdLst/>
            <a:ahLst/>
            <a:cxnLst/>
            <a:rect l="0" t="0" r="0" b="0"/>
            <a:pathLst>
              <a:path w="101602" h="135468">
                <a:moveTo>
                  <a:pt x="33867" y="42334"/>
                </a:moveTo>
                <a:lnTo>
                  <a:pt x="33867" y="42334"/>
                </a:lnTo>
                <a:lnTo>
                  <a:pt x="42334" y="42334"/>
                </a:lnTo>
                <a:lnTo>
                  <a:pt x="50801" y="42334"/>
                </a:lnTo>
                <a:lnTo>
                  <a:pt x="50801" y="33867"/>
                </a:lnTo>
                <a:lnTo>
                  <a:pt x="59267" y="33867"/>
                </a:lnTo>
                <a:lnTo>
                  <a:pt x="67734" y="25400"/>
                </a:lnTo>
                <a:lnTo>
                  <a:pt x="76200" y="16934"/>
                </a:lnTo>
                <a:lnTo>
                  <a:pt x="84668" y="8467"/>
                </a:lnTo>
                <a:lnTo>
                  <a:pt x="84668" y="8467"/>
                </a:lnTo>
                <a:lnTo>
                  <a:pt x="84668" y="8467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76200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1" y="25400"/>
                </a:lnTo>
                <a:lnTo>
                  <a:pt x="42334" y="33867"/>
                </a:lnTo>
                <a:lnTo>
                  <a:pt x="25401" y="50800"/>
                </a:lnTo>
                <a:lnTo>
                  <a:pt x="16934" y="67734"/>
                </a:lnTo>
                <a:lnTo>
                  <a:pt x="8468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8468" y="118534"/>
                </a:lnTo>
                <a:lnTo>
                  <a:pt x="8468" y="127000"/>
                </a:lnTo>
                <a:lnTo>
                  <a:pt x="25401" y="135467"/>
                </a:lnTo>
                <a:lnTo>
                  <a:pt x="33867" y="135467"/>
                </a:lnTo>
                <a:lnTo>
                  <a:pt x="42334" y="127000"/>
                </a:lnTo>
                <a:lnTo>
                  <a:pt x="59267" y="118534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8" y="84667"/>
                </a:lnTo>
                <a:lnTo>
                  <a:pt x="93134" y="67734"/>
                </a:lnTo>
                <a:lnTo>
                  <a:pt x="93134" y="50800"/>
                </a:lnTo>
                <a:lnTo>
                  <a:pt x="101601" y="42334"/>
                </a:lnTo>
                <a:lnTo>
                  <a:pt x="101601" y="33867"/>
                </a:lnTo>
                <a:lnTo>
                  <a:pt x="101601" y="25400"/>
                </a:lnTo>
                <a:lnTo>
                  <a:pt x="101601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84668" y="16934"/>
                </a:lnTo>
                <a:lnTo>
                  <a:pt x="84668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16800" y="2336800"/>
            <a:ext cx="127001" cy="330201"/>
          </a:xfrm>
          <a:custGeom>
            <a:avLst/>
            <a:gdLst/>
            <a:ahLst/>
            <a:cxnLst/>
            <a:rect l="0" t="0" r="0" b="0"/>
            <a:pathLst>
              <a:path w="127001" h="3302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6" y="8467"/>
                </a:lnTo>
                <a:lnTo>
                  <a:pt x="76200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3" y="67733"/>
                </a:lnTo>
                <a:lnTo>
                  <a:pt x="33867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43933"/>
                </a:lnTo>
                <a:lnTo>
                  <a:pt x="59267" y="135467"/>
                </a:lnTo>
                <a:lnTo>
                  <a:pt x="67733" y="135467"/>
                </a:lnTo>
                <a:lnTo>
                  <a:pt x="76200" y="127000"/>
                </a:lnTo>
                <a:lnTo>
                  <a:pt x="84666" y="118533"/>
                </a:lnTo>
                <a:lnTo>
                  <a:pt x="101600" y="101600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0067" y="42333"/>
                </a:lnTo>
                <a:lnTo>
                  <a:pt x="118533" y="59267"/>
                </a:lnTo>
                <a:lnTo>
                  <a:pt x="118533" y="76200"/>
                </a:lnTo>
                <a:lnTo>
                  <a:pt x="118533" y="101600"/>
                </a:lnTo>
                <a:lnTo>
                  <a:pt x="118533" y="135467"/>
                </a:lnTo>
                <a:lnTo>
                  <a:pt x="118533" y="160867"/>
                </a:lnTo>
                <a:lnTo>
                  <a:pt x="127000" y="194733"/>
                </a:lnTo>
                <a:lnTo>
                  <a:pt x="127000" y="220133"/>
                </a:lnTo>
                <a:lnTo>
                  <a:pt x="118533" y="245533"/>
                </a:lnTo>
                <a:lnTo>
                  <a:pt x="118533" y="262467"/>
                </a:lnTo>
                <a:lnTo>
                  <a:pt x="110067" y="287867"/>
                </a:lnTo>
                <a:lnTo>
                  <a:pt x="93134" y="304800"/>
                </a:lnTo>
                <a:lnTo>
                  <a:pt x="84666" y="313267"/>
                </a:lnTo>
                <a:lnTo>
                  <a:pt x="67733" y="321733"/>
                </a:lnTo>
                <a:lnTo>
                  <a:pt x="50800" y="330200"/>
                </a:lnTo>
                <a:lnTo>
                  <a:pt x="42333" y="330200"/>
                </a:lnTo>
                <a:lnTo>
                  <a:pt x="25400" y="330200"/>
                </a:lnTo>
                <a:lnTo>
                  <a:pt x="16934" y="321733"/>
                </a:lnTo>
                <a:lnTo>
                  <a:pt x="8466" y="304800"/>
                </a:lnTo>
                <a:lnTo>
                  <a:pt x="0" y="287867"/>
                </a:lnTo>
                <a:lnTo>
                  <a:pt x="0" y="287867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603067" y="2336800"/>
            <a:ext cx="169334" cy="143934"/>
          </a:xfrm>
          <a:custGeom>
            <a:avLst/>
            <a:gdLst/>
            <a:ahLst/>
            <a:cxnLst/>
            <a:rect l="0" t="0" r="0" b="0"/>
            <a:pathLst>
              <a:path w="169334" h="143934">
                <a:moveTo>
                  <a:pt x="0" y="33867"/>
                </a:moveTo>
                <a:lnTo>
                  <a:pt x="0" y="42333"/>
                </a:lnTo>
                <a:lnTo>
                  <a:pt x="0" y="42333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7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33866" y="135467"/>
                </a:lnTo>
                <a:lnTo>
                  <a:pt x="33866" y="127000"/>
                </a:lnTo>
                <a:lnTo>
                  <a:pt x="33866" y="118533"/>
                </a:lnTo>
                <a:lnTo>
                  <a:pt x="33866" y="101600"/>
                </a:lnTo>
                <a:lnTo>
                  <a:pt x="33866" y="76200"/>
                </a:lnTo>
                <a:lnTo>
                  <a:pt x="42333" y="59267"/>
                </a:lnTo>
                <a:lnTo>
                  <a:pt x="50799" y="42333"/>
                </a:lnTo>
                <a:lnTo>
                  <a:pt x="59267" y="25400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7" y="8467"/>
                </a:lnTo>
                <a:lnTo>
                  <a:pt x="143933" y="8467"/>
                </a:lnTo>
                <a:lnTo>
                  <a:pt x="160866" y="16933"/>
                </a:lnTo>
                <a:lnTo>
                  <a:pt x="160866" y="16933"/>
                </a:lnTo>
                <a:lnTo>
                  <a:pt x="169333" y="16933"/>
                </a:lnTo>
                <a:lnTo>
                  <a:pt x="1693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772400" y="2319867"/>
            <a:ext cx="143934" cy="169334"/>
          </a:xfrm>
          <a:custGeom>
            <a:avLst/>
            <a:gdLst/>
            <a:ahLst/>
            <a:cxnLst/>
            <a:rect l="0" t="0" r="0" b="0"/>
            <a:pathLst>
              <a:path w="143934" h="169334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16933"/>
                </a:lnTo>
                <a:lnTo>
                  <a:pt x="67733" y="25400"/>
                </a:lnTo>
                <a:lnTo>
                  <a:pt x="50800" y="42333"/>
                </a:lnTo>
                <a:lnTo>
                  <a:pt x="42334" y="59266"/>
                </a:lnTo>
                <a:lnTo>
                  <a:pt x="25400" y="76200"/>
                </a:lnTo>
                <a:lnTo>
                  <a:pt x="16933" y="93133"/>
                </a:lnTo>
                <a:lnTo>
                  <a:pt x="8467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6"/>
                </a:lnTo>
                <a:lnTo>
                  <a:pt x="16933" y="169333"/>
                </a:lnTo>
                <a:lnTo>
                  <a:pt x="25400" y="169333"/>
                </a:lnTo>
                <a:lnTo>
                  <a:pt x="33866" y="160866"/>
                </a:lnTo>
                <a:lnTo>
                  <a:pt x="42334" y="160866"/>
                </a:lnTo>
                <a:lnTo>
                  <a:pt x="50800" y="143933"/>
                </a:lnTo>
                <a:lnTo>
                  <a:pt x="67733" y="135466"/>
                </a:lnTo>
                <a:lnTo>
                  <a:pt x="76200" y="118533"/>
                </a:lnTo>
                <a:lnTo>
                  <a:pt x="76200" y="101600"/>
                </a:lnTo>
                <a:lnTo>
                  <a:pt x="84667" y="76200"/>
                </a:lnTo>
                <a:lnTo>
                  <a:pt x="84667" y="67733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84667" y="50800"/>
                </a:lnTo>
                <a:lnTo>
                  <a:pt x="84667" y="59266"/>
                </a:lnTo>
                <a:lnTo>
                  <a:pt x="84667" y="76200"/>
                </a:lnTo>
                <a:lnTo>
                  <a:pt x="84667" y="93133"/>
                </a:lnTo>
                <a:lnTo>
                  <a:pt x="93133" y="110066"/>
                </a:lnTo>
                <a:lnTo>
                  <a:pt x="101600" y="135466"/>
                </a:lnTo>
                <a:lnTo>
                  <a:pt x="110066" y="143933"/>
                </a:lnTo>
                <a:lnTo>
                  <a:pt x="127000" y="152400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43933" y="160866"/>
                </a:lnTo>
                <a:lnTo>
                  <a:pt x="143933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984067" y="2311400"/>
            <a:ext cx="245534" cy="194734"/>
          </a:xfrm>
          <a:custGeom>
            <a:avLst/>
            <a:gdLst/>
            <a:ahLst/>
            <a:cxnLst/>
            <a:rect l="0" t="0" r="0" b="0"/>
            <a:pathLst>
              <a:path w="245534" h="194734">
                <a:moveTo>
                  <a:pt x="0" y="50800"/>
                </a:move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43933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7"/>
                </a:lnTo>
                <a:lnTo>
                  <a:pt x="25400" y="169333"/>
                </a:lnTo>
                <a:lnTo>
                  <a:pt x="25400" y="152400"/>
                </a:lnTo>
                <a:lnTo>
                  <a:pt x="33866" y="135467"/>
                </a:lnTo>
                <a:lnTo>
                  <a:pt x="33866" y="118533"/>
                </a:lnTo>
                <a:lnTo>
                  <a:pt x="42333" y="93133"/>
                </a:lnTo>
                <a:lnTo>
                  <a:pt x="42333" y="76200"/>
                </a:lnTo>
                <a:lnTo>
                  <a:pt x="50799" y="59267"/>
                </a:lnTo>
                <a:lnTo>
                  <a:pt x="59267" y="50800"/>
                </a:lnTo>
                <a:lnTo>
                  <a:pt x="59267" y="50800"/>
                </a:lnTo>
                <a:lnTo>
                  <a:pt x="67733" y="50800"/>
                </a:lnTo>
                <a:lnTo>
                  <a:pt x="76200" y="59267"/>
                </a:lnTo>
                <a:lnTo>
                  <a:pt x="76200" y="76200"/>
                </a:lnTo>
                <a:lnTo>
                  <a:pt x="84666" y="93133"/>
                </a:lnTo>
                <a:lnTo>
                  <a:pt x="84666" y="110067"/>
                </a:lnTo>
                <a:lnTo>
                  <a:pt x="84666" y="127000"/>
                </a:lnTo>
                <a:lnTo>
                  <a:pt x="84666" y="143933"/>
                </a:lnTo>
                <a:lnTo>
                  <a:pt x="84666" y="160867"/>
                </a:lnTo>
                <a:lnTo>
                  <a:pt x="84666" y="160867"/>
                </a:lnTo>
                <a:lnTo>
                  <a:pt x="84666" y="169333"/>
                </a:lnTo>
                <a:lnTo>
                  <a:pt x="84666" y="169333"/>
                </a:lnTo>
                <a:lnTo>
                  <a:pt x="84666" y="169333"/>
                </a:lnTo>
                <a:lnTo>
                  <a:pt x="93133" y="160867"/>
                </a:lnTo>
                <a:lnTo>
                  <a:pt x="93133" y="152400"/>
                </a:lnTo>
                <a:lnTo>
                  <a:pt x="101600" y="135467"/>
                </a:lnTo>
                <a:lnTo>
                  <a:pt x="110066" y="118533"/>
                </a:lnTo>
                <a:lnTo>
                  <a:pt x="126999" y="93133"/>
                </a:lnTo>
                <a:lnTo>
                  <a:pt x="143933" y="76200"/>
                </a:lnTo>
                <a:lnTo>
                  <a:pt x="152400" y="50800"/>
                </a:lnTo>
                <a:lnTo>
                  <a:pt x="169333" y="25400"/>
                </a:lnTo>
                <a:lnTo>
                  <a:pt x="186266" y="8467"/>
                </a:lnTo>
                <a:lnTo>
                  <a:pt x="194733" y="8467"/>
                </a:lnTo>
                <a:lnTo>
                  <a:pt x="203199" y="0"/>
                </a:lnTo>
                <a:lnTo>
                  <a:pt x="211667" y="8467"/>
                </a:lnTo>
                <a:lnTo>
                  <a:pt x="220133" y="16933"/>
                </a:lnTo>
                <a:lnTo>
                  <a:pt x="228600" y="25400"/>
                </a:lnTo>
                <a:lnTo>
                  <a:pt x="228600" y="42333"/>
                </a:lnTo>
                <a:lnTo>
                  <a:pt x="228600" y="67733"/>
                </a:lnTo>
                <a:lnTo>
                  <a:pt x="220133" y="84667"/>
                </a:lnTo>
                <a:lnTo>
                  <a:pt x="228600" y="110067"/>
                </a:lnTo>
                <a:lnTo>
                  <a:pt x="228600" y="127000"/>
                </a:lnTo>
                <a:lnTo>
                  <a:pt x="228600" y="143933"/>
                </a:lnTo>
                <a:lnTo>
                  <a:pt x="237066" y="160867"/>
                </a:lnTo>
                <a:lnTo>
                  <a:pt x="237066" y="160867"/>
                </a:lnTo>
                <a:lnTo>
                  <a:pt x="245533" y="177800"/>
                </a:lnTo>
                <a:lnTo>
                  <a:pt x="245533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348134" y="3852333"/>
            <a:ext cx="228601" cy="25401"/>
          </a:xfrm>
          <a:custGeom>
            <a:avLst/>
            <a:gdLst/>
            <a:ahLst/>
            <a:cxnLst/>
            <a:rect l="0" t="0" r="0" b="0"/>
            <a:pathLst>
              <a:path w="228601" h="25401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399" y="25400"/>
                </a:lnTo>
                <a:lnTo>
                  <a:pt x="33866" y="25400"/>
                </a:lnTo>
                <a:lnTo>
                  <a:pt x="50799" y="25400"/>
                </a:lnTo>
                <a:lnTo>
                  <a:pt x="67732" y="25400"/>
                </a:lnTo>
                <a:lnTo>
                  <a:pt x="84666" y="16934"/>
                </a:lnTo>
                <a:lnTo>
                  <a:pt x="101599" y="16934"/>
                </a:lnTo>
                <a:lnTo>
                  <a:pt x="118533" y="16934"/>
                </a:lnTo>
                <a:lnTo>
                  <a:pt x="143932" y="8467"/>
                </a:lnTo>
                <a:lnTo>
                  <a:pt x="169333" y="8467"/>
                </a:lnTo>
                <a:lnTo>
                  <a:pt x="186266" y="8467"/>
                </a:lnTo>
                <a:lnTo>
                  <a:pt x="203199" y="8467"/>
                </a:lnTo>
                <a:lnTo>
                  <a:pt x="211666" y="0"/>
                </a:lnTo>
                <a:lnTo>
                  <a:pt x="211666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203267" y="2785533"/>
            <a:ext cx="16934" cy="211668"/>
          </a:xfrm>
          <a:custGeom>
            <a:avLst/>
            <a:gdLst/>
            <a:ahLst/>
            <a:cxnLst/>
            <a:rect l="0" t="0" r="0" b="0"/>
            <a:pathLst>
              <a:path w="16934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6" y="186267"/>
                </a:lnTo>
                <a:lnTo>
                  <a:pt x="8466" y="194734"/>
                </a:lnTo>
                <a:lnTo>
                  <a:pt x="8466" y="211667"/>
                </a:lnTo>
                <a:lnTo>
                  <a:pt x="8466" y="211667"/>
                </a:lnTo>
                <a:lnTo>
                  <a:pt x="16933" y="211667"/>
                </a:lnTo>
                <a:lnTo>
                  <a:pt x="16933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838267" y="3335867"/>
            <a:ext cx="237068" cy="25401"/>
          </a:xfrm>
          <a:custGeom>
            <a:avLst/>
            <a:gdLst/>
            <a:ahLst/>
            <a:cxnLst/>
            <a:rect l="0" t="0" r="0" b="0"/>
            <a:pathLst>
              <a:path w="2370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50799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599" y="25400"/>
                </a:lnTo>
                <a:lnTo>
                  <a:pt x="126999" y="25400"/>
                </a:lnTo>
                <a:lnTo>
                  <a:pt x="143933" y="16933"/>
                </a:lnTo>
                <a:lnTo>
                  <a:pt x="160867" y="16933"/>
                </a:lnTo>
                <a:lnTo>
                  <a:pt x="177799" y="16933"/>
                </a:lnTo>
                <a:lnTo>
                  <a:pt x="194733" y="16933"/>
                </a:lnTo>
                <a:lnTo>
                  <a:pt x="211666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37067" y="8466"/>
                </a:lnTo>
                <a:lnTo>
                  <a:pt x="237067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237133" y="4216400"/>
            <a:ext cx="25402" cy="287868"/>
          </a:xfrm>
          <a:custGeom>
            <a:avLst/>
            <a:gdLst/>
            <a:ahLst/>
            <a:cxnLst/>
            <a:rect l="0" t="0" r="0" b="0"/>
            <a:pathLst>
              <a:path w="25402" h="287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77800"/>
                </a:lnTo>
                <a:lnTo>
                  <a:pt x="25401" y="203200"/>
                </a:lnTo>
                <a:lnTo>
                  <a:pt x="25401" y="220133"/>
                </a:lnTo>
                <a:lnTo>
                  <a:pt x="25401" y="245533"/>
                </a:lnTo>
                <a:lnTo>
                  <a:pt x="25401" y="270933"/>
                </a:lnTo>
                <a:lnTo>
                  <a:pt x="25401" y="270933"/>
                </a:lnTo>
                <a:lnTo>
                  <a:pt x="25401" y="287867"/>
                </a:lnTo>
                <a:lnTo>
                  <a:pt x="25401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11867" y="3259667"/>
            <a:ext cx="245534" cy="330201"/>
          </a:xfrm>
          <a:custGeom>
            <a:avLst/>
            <a:gdLst/>
            <a:ahLst/>
            <a:cxnLst/>
            <a:rect l="0" t="0" r="0" b="0"/>
            <a:pathLst>
              <a:path w="245534" h="330201">
                <a:moveTo>
                  <a:pt x="0" y="321733"/>
                </a:move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3"/>
                </a:lnTo>
                <a:lnTo>
                  <a:pt x="8466" y="313266"/>
                </a:lnTo>
                <a:lnTo>
                  <a:pt x="8466" y="296333"/>
                </a:lnTo>
                <a:lnTo>
                  <a:pt x="16933" y="279400"/>
                </a:lnTo>
                <a:lnTo>
                  <a:pt x="16933" y="262466"/>
                </a:lnTo>
                <a:lnTo>
                  <a:pt x="25400" y="237066"/>
                </a:lnTo>
                <a:lnTo>
                  <a:pt x="33866" y="211666"/>
                </a:lnTo>
                <a:lnTo>
                  <a:pt x="42333" y="186266"/>
                </a:lnTo>
                <a:lnTo>
                  <a:pt x="42333" y="160866"/>
                </a:lnTo>
                <a:lnTo>
                  <a:pt x="50800" y="135466"/>
                </a:lnTo>
                <a:lnTo>
                  <a:pt x="59266" y="101600"/>
                </a:lnTo>
                <a:lnTo>
                  <a:pt x="67733" y="76200"/>
                </a:lnTo>
                <a:lnTo>
                  <a:pt x="76200" y="59266"/>
                </a:lnTo>
                <a:lnTo>
                  <a:pt x="93133" y="42333"/>
                </a:lnTo>
                <a:lnTo>
                  <a:pt x="101600" y="25400"/>
                </a:lnTo>
                <a:lnTo>
                  <a:pt x="110066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8466"/>
                </a:lnTo>
                <a:lnTo>
                  <a:pt x="143933" y="25400"/>
                </a:lnTo>
                <a:lnTo>
                  <a:pt x="152400" y="42333"/>
                </a:lnTo>
                <a:lnTo>
                  <a:pt x="152400" y="59266"/>
                </a:lnTo>
                <a:lnTo>
                  <a:pt x="160866" y="84666"/>
                </a:lnTo>
                <a:lnTo>
                  <a:pt x="169333" y="110066"/>
                </a:lnTo>
                <a:lnTo>
                  <a:pt x="169333" y="135466"/>
                </a:lnTo>
                <a:lnTo>
                  <a:pt x="177800" y="160866"/>
                </a:lnTo>
                <a:lnTo>
                  <a:pt x="186266" y="186266"/>
                </a:lnTo>
                <a:lnTo>
                  <a:pt x="203200" y="211666"/>
                </a:lnTo>
                <a:lnTo>
                  <a:pt x="211666" y="228600"/>
                </a:lnTo>
                <a:lnTo>
                  <a:pt x="220133" y="254000"/>
                </a:lnTo>
                <a:lnTo>
                  <a:pt x="228600" y="270933"/>
                </a:lnTo>
                <a:lnTo>
                  <a:pt x="228600" y="287866"/>
                </a:lnTo>
                <a:lnTo>
                  <a:pt x="237066" y="296333"/>
                </a:lnTo>
                <a:lnTo>
                  <a:pt x="245533" y="313266"/>
                </a:lnTo>
                <a:lnTo>
                  <a:pt x="245533" y="321733"/>
                </a:lnTo>
                <a:lnTo>
                  <a:pt x="245533" y="330200"/>
                </a:lnTo>
                <a:lnTo>
                  <a:pt x="237066" y="330200"/>
                </a:lnTo>
                <a:lnTo>
                  <a:pt x="228600" y="330200"/>
                </a:lnTo>
                <a:lnTo>
                  <a:pt x="228600" y="330200"/>
                </a:lnTo>
                <a:lnTo>
                  <a:pt x="220133" y="330200"/>
                </a:lnTo>
                <a:lnTo>
                  <a:pt x="220133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37267" y="3445933"/>
            <a:ext cx="186267" cy="50801"/>
          </a:xfrm>
          <a:custGeom>
            <a:avLst/>
            <a:gdLst/>
            <a:ahLst/>
            <a:cxnLst/>
            <a:rect l="0" t="0" r="0" b="0"/>
            <a:pathLst>
              <a:path w="186267" h="50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76200" y="25400"/>
                </a:lnTo>
                <a:lnTo>
                  <a:pt x="93133" y="33867"/>
                </a:lnTo>
                <a:lnTo>
                  <a:pt x="110066" y="33867"/>
                </a:lnTo>
                <a:lnTo>
                  <a:pt x="127000" y="42334"/>
                </a:lnTo>
                <a:lnTo>
                  <a:pt x="143933" y="42334"/>
                </a:lnTo>
                <a:lnTo>
                  <a:pt x="160866" y="50800"/>
                </a:lnTo>
                <a:lnTo>
                  <a:pt x="177800" y="42334"/>
                </a:lnTo>
                <a:lnTo>
                  <a:pt x="177800" y="42334"/>
                </a:lnTo>
                <a:lnTo>
                  <a:pt x="186266" y="42334"/>
                </a:lnTo>
                <a:lnTo>
                  <a:pt x="186266" y="42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116667" y="3208867"/>
            <a:ext cx="50801" cy="389467"/>
          </a:xfrm>
          <a:custGeom>
            <a:avLst/>
            <a:gdLst/>
            <a:ahLst/>
            <a:cxnLst/>
            <a:rect l="0" t="0" r="0" b="0"/>
            <a:pathLst>
              <a:path w="50801" h="389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35466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8600"/>
                </a:lnTo>
                <a:lnTo>
                  <a:pt x="25400" y="262466"/>
                </a:lnTo>
                <a:lnTo>
                  <a:pt x="25400" y="287866"/>
                </a:lnTo>
                <a:lnTo>
                  <a:pt x="33866" y="313266"/>
                </a:lnTo>
                <a:lnTo>
                  <a:pt x="33866" y="330200"/>
                </a:lnTo>
                <a:lnTo>
                  <a:pt x="33866" y="347133"/>
                </a:lnTo>
                <a:lnTo>
                  <a:pt x="42333" y="364066"/>
                </a:lnTo>
                <a:lnTo>
                  <a:pt x="42333" y="381000"/>
                </a:lnTo>
                <a:lnTo>
                  <a:pt x="42333" y="381000"/>
                </a:lnTo>
                <a:lnTo>
                  <a:pt x="50800" y="389466"/>
                </a:lnTo>
                <a:lnTo>
                  <a:pt x="50800" y="389466"/>
                </a:lnTo>
                <a:lnTo>
                  <a:pt x="50800" y="389466"/>
                </a:lnTo>
                <a:lnTo>
                  <a:pt x="50800" y="381000"/>
                </a:lnTo>
                <a:lnTo>
                  <a:pt x="50800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277533" y="3183467"/>
            <a:ext cx="67735" cy="397934"/>
          </a:xfrm>
          <a:custGeom>
            <a:avLst/>
            <a:gdLst/>
            <a:ahLst/>
            <a:cxnLst/>
            <a:rect l="0" t="0" r="0" b="0"/>
            <a:pathLst>
              <a:path w="67735" h="397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60866"/>
                </a:lnTo>
                <a:lnTo>
                  <a:pt x="16934" y="194733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87866"/>
                </a:lnTo>
                <a:lnTo>
                  <a:pt x="33867" y="313266"/>
                </a:lnTo>
                <a:lnTo>
                  <a:pt x="33867" y="338666"/>
                </a:lnTo>
                <a:lnTo>
                  <a:pt x="33867" y="355600"/>
                </a:lnTo>
                <a:lnTo>
                  <a:pt x="42334" y="372533"/>
                </a:lnTo>
                <a:lnTo>
                  <a:pt x="42334" y="389466"/>
                </a:lnTo>
                <a:lnTo>
                  <a:pt x="50800" y="397933"/>
                </a:lnTo>
                <a:lnTo>
                  <a:pt x="50800" y="397933"/>
                </a:lnTo>
                <a:lnTo>
                  <a:pt x="59267" y="397933"/>
                </a:lnTo>
                <a:lnTo>
                  <a:pt x="59267" y="397933"/>
                </a:lnTo>
                <a:lnTo>
                  <a:pt x="67734" y="389466"/>
                </a:lnTo>
                <a:lnTo>
                  <a:pt x="67734" y="389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607733" y="3369733"/>
            <a:ext cx="262468" cy="237068"/>
          </a:xfrm>
          <a:custGeom>
            <a:avLst/>
            <a:gdLst/>
            <a:ahLst/>
            <a:cxnLst/>
            <a:rect l="0" t="0" r="0" b="0"/>
            <a:pathLst>
              <a:path w="262468" h="237068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27000" y="0"/>
                </a:lnTo>
                <a:lnTo>
                  <a:pt x="118534" y="8467"/>
                </a:lnTo>
                <a:lnTo>
                  <a:pt x="101600" y="16934"/>
                </a:lnTo>
                <a:lnTo>
                  <a:pt x="84667" y="25400"/>
                </a:lnTo>
                <a:lnTo>
                  <a:pt x="67734" y="33867"/>
                </a:lnTo>
                <a:lnTo>
                  <a:pt x="50800" y="42334"/>
                </a:lnTo>
                <a:lnTo>
                  <a:pt x="33867" y="59267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8534"/>
                </a:lnTo>
                <a:lnTo>
                  <a:pt x="16934" y="118534"/>
                </a:lnTo>
                <a:lnTo>
                  <a:pt x="25400" y="118534"/>
                </a:lnTo>
                <a:lnTo>
                  <a:pt x="42334" y="118534"/>
                </a:lnTo>
                <a:lnTo>
                  <a:pt x="67734" y="110067"/>
                </a:lnTo>
                <a:lnTo>
                  <a:pt x="93134" y="110067"/>
                </a:lnTo>
                <a:lnTo>
                  <a:pt x="127000" y="110067"/>
                </a:lnTo>
                <a:lnTo>
                  <a:pt x="152400" y="110067"/>
                </a:lnTo>
                <a:lnTo>
                  <a:pt x="186267" y="110067"/>
                </a:lnTo>
                <a:lnTo>
                  <a:pt x="203200" y="118534"/>
                </a:lnTo>
                <a:lnTo>
                  <a:pt x="228600" y="135467"/>
                </a:lnTo>
                <a:lnTo>
                  <a:pt x="245534" y="143934"/>
                </a:lnTo>
                <a:lnTo>
                  <a:pt x="254000" y="160867"/>
                </a:lnTo>
                <a:lnTo>
                  <a:pt x="262467" y="177800"/>
                </a:lnTo>
                <a:lnTo>
                  <a:pt x="254000" y="186267"/>
                </a:lnTo>
                <a:lnTo>
                  <a:pt x="254000" y="203200"/>
                </a:lnTo>
                <a:lnTo>
                  <a:pt x="237067" y="211667"/>
                </a:lnTo>
                <a:lnTo>
                  <a:pt x="228600" y="220134"/>
                </a:lnTo>
                <a:lnTo>
                  <a:pt x="203200" y="228600"/>
                </a:lnTo>
                <a:lnTo>
                  <a:pt x="186267" y="237067"/>
                </a:lnTo>
                <a:lnTo>
                  <a:pt x="169334" y="237067"/>
                </a:lnTo>
                <a:lnTo>
                  <a:pt x="152400" y="237067"/>
                </a:lnTo>
                <a:lnTo>
                  <a:pt x="135467" y="237067"/>
                </a:lnTo>
                <a:lnTo>
                  <a:pt x="118534" y="237067"/>
                </a:lnTo>
                <a:lnTo>
                  <a:pt x="101600" y="228600"/>
                </a:lnTo>
                <a:lnTo>
                  <a:pt x="93134" y="228600"/>
                </a:lnTo>
                <a:lnTo>
                  <a:pt x="84667" y="220134"/>
                </a:lnTo>
                <a:lnTo>
                  <a:pt x="84667" y="211667"/>
                </a:lnTo>
                <a:lnTo>
                  <a:pt x="84667" y="211667"/>
                </a:lnTo>
                <a:lnTo>
                  <a:pt x="84667" y="203200"/>
                </a:lnTo>
                <a:lnTo>
                  <a:pt x="84667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63333" y="3403600"/>
            <a:ext cx="16935" cy="203201"/>
          </a:xfrm>
          <a:custGeom>
            <a:avLst/>
            <a:gdLst/>
            <a:ahLst/>
            <a:cxnLst/>
            <a:rect l="0" t="0" r="0" b="0"/>
            <a:pathLst>
              <a:path w="16935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67733"/>
                </a:lnTo>
                <a:lnTo>
                  <a:pt x="0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4" y="177800"/>
                </a:lnTo>
                <a:lnTo>
                  <a:pt x="16934" y="186267"/>
                </a:lnTo>
                <a:lnTo>
                  <a:pt x="16934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194733"/>
                </a:lnTo>
                <a:lnTo>
                  <a:pt x="16934" y="186267"/>
                </a:lnTo>
                <a:lnTo>
                  <a:pt x="16934" y="186267"/>
                </a:lnTo>
                <a:lnTo>
                  <a:pt x="8467" y="169333"/>
                </a:lnTo>
                <a:lnTo>
                  <a:pt x="8467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21000" y="33274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039533" y="3361267"/>
            <a:ext cx="186268" cy="237067"/>
          </a:xfrm>
          <a:custGeom>
            <a:avLst/>
            <a:gdLst/>
            <a:ahLst/>
            <a:cxnLst/>
            <a:rect l="0" t="0" r="0" b="0"/>
            <a:pathLst>
              <a:path w="186268" h="237067">
                <a:moveTo>
                  <a:pt x="186267" y="67733"/>
                </a:moveTo>
                <a:lnTo>
                  <a:pt x="186267" y="59266"/>
                </a:lnTo>
                <a:lnTo>
                  <a:pt x="186267" y="50800"/>
                </a:lnTo>
                <a:lnTo>
                  <a:pt x="186267" y="50800"/>
                </a:lnTo>
                <a:lnTo>
                  <a:pt x="177800" y="33866"/>
                </a:lnTo>
                <a:lnTo>
                  <a:pt x="169334" y="25400"/>
                </a:lnTo>
                <a:lnTo>
                  <a:pt x="160867" y="16933"/>
                </a:lnTo>
                <a:lnTo>
                  <a:pt x="152400" y="8466"/>
                </a:lnTo>
                <a:lnTo>
                  <a:pt x="143934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8466"/>
                </a:lnTo>
                <a:lnTo>
                  <a:pt x="84667" y="16933"/>
                </a:lnTo>
                <a:lnTo>
                  <a:pt x="76200" y="25400"/>
                </a:lnTo>
                <a:lnTo>
                  <a:pt x="59267" y="33866"/>
                </a:lnTo>
                <a:lnTo>
                  <a:pt x="50800" y="42333"/>
                </a:lnTo>
                <a:lnTo>
                  <a:pt x="42334" y="59266"/>
                </a:lnTo>
                <a:lnTo>
                  <a:pt x="33867" y="76200"/>
                </a:lnTo>
                <a:lnTo>
                  <a:pt x="16934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8467" y="194733"/>
                </a:lnTo>
                <a:lnTo>
                  <a:pt x="16934" y="211666"/>
                </a:lnTo>
                <a:lnTo>
                  <a:pt x="25400" y="220133"/>
                </a:lnTo>
                <a:lnTo>
                  <a:pt x="42334" y="228600"/>
                </a:lnTo>
                <a:lnTo>
                  <a:pt x="59267" y="237066"/>
                </a:lnTo>
                <a:lnTo>
                  <a:pt x="76200" y="237066"/>
                </a:lnTo>
                <a:lnTo>
                  <a:pt x="101600" y="237066"/>
                </a:lnTo>
                <a:lnTo>
                  <a:pt x="118534" y="237066"/>
                </a:lnTo>
                <a:lnTo>
                  <a:pt x="135467" y="228600"/>
                </a:lnTo>
                <a:lnTo>
                  <a:pt x="143934" y="220133"/>
                </a:lnTo>
                <a:lnTo>
                  <a:pt x="152400" y="203200"/>
                </a:lnTo>
                <a:lnTo>
                  <a:pt x="160867" y="186266"/>
                </a:lnTo>
                <a:lnTo>
                  <a:pt x="169334" y="169333"/>
                </a:lnTo>
                <a:lnTo>
                  <a:pt x="169334" y="169333"/>
                </a:lnTo>
                <a:lnTo>
                  <a:pt x="169334" y="143933"/>
                </a:lnTo>
                <a:lnTo>
                  <a:pt x="169334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175000" y="3242733"/>
            <a:ext cx="67734" cy="389468"/>
          </a:xfrm>
          <a:custGeom>
            <a:avLst/>
            <a:gdLst/>
            <a:ahLst/>
            <a:cxnLst/>
            <a:rect l="0" t="0" r="0" b="0"/>
            <a:pathLst>
              <a:path w="67734" h="389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8467" y="93134"/>
                </a:lnTo>
                <a:lnTo>
                  <a:pt x="16933" y="118534"/>
                </a:lnTo>
                <a:lnTo>
                  <a:pt x="16933" y="143934"/>
                </a:lnTo>
                <a:lnTo>
                  <a:pt x="25400" y="177800"/>
                </a:lnTo>
                <a:lnTo>
                  <a:pt x="25400" y="211667"/>
                </a:lnTo>
                <a:lnTo>
                  <a:pt x="25400" y="245534"/>
                </a:lnTo>
                <a:lnTo>
                  <a:pt x="33867" y="270934"/>
                </a:lnTo>
                <a:lnTo>
                  <a:pt x="42333" y="304800"/>
                </a:lnTo>
                <a:lnTo>
                  <a:pt x="42333" y="330200"/>
                </a:lnTo>
                <a:lnTo>
                  <a:pt x="50800" y="347134"/>
                </a:lnTo>
                <a:lnTo>
                  <a:pt x="50800" y="364067"/>
                </a:lnTo>
                <a:lnTo>
                  <a:pt x="59267" y="381000"/>
                </a:lnTo>
                <a:lnTo>
                  <a:pt x="59267" y="381000"/>
                </a:lnTo>
                <a:lnTo>
                  <a:pt x="67733" y="389467"/>
                </a:lnTo>
                <a:lnTo>
                  <a:pt x="67733" y="389467"/>
                </a:lnTo>
                <a:lnTo>
                  <a:pt x="67733" y="389467"/>
                </a:lnTo>
                <a:lnTo>
                  <a:pt x="67733" y="381000"/>
                </a:lnTo>
                <a:lnTo>
                  <a:pt x="67733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293533" y="3395133"/>
            <a:ext cx="143935" cy="228601"/>
          </a:xfrm>
          <a:custGeom>
            <a:avLst/>
            <a:gdLst/>
            <a:ahLst/>
            <a:cxnLst/>
            <a:rect l="0" t="0" r="0" b="0"/>
            <a:pathLst>
              <a:path w="143935" h="228601">
                <a:moveTo>
                  <a:pt x="8467" y="118534"/>
                </a:moveTo>
                <a:lnTo>
                  <a:pt x="8467" y="118534"/>
                </a:lnTo>
                <a:lnTo>
                  <a:pt x="16934" y="118534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0" y="118534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93134"/>
                </a:lnTo>
                <a:lnTo>
                  <a:pt x="93134" y="84667"/>
                </a:lnTo>
                <a:lnTo>
                  <a:pt x="93134" y="76200"/>
                </a:lnTo>
                <a:lnTo>
                  <a:pt x="93134" y="59267"/>
                </a:lnTo>
                <a:lnTo>
                  <a:pt x="93134" y="42334"/>
                </a:lnTo>
                <a:lnTo>
                  <a:pt x="93134" y="33867"/>
                </a:lnTo>
                <a:lnTo>
                  <a:pt x="84667" y="16934"/>
                </a:lnTo>
                <a:lnTo>
                  <a:pt x="67734" y="8467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16934" y="33867"/>
                </a:lnTo>
                <a:lnTo>
                  <a:pt x="8467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69334"/>
                </a:lnTo>
                <a:lnTo>
                  <a:pt x="16934" y="186267"/>
                </a:lnTo>
                <a:lnTo>
                  <a:pt x="25400" y="203200"/>
                </a:lnTo>
                <a:lnTo>
                  <a:pt x="42334" y="220134"/>
                </a:lnTo>
                <a:lnTo>
                  <a:pt x="59267" y="228600"/>
                </a:lnTo>
                <a:lnTo>
                  <a:pt x="76200" y="228600"/>
                </a:lnTo>
                <a:lnTo>
                  <a:pt x="93134" y="228600"/>
                </a:lnTo>
                <a:lnTo>
                  <a:pt x="110067" y="220134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43934" y="194734"/>
                </a:lnTo>
                <a:lnTo>
                  <a:pt x="143934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479800" y="3403600"/>
            <a:ext cx="169334" cy="220134"/>
          </a:xfrm>
          <a:custGeom>
            <a:avLst/>
            <a:gdLst/>
            <a:ahLst/>
            <a:cxnLst/>
            <a:rect l="0" t="0" r="0" b="0"/>
            <a:pathLst>
              <a:path w="169334" h="220134">
                <a:moveTo>
                  <a:pt x="76200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25400"/>
                </a:lnTo>
                <a:lnTo>
                  <a:pt x="25400" y="25400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16933" y="84667"/>
                </a:lnTo>
                <a:lnTo>
                  <a:pt x="25400" y="93133"/>
                </a:lnTo>
                <a:lnTo>
                  <a:pt x="42333" y="93133"/>
                </a:lnTo>
                <a:lnTo>
                  <a:pt x="59267" y="93133"/>
                </a:lnTo>
                <a:lnTo>
                  <a:pt x="67733" y="84667"/>
                </a:lnTo>
                <a:lnTo>
                  <a:pt x="84667" y="84667"/>
                </a:lnTo>
                <a:lnTo>
                  <a:pt x="101600" y="76200"/>
                </a:lnTo>
                <a:lnTo>
                  <a:pt x="118533" y="76200"/>
                </a:lnTo>
                <a:lnTo>
                  <a:pt x="135467" y="76200"/>
                </a:lnTo>
                <a:lnTo>
                  <a:pt x="152400" y="84667"/>
                </a:lnTo>
                <a:lnTo>
                  <a:pt x="160867" y="93133"/>
                </a:lnTo>
                <a:lnTo>
                  <a:pt x="169333" y="101600"/>
                </a:lnTo>
                <a:lnTo>
                  <a:pt x="169333" y="118533"/>
                </a:lnTo>
                <a:lnTo>
                  <a:pt x="169333" y="135467"/>
                </a:lnTo>
                <a:lnTo>
                  <a:pt x="160867" y="143933"/>
                </a:lnTo>
                <a:lnTo>
                  <a:pt x="152400" y="160867"/>
                </a:lnTo>
                <a:lnTo>
                  <a:pt x="143933" y="177800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01600" y="211667"/>
                </a:lnTo>
                <a:lnTo>
                  <a:pt x="93133" y="220133"/>
                </a:lnTo>
                <a:lnTo>
                  <a:pt x="84667" y="220133"/>
                </a:lnTo>
                <a:lnTo>
                  <a:pt x="76200" y="220133"/>
                </a:lnTo>
                <a:lnTo>
                  <a:pt x="67733" y="211667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186267"/>
                </a:lnTo>
                <a:lnTo>
                  <a:pt x="67733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40200" y="3293533"/>
            <a:ext cx="270934" cy="135468"/>
          </a:xfrm>
          <a:custGeom>
            <a:avLst/>
            <a:gdLst/>
            <a:ahLst/>
            <a:cxnLst/>
            <a:rect l="0" t="0" r="0" b="0"/>
            <a:pathLst>
              <a:path w="270934" h="135468">
                <a:moveTo>
                  <a:pt x="8467" y="135467"/>
                </a:moveTo>
                <a:lnTo>
                  <a:pt x="8467" y="135467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18534"/>
                </a:lnTo>
                <a:lnTo>
                  <a:pt x="0" y="118534"/>
                </a:lnTo>
                <a:lnTo>
                  <a:pt x="0" y="110067"/>
                </a:lnTo>
                <a:lnTo>
                  <a:pt x="8467" y="101600"/>
                </a:lnTo>
                <a:lnTo>
                  <a:pt x="8467" y="93134"/>
                </a:lnTo>
                <a:lnTo>
                  <a:pt x="8467" y="76200"/>
                </a:lnTo>
                <a:lnTo>
                  <a:pt x="16933" y="67734"/>
                </a:lnTo>
                <a:lnTo>
                  <a:pt x="25400" y="50800"/>
                </a:lnTo>
                <a:lnTo>
                  <a:pt x="33867" y="33867"/>
                </a:lnTo>
                <a:lnTo>
                  <a:pt x="42333" y="25400"/>
                </a:lnTo>
                <a:lnTo>
                  <a:pt x="50800" y="8467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67733" y="8467"/>
                </a:lnTo>
                <a:lnTo>
                  <a:pt x="76200" y="16934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67734"/>
                </a:lnTo>
                <a:lnTo>
                  <a:pt x="93133" y="76200"/>
                </a:lnTo>
                <a:lnTo>
                  <a:pt x="101600" y="93134"/>
                </a:lnTo>
                <a:lnTo>
                  <a:pt x="110067" y="110067"/>
                </a:lnTo>
                <a:lnTo>
                  <a:pt x="127000" y="118534"/>
                </a:lnTo>
                <a:lnTo>
                  <a:pt x="135467" y="127000"/>
                </a:lnTo>
                <a:lnTo>
                  <a:pt x="143933" y="135467"/>
                </a:lnTo>
                <a:lnTo>
                  <a:pt x="160867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94733" y="135467"/>
                </a:lnTo>
                <a:lnTo>
                  <a:pt x="203200" y="127000"/>
                </a:lnTo>
                <a:lnTo>
                  <a:pt x="211667" y="118534"/>
                </a:lnTo>
                <a:lnTo>
                  <a:pt x="228600" y="110067"/>
                </a:lnTo>
                <a:lnTo>
                  <a:pt x="237067" y="101600"/>
                </a:lnTo>
                <a:lnTo>
                  <a:pt x="245533" y="84667"/>
                </a:lnTo>
                <a:lnTo>
                  <a:pt x="254000" y="67734"/>
                </a:lnTo>
                <a:lnTo>
                  <a:pt x="262467" y="59267"/>
                </a:lnTo>
                <a:lnTo>
                  <a:pt x="270933" y="42334"/>
                </a:lnTo>
                <a:lnTo>
                  <a:pt x="270933" y="33867"/>
                </a:lnTo>
                <a:lnTo>
                  <a:pt x="270933" y="33867"/>
                </a:lnTo>
                <a:lnTo>
                  <a:pt x="270933" y="33867"/>
                </a:lnTo>
                <a:lnTo>
                  <a:pt x="262467" y="33867"/>
                </a:lnTo>
                <a:lnTo>
                  <a:pt x="262467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114800" y="3530600"/>
            <a:ext cx="270934" cy="16934"/>
          </a:xfrm>
          <a:custGeom>
            <a:avLst/>
            <a:gdLst/>
            <a:ahLst/>
            <a:cxnLst/>
            <a:rect l="0" t="0" r="0" b="0"/>
            <a:pathLst>
              <a:path w="270934" h="16934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0"/>
                </a:lnTo>
                <a:lnTo>
                  <a:pt x="245533" y="0"/>
                </a:lnTo>
                <a:lnTo>
                  <a:pt x="262467" y="0"/>
                </a:lnTo>
                <a:lnTo>
                  <a:pt x="262467" y="0"/>
                </a:lnTo>
                <a:lnTo>
                  <a:pt x="270933" y="8467"/>
                </a:lnTo>
                <a:lnTo>
                  <a:pt x="2709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48667" y="3657600"/>
            <a:ext cx="270934" cy="1"/>
          </a:xfrm>
          <a:custGeom>
            <a:avLst/>
            <a:gdLst/>
            <a:ahLst/>
            <a:cxnLst/>
            <a:rect l="0" t="0" r="0" b="0"/>
            <a:pathLst>
              <a:path w="270934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110066" y="0"/>
                </a:lnTo>
                <a:lnTo>
                  <a:pt x="135466" y="0"/>
                </a:lnTo>
                <a:lnTo>
                  <a:pt x="169333" y="0"/>
                </a:lnTo>
                <a:lnTo>
                  <a:pt x="211666" y="0"/>
                </a:lnTo>
                <a:lnTo>
                  <a:pt x="245533" y="0"/>
                </a:lnTo>
                <a:lnTo>
                  <a:pt x="245533" y="0"/>
                </a:lnTo>
                <a:lnTo>
                  <a:pt x="270933" y="0"/>
                </a:lnTo>
                <a:lnTo>
                  <a:pt x="270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576734" y="3158067"/>
            <a:ext cx="1253067" cy="982134"/>
          </a:xfrm>
          <a:custGeom>
            <a:avLst/>
            <a:gdLst/>
            <a:ahLst/>
            <a:cxnLst/>
            <a:rect l="0" t="0" r="0" b="0"/>
            <a:pathLst>
              <a:path w="1253067" h="982134">
                <a:moveTo>
                  <a:pt x="8466" y="8466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16933"/>
                </a:lnTo>
                <a:lnTo>
                  <a:pt x="25399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50799" y="33866"/>
                </a:lnTo>
                <a:lnTo>
                  <a:pt x="50799" y="33866"/>
                </a:lnTo>
                <a:lnTo>
                  <a:pt x="59266" y="33866"/>
                </a:lnTo>
                <a:lnTo>
                  <a:pt x="67732" y="42333"/>
                </a:lnTo>
                <a:lnTo>
                  <a:pt x="67732" y="42333"/>
                </a:lnTo>
                <a:lnTo>
                  <a:pt x="67732" y="50800"/>
                </a:lnTo>
                <a:lnTo>
                  <a:pt x="76200" y="50800"/>
                </a:lnTo>
                <a:lnTo>
                  <a:pt x="84666" y="59266"/>
                </a:lnTo>
                <a:lnTo>
                  <a:pt x="84666" y="59266"/>
                </a:lnTo>
                <a:lnTo>
                  <a:pt x="93133" y="67733"/>
                </a:lnTo>
                <a:lnTo>
                  <a:pt x="101599" y="67733"/>
                </a:lnTo>
                <a:lnTo>
                  <a:pt x="101599" y="76200"/>
                </a:lnTo>
                <a:lnTo>
                  <a:pt x="110066" y="76200"/>
                </a:lnTo>
                <a:lnTo>
                  <a:pt x="118533" y="84666"/>
                </a:lnTo>
                <a:lnTo>
                  <a:pt x="118533" y="84666"/>
                </a:lnTo>
                <a:lnTo>
                  <a:pt x="126999" y="93133"/>
                </a:lnTo>
                <a:lnTo>
                  <a:pt x="135466" y="101600"/>
                </a:lnTo>
                <a:lnTo>
                  <a:pt x="143932" y="101600"/>
                </a:lnTo>
                <a:lnTo>
                  <a:pt x="152400" y="110066"/>
                </a:lnTo>
                <a:lnTo>
                  <a:pt x="152400" y="118533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77799" y="127000"/>
                </a:lnTo>
                <a:lnTo>
                  <a:pt x="186266" y="135466"/>
                </a:lnTo>
                <a:lnTo>
                  <a:pt x="194733" y="143933"/>
                </a:lnTo>
                <a:lnTo>
                  <a:pt x="203199" y="143933"/>
                </a:lnTo>
                <a:lnTo>
                  <a:pt x="211666" y="152400"/>
                </a:lnTo>
                <a:lnTo>
                  <a:pt x="220132" y="160866"/>
                </a:lnTo>
                <a:lnTo>
                  <a:pt x="228600" y="160866"/>
                </a:lnTo>
                <a:lnTo>
                  <a:pt x="237066" y="169333"/>
                </a:lnTo>
                <a:lnTo>
                  <a:pt x="245533" y="177800"/>
                </a:lnTo>
                <a:lnTo>
                  <a:pt x="253999" y="177800"/>
                </a:lnTo>
                <a:lnTo>
                  <a:pt x="262466" y="186266"/>
                </a:lnTo>
                <a:lnTo>
                  <a:pt x="270933" y="194733"/>
                </a:lnTo>
                <a:lnTo>
                  <a:pt x="279399" y="194733"/>
                </a:lnTo>
                <a:lnTo>
                  <a:pt x="287866" y="203200"/>
                </a:lnTo>
                <a:lnTo>
                  <a:pt x="304800" y="211666"/>
                </a:lnTo>
                <a:lnTo>
                  <a:pt x="304800" y="220133"/>
                </a:lnTo>
                <a:lnTo>
                  <a:pt x="313266" y="220133"/>
                </a:lnTo>
                <a:lnTo>
                  <a:pt x="321733" y="228600"/>
                </a:lnTo>
                <a:lnTo>
                  <a:pt x="330199" y="237066"/>
                </a:lnTo>
                <a:lnTo>
                  <a:pt x="338666" y="245533"/>
                </a:lnTo>
                <a:lnTo>
                  <a:pt x="355599" y="245533"/>
                </a:lnTo>
                <a:lnTo>
                  <a:pt x="364066" y="254000"/>
                </a:lnTo>
                <a:lnTo>
                  <a:pt x="372532" y="262466"/>
                </a:lnTo>
                <a:lnTo>
                  <a:pt x="381000" y="270933"/>
                </a:lnTo>
                <a:lnTo>
                  <a:pt x="389466" y="270933"/>
                </a:lnTo>
                <a:lnTo>
                  <a:pt x="406399" y="279400"/>
                </a:lnTo>
                <a:lnTo>
                  <a:pt x="414866" y="287866"/>
                </a:lnTo>
                <a:lnTo>
                  <a:pt x="423333" y="296333"/>
                </a:lnTo>
                <a:lnTo>
                  <a:pt x="431799" y="296333"/>
                </a:lnTo>
                <a:lnTo>
                  <a:pt x="440266" y="304800"/>
                </a:lnTo>
                <a:lnTo>
                  <a:pt x="457200" y="313266"/>
                </a:lnTo>
                <a:lnTo>
                  <a:pt x="465666" y="321733"/>
                </a:lnTo>
                <a:lnTo>
                  <a:pt x="482599" y="330200"/>
                </a:lnTo>
                <a:lnTo>
                  <a:pt x="491066" y="330200"/>
                </a:lnTo>
                <a:lnTo>
                  <a:pt x="499533" y="338666"/>
                </a:lnTo>
                <a:lnTo>
                  <a:pt x="507999" y="347133"/>
                </a:lnTo>
                <a:lnTo>
                  <a:pt x="524932" y="355600"/>
                </a:lnTo>
                <a:lnTo>
                  <a:pt x="533400" y="364066"/>
                </a:lnTo>
                <a:lnTo>
                  <a:pt x="541866" y="372533"/>
                </a:lnTo>
                <a:lnTo>
                  <a:pt x="550333" y="372533"/>
                </a:lnTo>
                <a:lnTo>
                  <a:pt x="567266" y="389466"/>
                </a:lnTo>
                <a:lnTo>
                  <a:pt x="575733" y="389466"/>
                </a:lnTo>
                <a:lnTo>
                  <a:pt x="584199" y="397933"/>
                </a:lnTo>
                <a:lnTo>
                  <a:pt x="601132" y="406400"/>
                </a:lnTo>
                <a:lnTo>
                  <a:pt x="609600" y="414866"/>
                </a:lnTo>
                <a:lnTo>
                  <a:pt x="626533" y="423333"/>
                </a:lnTo>
                <a:lnTo>
                  <a:pt x="634999" y="431800"/>
                </a:lnTo>
                <a:lnTo>
                  <a:pt x="643466" y="440266"/>
                </a:lnTo>
                <a:lnTo>
                  <a:pt x="651933" y="448733"/>
                </a:lnTo>
                <a:lnTo>
                  <a:pt x="660399" y="457200"/>
                </a:lnTo>
                <a:lnTo>
                  <a:pt x="677332" y="465666"/>
                </a:lnTo>
                <a:lnTo>
                  <a:pt x="685800" y="474133"/>
                </a:lnTo>
                <a:lnTo>
                  <a:pt x="702733" y="482600"/>
                </a:lnTo>
                <a:lnTo>
                  <a:pt x="711199" y="491066"/>
                </a:lnTo>
                <a:lnTo>
                  <a:pt x="719666" y="499533"/>
                </a:lnTo>
                <a:lnTo>
                  <a:pt x="736599" y="508000"/>
                </a:lnTo>
                <a:lnTo>
                  <a:pt x="745066" y="516466"/>
                </a:lnTo>
                <a:lnTo>
                  <a:pt x="753532" y="524933"/>
                </a:lnTo>
                <a:lnTo>
                  <a:pt x="762000" y="533400"/>
                </a:lnTo>
                <a:lnTo>
                  <a:pt x="770466" y="541866"/>
                </a:lnTo>
                <a:lnTo>
                  <a:pt x="787399" y="550333"/>
                </a:lnTo>
                <a:lnTo>
                  <a:pt x="795866" y="558800"/>
                </a:lnTo>
                <a:lnTo>
                  <a:pt x="804333" y="567266"/>
                </a:lnTo>
                <a:lnTo>
                  <a:pt x="821266" y="575733"/>
                </a:lnTo>
                <a:lnTo>
                  <a:pt x="829732" y="584200"/>
                </a:lnTo>
                <a:lnTo>
                  <a:pt x="838200" y="592666"/>
                </a:lnTo>
                <a:lnTo>
                  <a:pt x="846666" y="601133"/>
                </a:lnTo>
                <a:lnTo>
                  <a:pt x="855133" y="609600"/>
                </a:lnTo>
                <a:lnTo>
                  <a:pt x="863599" y="618066"/>
                </a:lnTo>
                <a:lnTo>
                  <a:pt x="880533" y="626533"/>
                </a:lnTo>
                <a:lnTo>
                  <a:pt x="888999" y="635000"/>
                </a:lnTo>
                <a:lnTo>
                  <a:pt x="897466" y="643466"/>
                </a:lnTo>
                <a:lnTo>
                  <a:pt x="905932" y="651933"/>
                </a:lnTo>
                <a:lnTo>
                  <a:pt x="914400" y="660400"/>
                </a:lnTo>
                <a:lnTo>
                  <a:pt x="922866" y="668866"/>
                </a:lnTo>
                <a:lnTo>
                  <a:pt x="931333" y="677333"/>
                </a:lnTo>
                <a:lnTo>
                  <a:pt x="948266" y="685800"/>
                </a:lnTo>
                <a:lnTo>
                  <a:pt x="956733" y="694266"/>
                </a:lnTo>
                <a:lnTo>
                  <a:pt x="965199" y="702733"/>
                </a:lnTo>
                <a:lnTo>
                  <a:pt x="973666" y="711200"/>
                </a:lnTo>
                <a:lnTo>
                  <a:pt x="982132" y="719666"/>
                </a:lnTo>
                <a:lnTo>
                  <a:pt x="990600" y="728133"/>
                </a:lnTo>
                <a:lnTo>
                  <a:pt x="999066" y="736600"/>
                </a:lnTo>
                <a:lnTo>
                  <a:pt x="1007533" y="745066"/>
                </a:lnTo>
                <a:lnTo>
                  <a:pt x="1015999" y="753533"/>
                </a:lnTo>
                <a:lnTo>
                  <a:pt x="1024466" y="762000"/>
                </a:lnTo>
                <a:lnTo>
                  <a:pt x="1032933" y="770466"/>
                </a:lnTo>
                <a:lnTo>
                  <a:pt x="1041399" y="770466"/>
                </a:lnTo>
                <a:lnTo>
                  <a:pt x="1041399" y="787400"/>
                </a:lnTo>
                <a:lnTo>
                  <a:pt x="1058332" y="787400"/>
                </a:lnTo>
                <a:lnTo>
                  <a:pt x="1058332" y="795866"/>
                </a:lnTo>
                <a:lnTo>
                  <a:pt x="1075266" y="804333"/>
                </a:lnTo>
                <a:lnTo>
                  <a:pt x="1075266" y="812800"/>
                </a:lnTo>
                <a:lnTo>
                  <a:pt x="1083733" y="821266"/>
                </a:lnTo>
                <a:lnTo>
                  <a:pt x="1092199" y="829733"/>
                </a:lnTo>
                <a:lnTo>
                  <a:pt x="1100666" y="829733"/>
                </a:lnTo>
                <a:lnTo>
                  <a:pt x="1100666" y="838200"/>
                </a:lnTo>
                <a:lnTo>
                  <a:pt x="1109133" y="846666"/>
                </a:lnTo>
                <a:lnTo>
                  <a:pt x="1117599" y="855133"/>
                </a:lnTo>
                <a:lnTo>
                  <a:pt x="1126066" y="863600"/>
                </a:lnTo>
                <a:lnTo>
                  <a:pt x="1134532" y="863600"/>
                </a:lnTo>
                <a:lnTo>
                  <a:pt x="1143000" y="872066"/>
                </a:lnTo>
                <a:lnTo>
                  <a:pt x="1143000" y="880533"/>
                </a:lnTo>
                <a:lnTo>
                  <a:pt x="1151466" y="889000"/>
                </a:lnTo>
                <a:lnTo>
                  <a:pt x="1159933" y="897466"/>
                </a:lnTo>
                <a:lnTo>
                  <a:pt x="1168399" y="897466"/>
                </a:lnTo>
                <a:lnTo>
                  <a:pt x="1176866" y="905933"/>
                </a:lnTo>
                <a:lnTo>
                  <a:pt x="1185333" y="914400"/>
                </a:lnTo>
                <a:lnTo>
                  <a:pt x="1185333" y="914400"/>
                </a:lnTo>
                <a:lnTo>
                  <a:pt x="1202266" y="922866"/>
                </a:lnTo>
                <a:lnTo>
                  <a:pt x="1202266" y="931333"/>
                </a:lnTo>
                <a:lnTo>
                  <a:pt x="1210732" y="939800"/>
                </a:lnTo>
                <a:lnTo>
                  <a:pt x="1219200" y="939800"/>
                </a:lnTo>
                <a:lnTo>
                  <a:pt x="1227666" y="948266"/>
                </a:lnTo>
                <a:lnTo>
                  <a:pt x="1236132" y="956733"/>
                </a:lnTo>
                <a:lnTo>
                  <a:pt x="1244599" y="965200"/>
                </a:lnTo>
                <a:lnTo>
                  <a:pt x="1244599" y="965200"/>
                </a:lnTo>
                <a:lnTo>
                  <a:pt x="1253066" y="973666"/>
                </a:lnTo>
                <a:lnTo>
                  <a:pt x="1253066" y="973666"/>
                </a:lnTo>
                <a:lnTo>
                  <a:pt x="1253066" y="973666"/>
                </a:lnTo>
                <a:lnTo>
                  <a:pt x="1253066" y="982133"/>
                </a:lnTo>
                <a:lnTo>
                  <a:pt x="1253066" y="982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348134" y="2607733"/>
            <a:ext cx="1701800" cy="2032001"/>
          </a:xfrm>
          <a:custGeom>
            <a:avLst/>
            <a:gdLst/>
            <a:ahLst/>
            <a:cxnLst/>
            <a:rect l="0" t="0" r="0" b="0"/>
            <a:pathLst>
              <a:path w="1701800" h="2032001">
                <a:moveTo>
                  <a:pt x="0" y="2032000"/>
                </a:move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32000"/>
                </a:lnTo>
                <a:lnTo>
                  <a:pt x="0" y="2023534"/>
                </a:lnTo>
                <a:lnTo>
                  <a:pt x="0" y="2023534"/>
                </a:lnTo>
                <a:lnTo>
                  <a:pt x="8466" y="2023534"/>
                </a:lnTo>
                <a:lnTo>
                  <a:pt x="8466" y="2023534"/>
                </a:lnTo>
                <a:lnTo>
                  <a:pt x="8466" y="2023534"/>
                </a:lnTo>
                <a:lnTo>
                  <a:pt x="8466" y="2015067"/>
                </a:lnTo>
                <a:lnTo>
                  <a:pt x="8466" y="2015067"/>
                </a:lnTo>
                <a:lnTo>
                  <a:pt x="16933" y="2015067"/>
                </a:lnTo>
                <a:lnTo>
                  <a:pt x="16933" y="2006600"/>
                </a:lnTo>
                <a:lnTo>
                  <a:pt x="16933" y="1998134"/>
                </a:lnTo>
                <a:lnTo>
                  <a:pt x="25399" y="1998134"/>
                </a:lnTo>
                <a:lnTo>
                  <a:pt x="25399" y="1989667"/>
                </a:lnTo>
                <a:lnTo>
                  <a:pt x="33866" y="1989667"/>
                </a:lnTo>
                <a:lnTo>
                  <a:pt x="33866" y="1981200"/>
                </a:lnTo>
                <a:lnTo>
                  <a:pt x="33866" y="1972734"/>
                </a:lnTo>
                <a:lnTo>
                  <a:pt x="42333" y="1972734"/>
                </a:lnTo>
                <a:lnTo>
                  <a:pt x="42333" y="1964267"/>
                </a:lnTo>
                <a:lnTo>
                  <a:pt x="50799" y="1955800"/>
                </a:lnTo>
                <a:lnTo>
                  <a:pt x="50799" y="1955800"/>
                </a:lnTo>
                <a:lnTo>
                  <a:pt x="59266" y="1938867"/>
                </a:lnTo>
                <a:lnTo>
                  <a:pt x="59266" y="1938867"/>
                </a:lnTo>
                <a:lnTo>
                  <a:pt x="67732" y="1930400"/>
                </a:lnTo>
                <a:lnTo>
                  <a:pt x="67732" y="1921934"/>
                </a:lnTo>
                <a:lnTo>
                  <a:pt x="76200" y="1913467"/>
                </a:lnTo>
                <a:lnTo>
                  <a:pt x="76200" y="1905000"/>
                </a:lnTo>
                <a:lnTo>
                  <a:pt x="84666" y="1896534"/>
                </a:lnTo>
                <a:lnTo>
                  <a:pt x="93133" y="1888067"/>
                </a:lnTo>
                <a:lnTo>
                  <a:pt x="101599" y="1879600"/>
                </a:lnTo>
                <a:lnTo>
                  <a:pt x="101599" y="1871134"/>
                </a:lnTo>
                <a:lnTo>
                  <a:pt x="110066" y="1862667"/>
                </a:lnTo>
                <a:lnTo>
                  <a:pt x="118533" y="1854200"/>
                </a:lnTo>
                <a:lnTo>
                  <a:pt x="126999" y="1845734"/>
                </a:lnTo>
                <a:lnTo>
                  <a:pt x="135466" y="1837267"/>
                </a:lnTo>
                <a:lnTo>
                  <a:pt x="143932" y="1828800"/>
                </a:lnTo>
                <a:lnTo>
                  <a:pt x="152400" y="1820334"/>
                </a:lnTo>
                <a:lnTo>
                  <a:pt x="160866" y="1811867"/>
                </a:lnTo>
                <a:lnTo>
                  <a:pt x="169333" y="1803400"/>
                </a:lnTo>
                <a:lnTo>
                  <a:pt x="177799" y="1794934"/>
                </a:lnTo>
                <a:lnTo>
                  <a:pt x="177799" y="1786467"/>
                </a:lnTo>
                <a:lnTo>
                  <a:pt x="186266" y="1778000"/>
                </a:lnTo>
                <a:lnTo>
                  <a:pt x="194733" y="1769534"/>
                </a:lnTo>
                <a:lnTo>
                  <a:pt x="203199" y="1761067"/>
                </a:lnTo>
                <a:lnTo>
                  <a:pt x="211666" y="1752600"/>
                </a:lnTo>
                <a:lnTo>
                  <a:pt x="220132" y="1744134"/>
                </a:lnTo>
                <a:lnTo>
                  <a:pt x="228600" y="1735667"/>
                </a:lnTo>
                <a:lnTo>
                  <a:pt x="237066" y="1727200"/>
                </a:lnTo>
                <a:lnTo>
                  <a:pt x="245533" y="1718734"/>
                </a:lnTo>
                <a:lnTo>
                  <a:pt x="253999" y="1710267"/>
                </a:lnTo>
                <a:lnTo>
                  <a:pt x="262466" y="1693334"/>
                </a:lnTo>
                <a:lnTo>
                  <a:pt x="270933" y="1684867"/>
                </a:lnTo>
                <a:lnTo>
                  <a:pt x="279399" y="1676400"/>
                </a:lnTo>
                <a:lnTo>
                  <a:pt x="279399" y="1667934"/>
                </a:lnTo>
                <a:lnTo>
                  <a:pt x="287866" y="1651000"/>
                </a:lnTo>
                <a:lnTo>
                  <a:pt x="296332" y="1642534"/>
                </a:lnTo>
                <a:lnTo>
                  <a:pt x="313266" y="1634067"/>
                </a:lnTo>
                <a:lnTo>
                  <a:pt x="321733" y="1617134"/>
                </a:lnTo>
                <a:lnTo>
                  <a:pt x="330199" y="1608667"/>
                </a:lnTo>
                <a:lnTo>
                  <a:pt x="338666" y="1600200"/>
                </a:lnTo>
                <a:lnTo>
                  <a:pt x="347133" y="1591734"/>
                </a:lnTo>
                <a:lnTo>
                  <a:pt x="364066" y="1583267"/>
                </a:lnTo>
                <a:lnTo>
                  <a:pt x="372532" y="1566334"/>
                </a:lnTo>
                <a:lnTo>
                  <a:pt x="381000" y="1557867"/>
                </a:lnTo>
                <a:lnTo>
                  <a:pt x="389466" y="1549400"/>
                </a:lnTo>
                <a:lnTo>
                  <a:pt x="397933" y="1532467"/>
                </a:lnTo>
                <a:lnTo>
                  <a:pt x="406399" y="1524000"/>
                </a:lnTo>
                <a:lnTo>
                  <a:pt x="414866" y="1515534"/>
                </a:lnTo>
                <a:lnTo>
                  <a:pt x="423333" y="1498600"/>
                </a:lnTo>
                <a:lnTo>
                  <a:pt x="440266" y="1490134"/>
                </a:lnTo>
                <a:lnTo>
                  <a:pt x="448732" y="1481667"/>
                </a:lnTo>
                <a:lnTo>
                  <a:pt x="457200" y="1464734"/>
                </a:lnTo>
                <a:lnTo>
                  <a:pt x="465666" y="1456267"/>
                </a:lnTo>
                <a:lnTo>
                  <a:pt x="474133" y="1447800"/>
                </a:lnTo>
                <a:lnTo>
                  <a:pt x="482599" y="1430867"/>
                </a:lnTo>
                <a:lnTo>
                  <a:pt x="491066" y="1422400"/>
                </a:lnTo>
                <a:lnTo>
                  <a:pt x="507999" y="1413934"/>
                </a:lnTo>
                <a:lnTo>
                  <a:pt x="516466" y="1397000"/>
                </a:lnTo>
                <a:lnTo>
                  <a:pt x="524932" y="1388534"/>
                </a:lnTo>
                <a:lnTo>
                  <a:pt x="533400" y="1380067"/>
                </a:lnTo>
                <a:lnTo>
                  <a:pt x="550333" y="1363134"/>
                </a:lnTo>
                <a:lnTo>
                  <a:pt x="558799" y="1354667"/>
                </a:lnTo>
                <a:lnTo>
                  <a:pt x="567266" y="1337734"/>
                </a:lnTo>
                <a:lnTo>
                  <a:pt x="584199" y="1329267"/>
                </a:lnTo>
                <a:lnTo>
                  <a:pt x="592666" y="1320800"/>
                </a:lnTo>
                <a:lnTo>
                  <a:pt x="601132" y="1312334"/>
                </a:lnTo>
                <a:lnTo>
                  <a:pt x="609600" y="1295400"/>
                </a:lnTo>
                <a:lnTo>
                  <a:pt x="618066" y="1286934"/>
                </a:lnTo>
                <a:lnTo>
                  <a:pt x="634999" y="1278467"/>
                </a:lnTo>
                <a:lnTo>
                  <a:pt x="643466" y="1261534"/>
                </a:lnTo>
                <a:lnTo>
                  <a:pt x="660399" y="1253067"/>
                </a:lnTo>
                <a:lnTo>
                  <a:pt x="668866" y="1244600"/>
                </a:lnTo>
                <a:lnTo>
                  <a:pt x="677332" y="1227667"/>
                </a:lnTo>
                <a:lnTo>
                  <a:pt x="694266" y="1219200"/>
                </a:lnTo>
                <a:lnTo>
                  <a:pt x="702733" y="1210734"/>
                </a:lnTo>
                <a:lnTo>
                  <a:pt x="711199" y="1193800"/>
                </a:lnTo>
                <a:lnTo>
                  <a:pt x="719666" y="1185334"/>
                </a:lnTo>
                <a:lnTo>
                  <a:pt x="728133" y="1176867"/>
                </a:lnTo>
                <a:lnTo>
                  <a:pt x="745066" y="1159934"/>
                </a:lnTo>
                <a:lnTo>
                  <a:pt x="745066" y="1151467"/>
                </a:lnTo>
                <a:lnTo>
                  <a:pt x="762000" y="1143000"/>
                </a:lnTo>
                <a:lnTo>
                  <a:pt x="770466" y="1126067"/>
                </a:lnTo>
                <a:lnTo>
                  <a:pt x="778933" y="1117600"/>
                </a:lnTo>
                <a:lnTo>
                  <a:pt x="795866" y="1109134"/>
                </a:lnTo>
                <a:lnTo>
                  <a:pt x="804333" y="1092200"/>
                </a:lnTo>
                <a:lnTo>
                  <a:pt x="812799" y="1083734"/>
                </a:lnTo>
                <a:lnTo>
                  <a:pt x="821266" y="1075267"/>
                </a:lnTo>
                <a:lnTo>
                  <a:pt x="829732" y="1058334"/>
                </a:lnTo>
                <a:lnTo>
                  <a:pt x="838200" y="1049867"/>
                </a:lnTo>
                <a:lnTo>
                  <a:pt x="855133" y="1041400"/>
                </a:lnTo>
                <a:lnTo>
                  <a:pt x="863599" y="1024467"/>
                </a:lnTo>
                <a:lnTo>
                  <a:pt x="872066" y="1016000"/>
                </a:lnTo>
                <a:lnTo>
                  <a:pt x="880533" y="1007534"/>
                </a:lnTo>
                <a:lnTo>
                  <a:pt x="888999" y="990600"/>
                </a:lnTo>
                <a:lnTo>
                  <a:pt x="905932" y="982134"/>
                </a:lnTo>
                <a:lnTo>
                  <a:pt x="914400" y="973667"/>
                </a:lnTo>
                <a:lnTo>
                  <a:pt x="922866" y="956734"/>
                </a:lnTo>
                <a:lnTo>
                  <a:pt x="939799" y="948267"/>
                </a:lnTo>
                <a:lnTo>
                  <a:pt x="948266" y="939800"/>
                </a:lnTo>
                <a:lnTo>
                  <a:pt x="956733" y="922867"/>
                </a:lnTo>
                <a:lnTo>
                  <a:pt x="965199" y="914400"/>
                </a:lnTo>
                <a:lnTo>
                  <a:pt x="982132" y="905934"/>
                </a:lnTo>
                <a:lnTo>
                  <a:pt x="990600" y="897467"/>
                </a:lnTo>
                <a:lnTo>
                  <a:pt x="999066" y="880534"/>
                </a:lnTo>
                <a:lnTo>
                  <a:pt x="1007533" y="872067"/>
                </a:lnTo>
                <a:lnTo>
                  <a:pt x="1024466" y="863600"/>
                </a:lnTo>
                <a:lnTo>
                  <a:pt x="1032933" y="846667"/>
                </a:lnTo>
                <a:lnTo>
                  <a:pt x="1041399" y="838200"/>
                </a:lnTo>
                <a:lnTo>
                  <a:pt x="1049866" y="829734"/>
                </a:lnTo>
                <a:lnTo>
                  <a:pt x="1058332" y="812800"/>
                </a:lnTo>
                <a:lnTo>
                  <a:pt x="1075266" y="804334"/>
                </a:lnTo>
                <a:lnTo>
                  <a:pt x="1083733" y="795867"/>
                </a:lnTo>
                <a:lnTo>
                  <a:pt x="1092199" y="778934"/>
                </a:lnTo>
                <a:lnTo>
                  <a:pt x="1100666" y="770467"/>
                </a:lnTo>
                <a:lnTo>
                  <a:pt x="1109133" y="753534"/>
                </a:lnTo>
                <a:lnTo>
                  <a:pt x="1126066" y="745067"/>
                </a:lnTo>
                <a:lnTo>
                  <a:pt x="1134532" y="736600"/>
                </a:lnTo>
                <a:lnTo>
                  <a:pt x="1143000" y="719667"/>
                </a:lnTo>
                <a:lnTo>
                  <a:pt x="1151466" y="711200"/>
                </a:lnTo>
                <a:lnTo>
                  <a:pt x="1168399" y="702734"/>
                </a:lnTo>
                <a:lnTo>
                  <a:pt x="1176866" y="685800"/>
                </a:lnTo>
                <a:lnTo>
                  <a:pt x="1185333" y="677334"/>
                </a:lnTo>
                <a:lnTo>
                  <a:pt x="1193799" y="660400"/>
                </a:lnTo>
                <a:lnTo>
                  <a:pt x="1210732" y="651934"/>
                </a:lnTo>
                <a:lnTo>
                  <a:pt x="1219200" y="643467"/>
                </a:lnTo>
                <a:lnTo>
                  <a:pt x="1227666" y="626534"/>
                </a:lnTo>
                <a:lnTo>
                  <a:pt x="1236133" y="618067"/>
                </a:lnTo>
                <a:lnTo>
                  <a:pt x="1253066" y="609600"/>
                </a:lnTo>
                <a:lnTo>
                  <a:pt x="1261533" y="592667"/>
                </a:lnTo>
                <a:lnTo>
                  <a:pt x="1269999" y="584200"/>
                </a:lnTo>
                <a:lnTo>
                  <a:pt x="1278466" y="575734"/>
                </a:lnTo>
                <a:lnTo>
                  <a:pt x="1286932" y="558800"/>
                </a:lnTo>
                <a:lnTo>
                  <a:pt x="1303866" y="550334"/>
                </a:lnTo>
                <a:lnTo>
                  <a:pt x="1312333" y="541867"/>
                </a:lnTo>
                <a:lnTo>
                  <a:pt x="1320799" y="524934"/>
                </a:lnTo>
                <a:lnTo>
                  <a:pt x="1329266" y="516467"/>
                </a:lnTo>
                <a:lnTo>
                  <a:pt x="1346199" y="508000"/>
                </a:lnTo>
                <a:lnTo>
                  <a:pt x="1354666" y="491067"/>
                </a:lnTo>
                <a:lnTo>
                  <a:pt x="1363132" y="482600"/>
                </a:lnTo>
                <a:lnTo>
                  <a:pt x="1371600" y="474134"/>
                </a:lnTo>
                <a:lnTo>
                  <a:pt x="1380066" y="465667"/>
                </a:lnTo>
                <a:lnTo>
                  <a:pt x="1396999" y="448734"/>
                </a:lnTo>
                <a:lnTo>
                  <a:pt x="1405466" y="440267"/>
                </a:lnTo>
                <a:lnTo>
                  <a:pt x="1405466" y="431800"/>
                </a:lnTo>
                <a:lnTo>
                  <a:pt x="1422400" y="414867"/>
                </a:lnTo>
                <a:lnTo>
                  <a:pt x="1422400" y="406400"/>
                </a:lnTo>
                <a:lnTo>
                  <a:pt x="1430866" y="397934"/>
                </a:lnTo>
                <a:lnTo>
                  <a:pt x="1439332" y="389467"/>
                </a:lnTo>
                <a:lnTo>
                  <a:pt x="1447800" y="372534"/>
                </a:lnTo>
                <a:lnTo>
                  <a:pt x="1456266" y="364067"/>
                </a:lnTo>
                <a:lnTo>
                  <a:pt x="1464732" y="355600"/>
                </a:lnTo>
                <a:lnTo>
                  <a:pt x="1473199" y="338667"/>
                </a:lnTo>
                <a:lnTo>
                  <a:pt x="1481666" y="330200"/>
                </a:lnTo>
                <a:lnTo>
                  <a:pt x="1490133" y="321734"/>
                </a:lnTo>
                <a:lnTo>
                  <a:pt x="1498600" y="304800"/>
                </a:lnTo>
                <a:lnTo>
                  <a:pt x="1507066" y="296334"/>
                </a:lnTo>
                <a:lnTo>
                  <a:pt x="1507066" y="287867"/>
                </a:lnTo>
                <a:lnTo>
                  <a:pt x="1515532" y="270934"/>
                </a:lnTo>
                <a:lnTo>
                  <a:pt x="1524000" y="262467"/>
                </a:lnTo>
                <a:lnTo>
                  <a:pt x="1524000" y="254000"/>
                </a:lnTo>
                <a:lnTo>
                  <a:pt x="1532466" y="237067"/>
                </a:lnTo>
                <a:lnTo>
                  <a:pt x="1540932" y="228600"/>
                </a:lnTo>
                <a:lnTo>
                  <a:pt x="1549399" y="220134"/>
                </a:lnTo>
                <a:lnTo>
                  <a:pt x="1557866" y="203200"/>
                </a:lnTo>
                <a:lnTo>
                  <a:pt x="1566333" y="186267"/>
                </a:lnTo>
                <a:lnTo>
                  <a:pt x="1574800" y="177800"/>
                </a:lnTo>
                <a:lnTo>
                  <a:pt x="1583266" y="160867"/>
                </a:lnTo>
                <a:lnTo>
                  <a:pt x="1600200" y="152400"/>
                </a:lnTo>
                <a:lnTo>
                  <a:pt x="1608666" y="135467"/>
                </a:lnTo>
                <a:lnTo>
                  <a:pt x="1617132" y="127000"/>
                </a:lnTo>
                <a:lnTo>
                  <a:pt x="1625599" y="110067"/>
                </a:lnTo>
                <a:lnTo>
                  <a:pt x="1634066" y="101600"/>
                </a:lnTo>
                <a:lnTo>
                  <a:pt x="1642533" y="93134"/>
                </a:lnTo>
                <a:lnTo>
                  <a:pt x="1651000" y="76200"/>
                </a:lnTo>
                <a:lnTo>
                  <a:pt x="1667932" y="67734"/>
                </a:lnTo>
                <a:lnTo>
                  <a:pt x="1676400" y="59267"/>
                </a:lnTo>
                <a:lnTo>
                  <a:pt x="1676400" y="42334"/>
                </a:lnTo>
                <a:lnTo>
                  <a:pt x="1684866" y="33867"/>
                </a:lnTo>
                <a:lnTo>
                  <a:pt x="1693332" y="25400"/>
                </a:lnTo>
                <a:lnTo>
                  <a:pt x="1701799" y="16934"/>
                </a:lnTo>
                <a:lnTo>
                  <a:pt x="1701799" y="8467"/>
                </a:lnTo>
                <a:lnTo>
                  <a:pt x="1701799" y="8467"/>
                </a:lnTo>
                <a:lnTo>
                  <a:pt x="1701799" y="0"/>
                </a:lnTo>
                <a:lnTo>
                  <a:pt x="170179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127067" y="34713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9101666" y="3369733"/>
            <a:ext cx="110068" cy="127001"/>
          </a:xfrm>
          <a:custGeom>
            <a:avLst/>
            <a:gdLst/>
            <a:ahLst/>
            <a:cxnLst/>
            <a:rect l="0" t="0" r="0" b="0"/>
            <a:pathLst>
              <a:path w="110068" h="127001">
                <a:moveTo>
                  <a:pt x="16934" y="118534"/>
                </a:moveTo>
                <a:lnTo>
                  <a:pt x="16934" y="118534"/>
                </a:lnTo>
                <a:lnTo>
                  <a:pt x="16934" y="127000"/>
                </a:lnTo>
                <a:lnTo>
                  <a:pt x="8468" y="127000"/>
                </a:lnTo>
                <a:lnTo>
                  <a:pt x="8468" y="127000"/>
                </a:lnTo>
                <a:lnTo>
                  <a:pt x="8468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0067"/>
                </a:lnTo>
                <a:lnTo>
                  <a:pt x="8468" y="110067"/>
                </a:lnTo>
                <a:lnTo>
                  <a:pt x="8468" y="110067"/>
                </a:lnTo>
                <a:lnTo>
                  <a:pt x="16934" y="101600"/>
                </a:lnTo>
                <a:lnTo>
                  <a:pt x="16934" y="101600"/>
                </a:lnTo>
                <a:lnTo>
                  <a:pt x="25401" y="93134"/>
                </a:lnTo>
                <a:lnTo>
                  <a:pt x="25401" y="93134"/>
                </a:lnTo>
                <a:lnTo>
                  <a:pt x="33867" y="84667"/>
                </a:lnTo>
                <a:lnTo>
                  <a:pt x="42334" y="84667"/>
                </a:lnTo>
                <a:lnTo>
                  <a:pt x="42334" y="84667"/>
                </a:lnTo>
                <a:lnTo>
                  <a:pt x="42334" y="76200"/>
                </a:lnTo>
                <a:lnTo>
                  <a:pt x="50801" y="76200"/>
                </a:lnTo>
                <a:lnTo>
                  <a:pt x="50801" y="67734"/>
                </a:lnTo>
                <a:lnTo>
                  <a:pt x="59267" y="67734"/>
                </a:lnTo>
                <a:lnTo>
                  <a:pt x="59267" y="59267"/>
                </a:lnTo>
                <a:lnTo>
                  <a:pt x="67734" y="59267"/>
                </a:lnTo>
                <a:lnTo>
                  <a:pt x="67734" y="50800"/>
                </a:lnTo>
                <a:lnTo>
                  <a:pt x="76200" y="50800"/>
                </a:lnTo>
                <a:lnTo>
                  <a:pt x="76200" y="42334"/>
                </a:lnTo>
                <a:lnTo>
                  <a:pt x="84668" y="42334"/>
                </a:lnTo>
                <a:lnTo>
                  <a:pt x="84668" y="33867"/>
                </a:lnTo>
                <a:lnTo>
                  <a:pt x="84668" y="33867"/>
                </a:lnTo>
                <a:lnTo>
                  <a:pt x="93134" y="25400"/>
                </a:lnTo>
                <a:lnTo>
                  <a:pt x="93134" y="25400"/>
                </a:lnTo>
                <a:lnTo>
                  <a:pt x="101601" y="16934"/>
                </a:lnTo>
                <a:lnTo>
                  <a:pt x="101601" y="16934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220200" y="3369733"/>
            <a:ext cx="118535" cy="101601"/>
          </a:xfrm>
          <a:custGeom>
            <a:avLst/>
            <a:gdLst/>
            <a:ahLst/>
            <a:cxnLst/>
            <a:rect l="0" t="0" r="0" b="0"/>
            <a:pathLst>
              <a:path w="118535" h="101601">
                <a:moveTo>
                  <a:pt x="8467" y="0"/>
                </a:move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6" y="25400"/>
                </a:lnTo>
                <a:lnTo>
                  <a:pt x="33866" y="33867"/>
                </a:lnTo>
                <a:lnTo>
                  <a:pt x="42334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59267" y="50800"/>
                </a:lnTo>
                <a:lnTo>
                  <a:pt x="67733" y="59267"/>
                </a:lnTo>
                <a:lnTo>
                  <a:pt x="76200" y="59267"/>
                </a:lnTo>
                <a:lnTo>
                  <a:pt x="84667" y="67734"/>
                </a:lnTo>
                <a:lnTo>
                  <a:pt x="93133" y="76200"/>
                </a:lnTo>
                <a:lnTo>
                  <a:pt x="101600" y="84667"/>
                </a:lnTo>
                <a:lnTo>
                  <a:pt x="101600" y="84667"/>
                </a:lnTo>
                <a:lnTo>
                  <a:pt x="110066" y="93134"/>
                </a:lnTo>
                <a:lnTo>
                  <a:pt x="110066" y="93134"/>
                </a:lnTo>
                <a:lnTo>
                  <a:pt x="118534" y="101600"/>
                </a:lnTo>
                <a:lnTo>
                  <a:pt x="118534" y="101600"/>
                </a:lnTo>
                <a:lnTo>
                  <a:pt x="118534" y="101600"/>
                </a:lnTo>
                <a:lnTo>
                  <a:pt x="118534" y="101600"/>
                </a:lnTo>
                <a:lnTo>
                  <a:pt x="118534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905000" y="4174067"/>
            <a:ext cx="33868" cy="355601"/>
          </a:xfrm>
          <a:custGeom>
            <a:avLst/>
            <a:gdLst/>
            <a:ahLst/>
            <a:cxnLst/>
            <a:rect l="0" t="0" r="0" b="0"/>
            <a:pathLst>
              <a:path w="33868" h="355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86266"/>
                </a:lnTo>
                <a:lnTo>
                  <a:pt x="25400" y="211666"/>
                </a:lnTo>
                <a:lnTo>
                  <a:pt x="25400" y="237066"/>
                </a:lnTo>
                <a:lnTo>
                  <a:pt x="25400" y="262466"/>
                </a:lnTo>
                <a:lnTo>
                  <a:pt x="25400" y="287866"/>
                </a:lnTo>
                <a:lnTo>
                  <a:pt x="25400" y="304800"/>
                </a:lnTo>
                <a:lnTo>
                  <a:pt x="25400" y="321733"/>
                </a:lnTo>
                <a:lnTo>
                  <a:pt x="25400" y="338666"/>
                </a:lnTo>
                <a:lnTo>
                  <a:pt x="33867" y="347133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47133"/>
                </a:lnTo>
                <a:lnTo>
                  <a:pt x="33867" y="347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88067" y="4191000"/>
            <a:ext cx="245534" cy="381001"/>
          </a:xfrm>
          <a:custGeom>
            <a:avLst/>
            <a:gdLst/>
            <a:ahLst/>
            <a:cxnLst/>
            <a:rect l="0" t="0" r="0" b="0"/>
            <a:pathLst>
              <a:path w="245534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16933"/>
                </a:lnTo>
                <a:lnTo>
                  <a:pt x="76200" y="25400"/>
                </a:lnTo>
                <a:lnTo>
                  <a:pt x="93133" y="42333"/>
                </a:lnTo>
                <a:lnTo>
                  <a:pt x="110066" y="59267"/>
                </a:lnTo>
                <a:lnTo>
                  <a:pt x="135466" y="76200"/>
                </a:lnTo>
                <a:lnTo>
                  <a:pt x="152400" y="93133"/>
                </a:lnTo>
                <a:lnTo>
                  <a:pt x="177800" y="110067"/>
                </a:lnTo>
                <a:lnTo>
                  <a:pt x="194733" y="135467"/>
                </a:lnTo>
                <a:lnTo>
                  <a:pt x="211666" y="160867"/>
                </a:lnTo>
                <a:lnTo>
                  <a:pt x="220133" y="186267"/>
                </a:lnTo>
                <a:lnTo>
                  <a:pt x="228600" y="211667"/>
                </a:lnTo>
                <a:lnTo>
                  <a:pt x="237066" y="228600"/>
                </a:lnTo>
                <a:lnTo>
                  <a:pt x="245533" y="254000"/>
                </a:lnTo>
                <a:lnTo>
                  <a:pt x="245533" y="270933"/>
                </a:lnTo>
                <a:lnTo>
                  <a:pt x="237066" y="287867"/>
                </a:lnTo>
                <a:lnTo>
                  <a:pt x="237066" y="313267"/>
                </a:lnTo>
                <a:lnTo>
                  <a:pt x="220133" y="321733"/>
                </a:lnTo>
                <a:lnTo>
                  <a:pt x="203200" y="338667"/>
                </a:lnTo>
                <a:lnTo>
                  <a:pt x="194733" y="347133"/>
                </a:lnTo>
                <a:lnTo>
                  <a:pt x="169333" y="364067"/>
                </a:lnTo>
                <a:lnTo>
                  <a:pt x="152400" y="372533"/>
                </a:lnTo>
                <a:lnTo>
                  <a:pt x="135466" y="372533"/>
                </a:lnTo>
                <a:lnTo>
                  <a:pt x="118533" y="372533"/>
                </a:lnTo>
                <a:lnTo>
                  <a:pt x="101600" y="381000"/>
                </a:lnTo>
                <a:lnTo>
                  <a:pt x="84666" y="372533"/>
                </a:lnTo>
                <a:lnTo>
                  <a:pt x="76200" y="372533"/>
                </a:lnTo>
                <a:lnTo>
                  <a:pt x="67733" y="372533"/>
                </a:lnTo>
                <a:lnTo>
                  <a:pt x="59266" y="364067"/>
                </a:lnTo>
                <a:lnTo>
                  <a:pt x="59266" y="364067"/>
                </a:lnTo>
                <a:lnTo>
                  <a:pt x="50800" y="355600"/>
                </a:lnTo>
                <a:lnTo>
                  <a:pt x="5080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235200" y="4368800"/>
            <a:ext cx="16934" cy="203201"/>
          </a:xfrm>
          <a:custGeom>
            <a:avLst/>
            <a:gdLst/>
            <a:ahLst/>
            <a:cxnLst/>
            <a:rect l="0" t="0" r="0" b="0"/>
            <a:pathLst>
              <a:path w="16934" h="203201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218267" y="42926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353733" y="4351867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76200" y="33866"/>
                </a:moveTo>
                <a:lnTo>
                  <a:pt x="76200" y="33866"/>
                </a:lnTo>
                <a:lnTo>
                  <a:pt x="76200" y="33866"/>
                </a:lnTo>
                <a:lnTo>
                  <a:pt x="76200" y="33866"/>
                </a:lnTo>
                <a:lnTo>
                  <a:pt x="76200" y="33866"/>
                </a:lnTo>
                <a:lnTo>
                  <a:pt x="67734" y="25400"/>
                </a:lnTo>
                <a:lnTo>
                  <a:pt x="67734" y="16933"/>
                </a:lnTo>
                <a:lnTo>
                  <a:pt x="59267" y="8466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4" y="186266"/>
                </a:lnTo>
                <a:lnTo>
                  <a:pt x="16934" y="194733"/>
                </a:lnTo>
                <a:lnTo>
                  <a:pt x="25400" y="194733"/>
                </a:lnTo>
                <a:lnTo>
                  <a:pt x="33867" y="194733"/>
                </a:lnTo>
                <a:lnTo>
                  <a:pt x="42334" y="194733"/>
                </a:lnTo>
                <a:lnTo>
                  <a:pt x="42334" y="186266"/>
                </a:lnTo>
                <a:lnTo>
                  <a:pt x="50800" y="177800"/>
                </a:lnTo>
                <a:lnTo>
                  <a:pt x="50800" y="160866"/>
                </a:lnTo>
                <a:lnTo>
                  <a:pt x="50800" y="152400"/>
                </a:lnTo>
                <a:lnTo>
                  <a:pt x="50800" y="135466"/>
                </a:lnTo>
                <a:lnTo>
                  <a:pt x="59267" y="118533"/>
                </a:lnTo>
                <a:lnTo>
                  <a:pt x="59267" y="93133"/>
                </a:lnTo>
                <a:lnTo>
                  <a:pt x="59267" y="76200"/>
                </a:lnTo>
                <a:lnTo>
                  <a:pt x="59267" y="59266"/>
                </a:lnTo>
                <a:lnTo>
                  <a:pt x="59267" y="42333"/>
                </a:lnTo>
                <a:lnTo>
                  <a:pt x="59267" y="33866"/>
                </a:lnTo>
                <a:lnTo>
                  <a:pt x="59267" y="33866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59266"/>
                </a:lnTo>
                <a:lnTo>
                  <a:pt x="67734" y="76200"/>
                </a:lnTo>
                <a:lnTo>
                  <a:pt x="67734" y="93133"/>
                </a:lnTo>
                <a:lnTo>
                  <a:pt x="67734" y="118533"/>
                </a:lnTo>
                <a:lnTo>
                  <a:pt x="76200" y="135466"/>
                </a:lnTo>
                <a:lnTo>
                  <a:pt x="84667" y="152400"/>
                </a:lnTo>
                <a:lnTo>
                  <a:pt x="93134" y="169333"/>
                </a:lnTo>
                <a:lnTo>
                  <a:pt x="110067" y="177800"/>
                </a:lnTo>
                <a:lnTo>
                  <a:pt x="118534" y="186266"/>
                </a:lnTo>
                <a:lnTo>
                  <a:pt x="127000" y="194733"/>
                </a:lnTo>
                <a:lnTo>
                  <a:pt x="143934" y="194733"/>
                </a:lnTo>
                <a:lnTo>
                  <a:pt x="152400" y="186266"/>
                </a:lnTo>
                <a:lnTo>
                  <a:pt x="152400" y="186266"/>
                </a:lnTo>
                <a:lnTo>
                  <a:pt x="169334" y="186266"/>
                </a:lnTo>
                <a:lnTo>
                  <a:pt x="169334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548467" y="4334933"/>
            <a:ext cx="101601" cy="457201"/>
          </a:xfrm>
          <a:custGeom>
            <a:avLst/>
            <a:gdLst/>
            <a:ahLst/>
            <a:cxnLst/>
            <a:rect l="0" t="0" r="0" b="0"/>
            <a:pathLst>
              <a:path w="101601" h="457201">
                <a:moveTo>
                  <a:pt x="67733" y="0"/>
                </a:move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33867"/>
                </a:lnTo>
                <a:lnTo>
                  <a:pt x="16933" y="42334"/>
                </a:lnTo>
                <a:lnTo>
                  <a:pt x="8466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6" y="211667"/>
                </a:lnTo>
                <a:lnTo>
                  <a:pt x="42333" y="220134"/>
                </a:lnTo>
                <a:lnTo>
                  <a:pt x="50800" y="211667"/>
                </a:lnTo>
                <a:lnTo>
                  <a:pt x="59266" y="211667"/>
                </a:lnTo>
                <a:lnTo>
                  <a:pt x="67733" y="203200"/>
                </a:lnTo>
                <a:lnTo>
                  <a:pt x="67733" y="194734"/>
                </a:lnTo>
                <a:lnTo>
                  <a:pt x="76200" y="177800"/>
                </a:lnTo>
                <a:lnTo>
                  <a:pt x="76200" y="160867"/>
                </a:lnTo>
                <a:lnTo>
                  <a:pt x="84666" y="143934"/>
                </a:lnTo>
                <a:lnTo>
                  <a:pt x="84666" y="118534"/>
                </a:lnTo>
                <a:lnTo>
                  <a:pt x="84666" y="101600"/>
                </a:lnTo>
                <a:lnTo>
                  <a:pt x="84666" y="76200"/>
                </a:lnTo>
                <a:lnTo>
                  <a:pt x="84666" y="59267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16934"/>
                </a:lnTo>
                <a:lnTo>
                  <a:pt x="76200" y="16934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67734"/>
                </a:lnTo>
                <a:lnTo>
                  <a:pt x="93133" y="93134"/>
                </a:lnTo>
                <a:lnTo>
                  <a:pt x="93133" y="127000"/>
                </a:lnTo>
                <a:lnTo>
                  <a:pt x="101600" y="169334"/>
                </a:lnTo>
                <a:lnTo>
                  <a:pt x="101600" y="203200"/>
                </a:lnTo>
                <a:lnTo>
                  <a:pt x="101600" y="245534"/>
                </a:lnTo>
                <a:lnTo>
                  <a:pt x="101600" y="279400"/>
                </a:lnTo>
                <a:lnTo>
                  <a:pt x="101600" y="313267"/>
                </a:lnTo>
                <a:lnTo>
                  <a:pt x="93133" y="347134"/>
                </a:lnTo>
                <a:lnTo>
                  <a:pt x="84666" y="372534"/>
                </a:lnTo>
                <a:lnTo>
                  <a:pt x="76200" y="397934"/>
                </a:lnTo>
                <a:lnTo>
                  <a:pt x="67733" y="414867"/>
                </a:lnTo>
                <a:lnTo>
                  <a:pt x="59266" y="431800"/>
                </a:lnTo>
                <a:lnTo>
                  <a:pt x="50800" y="448734"/>
                </a:lnTo>
                <a:lnTo>
                  <a:pt x="42333" y="457200"/>
                </a:lnTo>
                <a:lnTo>
                  <a:pt x="33866" y="457200"/>
                </a:lnTo>
                <a:lnTo>
                  <a:pt x="33866" y="448734"/>
                </a:lnTo>
                <a:lnTo>
                  <a:pt x="25400" y="431800"/>
                </a:lnTo>
                <a:lnTo>
                  <a:pt x="25400" y="431800"/>
                </a:lnTo>
                <a:lnTo>
                  <a:pt x="25400" y="414867"/>
                </a:lnTo>
                <a:lnTo>
                  <a:pt x="25400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34733" y="4385733"/>
            <a:ext cx="93135" cy="194735"/>
          </a:xfrm>
          <a:custGeom>
            <a:avLst/>
            <a:gdLst/>
            <a:ahLst/>
            <a:cxnLst/>
            <a:rect l="0" t="0" r="0" b="0"/>
            <a:pathLst>
              <a:path w="93135" h="194735">
                <a:moveTo>
                  <a:pt x="33867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16934"/>
                </a:lnTo>
                <a:lnTo>
                  <a:pt x="16934" y="33867"/>
                </a:lnTo>
                <a:lnTo>
                  <a:pt x="8467" y="42334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16934" y="186267"/>
                </a:lnTo>
                <a:lnTo>
                  <a:pt x="25400" y="194734"/>
                </a:lnTo>
                <a:lnTo>
                  <a:pt x="42334" y="194734"/>
                </a:lnTo>
                <a:lnTo>
                  <a:pt x="50800" y="194734"/>
                </a:lnTo>
                <a:lnTo>
                  <a:pt x="67734" y="194734"/>
                </a:lnTo>
                <a:lnTo>
                  <a:pt x="76200" y="194734"/>
                </a:lnTo>
                <a:lnTo>
                  <a:pt x="84667" y="177800"/>
                </a:lnTo>
                <a:lnTo>
                  <a:pt x="84667" y="169334"/>
                </a:lnTo>
                <a:lnTo>
                  <a:pt x="93134" y="152400"/>
                </a:lnTo>
                <a:lnTo>
                  <a:pt x="93134" y="135467"/>
                </a:lnTo>
                <a:lnTo>
                  <a:pt x="93134" y="110067"/>
                </a:lnTo>
                <a:lnTo>
                  <a:pt x="84667" y="84667"/>
                </a:lnTo>
                <a:lnTo>
                  <a:pt x="84667" y="67734"/>
                </a:lnTo>
                <a:lnTo>
                  <a:pt x="76200" y="50800"/>
                </a:lnTo>
                <a:lnTo>
                  <a:pt x="59267" y="33867"/>
                </a:lnTo>
                <a:lnTo>
                  <a:pt x="50800" y="33867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338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929467" y="4402667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42333"/>
                </a:moveTo>
                <a:lnTo>
                  <a:pt x="0" y="50800"/>
                </a:lnTo>
                <a:lnTo>
                  <a:pt x="8466" y="59266"/>
                </a:lnTo>
                <a:lnTo>
                  <a:pt x="8466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6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0866"/>
                </a:lnTo>
                <a:lnTo>
                  <a:pt x="16933" y="143933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93133"/>
                </a:lnTo>
                <a:lnTo>
                  <a:pt x="25400" y="67733"/>
                </a:lnTo>
                <a:lnTo>
                  <a:pt x="33866" y="50800"/>
                </a:lnTo>
                <a:lnTo>
                  <a:pt x="33866" y="33866"/>
                </a:lnTo>
                <a:lnTo>
                  <a:pt x="42333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67733" y="0"/>
                </a:lnTo>
                <a:lnTo>
                  <a:pt x="76200" y="0"/>
                </a:lnTo>
                <a:lnTo>
                  <a:pt x="84666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18533" y="33866"/>
                </a:lnTo>
                <a:lnTo>
                  <a:pt x="127000" y="50800"/>
                </a:lnTo>
                <a:lnTo>
                  <a:pt x="127000" y="76200"/>
                </a:lnTo>
                <a:lnTo>
                  <a:pt x="135466" y="93133"/>
                </a:lnTo>
                <a:lnTo>
                  <a:pt x="135466" y="118533"/>
                </a:lnTo>
                <a:lnTo>
                  <a:pt x="135466" y="135466"/>
                </a:lnTo>
                <a:lnTo>
                  <a:pt x="143933" y="152400"/>
                </a:lnTo>
                <a:lnTo>
                  <a:pt x="152400" y="160866"/>
                </a:lnTo>
                <a:lnTo>
                  <a:pt x="160866" y="169333"/>
                </a:lnTo>
                <a:lnTo>
                  <a:pt x="169333" y="169333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58067" y="4411133"/>
            <a:ext cx="169334" cy="177801"/>
          </a:xfrm>
          <a:custGeom>
            <a:avLst/>
            <a:gdLst/>
            <a:ahLst/>
            <a:cxnLst/>
            <a:rect l="0" t="0" r="0" b="0"/>
            <a:pathLst>
              <a:path w="169334" h="177801">
                <a:moveTo>
                  <a:pt x="93133" y="8467"/>
                </a:move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0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3" y="143934"/>
                </a:lnTo>
                <a:lnTo>
                  <a:pt x="25400" y="152400"/>
                </a:lnTo>
                <a:lnTo>
                  <a:pt x="33866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6" y="143934"/>
                </a:lnTo>
                <a:lnTo>
                  <a:pt x="67733" y="135467"/>
                </a:lnTo>
                <a:lnTo>
                  <a:pt x="76200" y="127000"/>
                </a:lnTo>
                <a:lnTo>
                  <a:pt x="84666" y="110067"/>
                </a:lnTo>
                <a:lnTo>
                  <a:pt x="84666" y="93134"/>
                </a:lnTo>
                <a:lnTo>
                  <a:pt x="84666" y="76200"/>
                </a:lnTo>
                <a:lnTo>
                  <a:pt x="84666" y="59267"/>
                </a:lnTo>
                <a:lnTo>
                  <a:pt x="84666" y="42334"/>
                </a:lnTo>
                <a:lnTo>
                  <a:pt x="84666" y="25400"/>
                </a:lnTo>
                <a:lnTo>
                  <a:pt x="84666" y="16934"/>
                </a:lnTo>
                <a:lnTo>
                  <a:pt x="84666" y="8467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8467"/>
                </a:lnTo>
                <a:lnTo>
                  <a:pt x="84666" y="16934"/>
                </a:lnTo>
                <a:lnTo>
                  <a:pt x="84666" y="33867"/>
                </a:lnTo>
                <a:lnTo>
                  <a:pt x="84666" y="50800"/>
                </a:lnTo>
                <a:lnTo>
                  <a:pt x="84666" y="67734"/>
                </a:lnTo>
                <a:lnTo>
                  <a:pt x="93133" y="84667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6" y="135467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27000" y="169334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60866" y="169334"/>
                </a:lnTo>
                <a:lnTo>
                  <a:pt x="169333" y="169334"/>
                </a:lnTo>
                <a:lnTo>
                  <a:pt x="169333" y="169334"/>
                </a:lnTo>
                <a:lnTo>
                  <a:pt x="169333" y="152400"/>
                </a:lnTo>
                <a:lnTo>
                  <a:pt x="1693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352800" y="4182533"/>
            <a:ext cx="33868" cy="364068"/>
          </a:xfrm>
          <a:custGeom>
            <a:avLst/>
            <a:gdLst/>
            <a:ahLst/>
            <a:cxnLst/>
            <a:rect l="0" t="0" r="0" b="0"/>
            <a:pathLst>
              <a:path w="33868" h="364068">
                <a:moveTo>
                  <a:pt x="8467" y="0"/>
                </a:move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62467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21734"/>
                </a:lnTo>
                <a:lnTo>
                  <a:pt x="8467" y="338667"/>
                </a:lnTo>
                <a:lnTo>
                  <a:pt x="16933" y="347134"/>
                </a:lnTo>
                <a:lnTo>
                  <a:pt x="16933" y="364067"/>
                </a:lnTo>
                <a:lnTo>
                  <a:pt x="16933" y="364067"/>
                </a:lnTo>
                <a:lnTo>
                  <a:pt x="16933" y="364067"/>
                </a:lnTo>
                <a:lnTo>
                  <a:pt x="25400" y="364067"/>
                </a:lnTo>
                <a:lnTo>
                  <a:pt x="25400" y="355600"/>
                </a:lnTo>
                <a:lnTo>
                  <a:pt x="25400" y="355600"/>
                </a:lnTo>
                <a:lnTo>
                  <a:pt x="33867" y="347134"/>
                </a:lnTo>
                <a:lnTo>
                  <a:pt x="33867" y="347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37467" y="4309533"/>
            <a:ext cx="135467" cy="211668"/>
          </a:xfrm>
          <a:custGeom>
            <a:avLst/>
            <a:gdLst/>
            <a:ahLst/>
            <a:cxnLst/>
            <a:rect l="0" t="0" r="0" b="0"/>
            <a:pathLst>
              <a:path w="135467" h="211668">
                <a:moveTo>
                  <a:pt x="76200" y="25400"/>
                </a:moveTo>
                <a:lnTo>
                  <a:pt x="84666" y="16934"/>
                </a:lnTo>
                <a:lnTo>
                  <a:pt x="84666" y="16934"/>
                </a:lnTo>
                <a:lnTo>
                  <a:pt x="84666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6" y="42334"/>
                </a:lnTo>
                <a:lnTo>
                  <a:pt x="25400" y="50800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67734"/>
                </a:lnTo>
                <a:lnTo>
                  <a:pt x="0" y="76200"/>
                </a:lnTo>
                <a:lnTo>
                  <a:pt x="0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3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50800" y="67734"/>
                </a:lnTo>
                <a:lnTo>
                  <a:pt x="59266" y="67734"/>
                </a:lnTo>
                <a:lnTo>
                  <a:pt x="76200" y="67734"/>
                </a:lnTo>
                <a:lnTo>
                  <a:pt x="84666" y="76200"/>
                </a:lnTo>
                <a:lnTo>
                  <a:pt x="101600" y="84667"/>
                </a:lnTo>
                <a:lnTo>
                  <a:pt x="110066" y="93134"/>
                </a:lnTo>
                <a:lnTo>
                  <a:pt x="127000" y="110067"/>
                </a:lnTo>
                <a:lnTo>
                  <a:pt x="127000" y="118534"/>
                </a:lnTo>
                <a:lnTo>
                  <a:pt x="135466" y="135467"/>
                </a:lnTo>
                <a:lnTo>
                  <a:pt x="135466" y="152400"/>
                </a:lnTo>
                <a:lnTo>
                  <a:pt x="135466" y="160867"/>
                </a:lnTo>
                <a:lnTo>
                  <a:pt x="127000" y="177800"/>
                </a:lnTo>
                <a:lnTo>
                  <a:pt x="118533" y="186267"/>
                </a:lnTo>
                <a:lnTo>
                  <a:pt x="101600" y="194734"/>
                </a:lnTo>
                <a:lnTo>
                  <a:pt x="84666" y="203200"/>
                </a:lnTo>
                <a:lnTo>
                  <a:pt x="67733" y="203200"/>
                </a:lnTo>
                <a:lnTo>
                  <a:pt x="59266" y="211667"/>
                </a:lnTo>
                <a:lnTo>
                  <a:pt x="42333" y="211667"/>
                </a:lnTo>
                <a:lnTo>
                  <a:pt x="33866" y="203200"/>
                </a:lnTo>
                <a:lnTo>
                  <a:pt x="25400" y="194734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60867"/>
                </a:lnTo>
                <a:lnTo>
                  <a:pt x="16933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62400" y="4368800"/>
            <a:ext cx="228601" cy="203201"/>
          </a:xfrm>
          <a:custGeom>
            <a:avLst/>
            <a:gdLst/>
            <a:ahLst/>
            <a:cxnLst/>
            <a:rect l="0" t="0" r="0" b="0"/>
            <a:pathLst>
              <a:path w="228601" h="203201">
                <a:moveTo>
                  <a:pt x="152400" y="67733"/>
                </a:moveTo>
                <a:lnTo>
                  <a:pt x="152400" y="67733"/>
                </a:lnTo>
                <a:lnTo>
                  <a:pt x="152400" y="67733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42333"/>
                </a:lnTo>
                <a:lnTo>
                  <a:pt x="143933" y="33867"/>
                </a:lnTo>
                <a:lnTo>
                  <a:pt x="143933" y="25400"/>
                </a:lnTo>
                <a:lnTo>
                  <a:pt x="135467" y="16933"/>
                </a:lnTo>
                <a:lnTo>
                  <a:pt x="135467" y="8467"/>
                </a:lnTo>
                <a:lnTo>
                  <a:pt x="127000" y="0"/>
                </a:lnTo>
                <a:lnTo>
                  <a:pt x="110067" y="0"/>
                </a:lnTo>
                <a:lnTo>
                  <a:pt x="93133" y="0"/>
                </a:lnTo>
                <a:lnTo>
                  <a:pt x="84667" y="8467"/>
                </a:lnTo>
                <a:lnTo>
                  <a:pt x="67733" y="16933"/>
                </a:lnTo>
                <a:lnTo>
                  <a:pt x="50800" y="33867"/>
                </a:lnTo>
                <a:lnTo>
                  <a:pt x="33867" y="42333"/>
                </a:lnTo>
                <a:lnTo>
                  <a:pt x="25400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25400" y="186267"/>
                </a:lnTo>
                <a:lnTo>
                  <a:pt x="33867" y="194733"/>
                </a:lnTo>
                <a:lnTo>
                  <a:pt x="42333" y="194733"/>
                </a:lnTo>
                <a:lnTo>
                  <a:pt x="50800" y="203200"/>
                </a:lnTo>
                <a:lnTo>
                  <a:pt x="67733" y="203200"/>
                </a:lnTo>
                <a:lnTo>
                  <a:pt x="84667" y="194733"/>
                </a:lnTo>
                <a:lnTo>
                  <a:pt x="93133" y="194733"/>
                </a:lnTo>
                <a:lnTo>
                  <a:pt x="110067" y="177800"/>
                </a:lnTo>
                <a:lnTo>
                  <a:pt x="118533" y="160867"/>
                </a:lnTo>
                <a:lnTo>
                  <a:pt x="127000" y="143933"/>
                </a:lnTo>
                <a:lnTo>
                  <a:pt x="135467" y="127000"/>
                </a:lnTo>
                <a:lnTo>
                  <a:pt x="143933" y="110067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43933" y="50800"/>
                </a:lnTo>
                <a:lnTo>
                  <a:pt x="143933" y="59267"/>
                </a:lnTo>
                <a:lnTo>
                  <a:pt x="143933" y="67733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60867" y="160867"/>
                </a:lnTo>
                <a:lnTo>
                  <a:pt x="169333" y="169333"/>
                </a:lnTo>
                <a:lnTo>
                  <a:pt x="186267" y="186267"/>
                </a:lnTo>
                <a:lnTo>
                  <a:pt x="194733" y="194733"/>
                </a:lnTo>
                <a:lnTo>
                  <a:pt x="203200" y="194733"/>
                </a:lnTo>
                <a:lnTo>
                  <a:pt x="211667" y="194733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77800"/>
                </a:lnTo>
                <a:lnTo>
                  <a:pt x="2286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58733" y="4360333"/>
            <a:ext cx="135468" cy="169335"/>
          </a:xfrm>
          <a:custGeom>
            <a:avLst/>
            <a:gdLst/>
            <a:ahLst/>
            <a:cxnLst/>
            <a:rect l="0" t="0" r="0" b="0"/>
            <a:pathLst>
              <a:path w="135468" h="169335">
                <a:moveTo>
                  <a:pt x="8467" y="76200"/>
                </a:move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8467" y="160867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60867"/>
                </a:lnTo>
                <a:lnTo>
                  <a:pt x="8467" y="152400"/>
                </a:lnTo>
                <a:lnTo>
                  <a:pt x="8467" y="135467"/>
                </a:lnTo>
                <a:lnTo>
                  <a:pt x="8467" y="118534"/>
                </a:lnTo>
                <a:lnTo>
                  <a:pt x="8467" y="101600"/>
                </a:lnTo>
                <a:lnTo>
                  <a:pt x="16934" y="84667"/>
                </a:lnTo>
                <a:lnTo>
                  <a:pt x="16934" y="59267"/>
                </a:lnTo>
                <a:lnTo>
                  <a:pt x="25400" y="42334"/>
                </a:lnTo>
                <a:lnTo>
                  <a:pt x="33867" y="33867"/>
                </a:lnTo>
                <a:lnTo>
                  <a:pt x="42334" y="16934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35467" y="25400"/>
                </a:lnTo>
                <a:lnTo>
                  <a:pt x="1354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411133" y="4402667"/>
            <a:ext cx="135468" cy="169334"/>
          </a:xfrm>
          <a:custGeom>
            <a:avLst/>
            <a:gdLst/>
            <a:ahLst/>
            <a:cxnLst/>
            <a:rect l="0" t="0" r="0" b="0"/>
            <a:pathLst>
              <a:path w="135468" h="169334">
                <a:moveTo>
                  <a:pt x="33867" y="93133"/>
                </a:moveTo>
                <a:lnTo>
                  <a:pt x="33867" y="93133"/>
                </a:lnTo>
                <a:lnTo>
                  <a:pt x="42334" y="93133"/>
                </a:lnTo>
                <a:lnTo>
                  <a:pt x="42334" y="93133"/>
                </a:lnTo>
                <a:lnTo>
                  <a:pt x="59267" y="93133"/>
                </a:lnTo>
                <a:lnTo>
                  <a:pt x="67734" y="84666"/>
                </a:lnTo>
                <a:lnTo>
                  <a:pt x="76200" y="76200"/>
                </a:lnTo>
                <a:lnTo>
                  <a:pt x="93134" y="67733"/>
                </a:lnTo>
                <a:lnTo>
                  <a:pt x="110067" y="59266"/>
                </a:lnTo>
                <a:lnTo>
                  <a:pt x="118534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4" y="8466"/>
                </a:lnTo>
                <a:lnTo>
                  <a:pt x="110067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8466"/>
                </a:lnTo>
                <a:lnTo>
                  <a:pt x="59267" y="8466"/>
                </a:lnTo>
                <a:lnTo>
                  <a:pt x="42334" y="16933"/>
                </a:lnTo>
                <a:lnTo>
                  <a:pt x="25400" y="25400"/>
                </a:lnTo>
                <a:lnTo>
                  <a:pt x="16934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25400" y="143933"/>
                </a:lnTo>
                <a:lnTo>
                  <a:pt x="33867" y="152400"/>
                </a:lnTo>
                <a:lnTo>
                  <a:pt x="59267" y="160866"/>
                </a:lnTo>
                <a:lnTo>
                  <a:pt x="76200" y="169333"/>
                </a:lnTo>
                <a:lnTo>
                  <a:pt x="93134" y="169333"/>
                </a:lnTo>
                <a:lnTo>
                  <a:pt x="118534" y="169333"/>
                </a:lnTo>
                <a:lnTo>
                  <a:pt x="118534" y="169333"/>
                </a:lnTo>
                <a:lnTo>
                  <a:pt x="135467" y="160866"/>
                </a:lnTo>
                <a:lnTo>
                  <a:pt x="135467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986867" y="4123267"/>
            <a:ext cx="67734" cy="431801"/>
          </a:xfrm>
          <a:custGeom>
            <a:avLst/>
            <a:gdLst/>
            <a:ahLst/>
            <a:cxnLst/>
            <a:rect l="0" t="0" r="0" b="0"/>
            <a:pathLst>
              <a:path w="67734" h="4318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16933" y="262466"/>
                </a:lnTo>
                <a:lnTo>
                  <a:pt x="25400" y="287866"/>
                </a:lnTo>
                <a:lnTo>
                  <a:pt x="25400" y="313266"/>
                </a:lnTo>
                <a:lnTo>
                  <a:pt x="33866" y="338666"/>
                </a:lnTo>
                <a:lnTo>
                  <a:pt x="33866" y="355600"/>
                </a:lnTo>
                <a:lnTo>
                  <a:pt x="42333" y="372533"/>
                </a:lnTo>
                <a:lnTo>
                  <a:pt x="50800" y="389466"/>
                </a:lnTo>
                <a:lnTo>
                  <a:pt x="50800" y="406400"/>
                </a:lnTo>
                <a:lnTo>
                  <a:pt x="59266" y="414866"/>
                </a:lnTo>
                <a:lnTo>
                  <a:pt x="59266" y="423333"/>
                </a:lnTo>
                <a:lnTo>
                  <a:pt x="59266" y="423333"/>
                </a:lnTo>
                <a:lnTo>
                  <a:pt x="67733" y="431800"/>
                </a:lnTo>
                <a:lnTo>
                  <a:pt x="67733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775200" y="4546600"/>
            <a:ext cx="524934" cy="25401"/>
          </a:xfrm>
          <a:custGeom>
            <a:avLst/>
            <a:gdLst/>
            <a:ahLst/>
            <a:cxnLst/>
            <a:rect l="0" t="0" r="0" b="0"/>
            <a:pathLst>
              <a:path w="524934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93133" y="25400"/>
                </a:lnTo>
                <a:lnTo>
                  <a:pt x="118533" y="25400"/>
                </a:lnTo>
                <a:lnTo>
                  <a:pt x="152400" y="25400"/>
                </a:lnTo>
                <a:lnTo>
                  <a:pt x="177800" y="25400"/>
                </a:lnTo>
                <a:lnTo>
                  <a:pt x="211667" y="16933"/>
                </a:lnTo>
                <a:lnTo>
                  <a:pt x="254000" y="16933"/>
                </a:lnTo>
                <a:lnTo>
                  <a:pt x="296333" y="16933"/>
                </a:lnTo>
                <a:lnTo>
                  <a:pt x="330200" y="8467"/>
                </a:lnTo>
                <a:lnTo>
                  <a:pt x="372533" y="8467"/>
                </a:lnTo>
                <a:lnTo>
                  <a:pt x="406400" y="0"/>
                </a:lnTo>
                <a:lnTo>
                  <a:pt x="440267" y="0"/>
                </a:lnTo>
                <a:lnTo>
                  <a:pt x="465667" y="0"/>
                </a:lnTo>
                <a:lnTo>
                  <a:pt x="491067" y="0"/>
                </a:lnTo>
                <a:lnTo>
                  <a:pt x="516467" y="0"/>
                </a:lnTo>
                <a:lnTo>
                  <a:pt x="516467" y="0"/>
                </a:lnTo>
                <a:lnTo>
                  <a:pt x="524933" y="0"/>
                </a:lnTo>
                <a:lnTo>
                  <a:pt x="524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770534" y="2717800"/>
            <a:ext cx="84667" cy="143934"/>
          </a:xfrm>
          <a:custGeom>
            <a:avLst/>
            <a:gdLst/>
            <a:ahLst/>
            <a:cxnLst/>
            <a:rect l="0" t="0" r="0" b="0"/>
            <a:pathLst>
              <a:path w="84667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8466" y="84667"/>
                </a:lnTo>
                <a:lnTo>
                  <a:pt x="8466" y="93133"/>
                </a:lnTo>
                <a:lnTo>
                  <a:pt x="16932" y="101600"/>
                </a:lnTo>
                <a:lnTo>
                  <a:pt x="16932" y="101600"/>
                </a:lnTo>
                <a:lnTo>
                  <a:pt x="25400" y="110067"/>
                </a:lnTo>
                <a:lnTo>
                  <a:pt x="33866" y="118533"/>
                </a:lnTo>
                <a:lnTo>
                  <a:pt x="42332" y="118533"/>
                </a:lnTo>
                <a:lnTo>
                  <a:pt x="42332" y="127000"/>
                </a:lnTo>
                <a:lnTo>
                  <a:pt x="50799" y="127000"/>
                </a:lnTo>
                <a:lnTo>
                  <a:pt x="59266" y="135467"/>
                </a:lnTo>
                <a:lnTo>
                  <a:pt x="67733" y="135467"/>
                </a:lnTo>
                <a:lnTo>
                  <a:pt x="67733" y="135467"/>
                </a:lnTo>
                <a:lnTo>
                  <a:pt x="76200" y="135467"/>
                </a:lnTo>
                <a:lnTo>
                  <a:pt x="76200" y="143933"/>
                </a:lnTo>
                <a:lnTo>
                  <a:pt x="84666" y="143933"/>
                </a:lnTo>
                <a:lnTo>
                  <a:pt x="84666" y="135467"/>
                </a:lnTo>
                <a:lnTo>
                  <a:pt x="84666" y="135467"/>
                </a:lnTo>
                <a:lnTo>
                  <a:pt x="84666" y="135467"/>
                </a:lnTo>
                <a:lnTo>
                  <a:pt x="84666" y="135467"/>
                </a:lnTo>
                <a:lnTo>
                  <a:pt x="84666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9863666" y="2912533"/>
            <a:ext cx="152401" cy="33868"/>
          </a:xfrm>
          <a:custGeom>
            <a:avLst/>
            <a:gdLst/>
            <a:ahLst/>
            <a:cxnLst/>
            <a:rect l="0" t="0" r="0" b="0"/>
            <a:pathLst>
              <a:path w="152401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16934"/>
                </a:lnTo>
                <a:lnTo>
                  <a:pt x="16934" y="16934"/>
                </a:lnTo>
                <a:lnTo>
                  <a:pt x="16934" y="16934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50801" y="33867"/>
                </a:lnTo>
                <a:lnTo>
                  <a:pt x="59268" y="33867"/>
                </a:lnTo>
                <a:lnTo>
                  <a:pt x="67734" y="33867"/>
                </a:lnTo>
                <a:lnTo>
                  <a:pt x="84668" y="33867"/>
                </a:lnTo>
                <a:lnTo>
                  <a:pt x="93134" y="33867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4" y="33867"/>
                </a:lnTo>
                <a:lnTo>
                  <a:pt x="127001" y="25400"/>
                </a:lnTo>
                <a:lnTo>
                  <a:pt x="135468" y="25400"/>
                </a:lnTo>
                <a:lnTo>
                  <a:pt x="135468" y="25400"/>
                </a:lnTo>
                <a:lnTo>
                  <a:pt x="143934" y="16934"/>
                </a:lnTo>
                <a:lnTo>
                  <a:pt x="143934" y="16934"/>
                </a:lnTo>
                <a:lnTo>
                  <a:pt x="152400" y="16934"/>
                </a:lnTo>
                <a:lnTo>
                  <a:pt x="152400" y="16934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8390467" y="4284133"/>
            <a:ext cx="127001" cy="76201"/>
          </a:xfrm>
          <a:custGeom>
            <a:avLst/>
            <a:gdLst/>
            <a:ahLst/>
            <a:cxnLst/>
            <a:rect l="0" t="0" r="0" b="0"/>
            <a:pathLst>
              <a:path w="127001" h="76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33867" y="16934"/>
                </a:lnTo>
                <a:lnTo>
                  <a:pt x="50800" y="16934"/>
                </a:lnTo>
                <a:lnTo>
                  <a:pt x="59266" y="25400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6" y="42334"/>
                </a:lnTo>
                <a:lnTo>
                  <a:pt x="101599" y="50800"/>
                </a:lnTo>
                <a:lnTo>
                  <a:pt x="110067" y="59267"/>
                </a:lnTo>
                <a:lnTo>
                  <a:pt x="110067" y="67734"/>
                </a:lnTo>
                <a:lnTo>
                  <a:pt x="118533" y="76200"/>
                </a:lnTo>
                <a:lnTo>
                  <a:pt x="118533" y="76200"/>
                </a:lnTo>
                <a:lnTo>
                  <a:pt x="127000" y="76200"/>
                </a:lnTo>
                <a:lnTo>
                  <a:pt x="12700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8534400" y="4402667"/>
            <a:ext cx="33867" cy="169334"/>
          </a:xfrm>
          <a:custGeom>
            <a:avLst/>
            <a:gdLst/>
            <a:ahLst/>
            <a:cxnLst/>
            <a:rect l="0" t="0" r="0" b="0"/>
            <a:pathLst>
              <a:path w="33867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33866" y="59266"/>
                </a:lnTo>
                <a:lnTo>
                  <a:pt x="33866" y="76200"/>
                </a:lnTo>
                <a:lnTo>
                  <a:pt x="33866" y="93133"/>
                </a:lnTo>
                <a:lnTo>
                  <a:pt x="33866" y="101600"/>
                </a:lnTo>
                <a:lnTo>
                  <a:pt x="33866" y="118533"/>
                </a:lnTo>
                <a:lnTo>
                  <a:pt x="33866" y="127000"/>
                </a:lnTo>
                <a:lnTo>
                  <a:pt x="25400" y="143933"/>
                </a:lnTo>
                <a:lnTo>
                  <a:pt x="16933" y="160866"/>
                </a:lnTo>
                <a:lnTo>
                  <a:pt x="16933" y="160866"/>
                </a:lnTo>
                <a:lnTo>
                  <a:pt x="8467" y="169333"/>
                </a:lnTo>
                <a:lnTo>
                  <a:pt x="84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424334" y="4216400"/>
            <a:ext cx="101600" cy="135468"/>
          </a:xfrm>
          <a:custGeom>
            <a:avLst/>
            <a:gdLst/>
            <a:ahLst/>
            <a:cxnLst/>
            <a:rect l="0" t="0" r="0" b="0"/>
            <a:pathLst>
              <a:path w="101600" h="135468">
                <a:moveTo>
                  <a:pt x="25399" y="33867"/>
                </a:moveTo>
                <a:lnTo>
                  <a:pt x="25399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3"/>
                </a:lnTo>
                <a:lnTo>
                  <a:pt x="0" y="76200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3"/>
                </a:lnTo>
                <a:lnTo>
                  <a:pt x="25399" y="127000"/>
                </a:lnTo>
                <a:lnTo>
                  <a:pt x="33866" y="127000"/>
                </a:lnTo>
                <a:lnTo>
                  <a:pt x="42333" y="135467"/>
                </a:lnTo>
                <a:lnTo>
                  <a:pt x="50799" y="135467"/>
                </a:lnTo>
                <a:lnTo>
                  <a:pt x="59266" y="135467"/>
                </a:lnTo>
                <a:lnTo>
                  <a:pt x="67732" y="127000"/>
                </a:lnTo>
                <a:lnTo>
                  <a:pt x="76200" y="127000"/>
                </a:lnTo>
                <a:lnTo>
                  <a:pt x="84666" y="118533"/>
                </a:lnTo>
                <a:lnTo>
                  <a:pt x="84666" y="110067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599" y="76200"/>
                </a:lnTo>
                <a:lnTo>
                  <a:pt x="101599" y="67733"/>
                </a:lnTo>
                <a:lnTo>
                  <a:pt x="101599" y="59267"/>
                </a:lnTo>
                <a:lnTo>
                  <a:pt x="101599" y="50800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67732" y="8467"/>
                </a:lnTo>
                <a:lnTo>
                  <a:pt x="59266" y="16933"/>
                </a:lnTo>
                <a:lnTo>
                  <a:pt x="50799" y="16933"/>
                </a:lnTo>
                <a:lnTo>
                  <a:pt x="42333" y="25400"/>
                </a:lnTo>
                <a:lnTo>
                  <a:pt x="33866" y="33867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3"/>
                </a:lnTo>
                <a:lnTo>
                  <a:pt x="25399" y="127000"/>
                </a:lnTo>
                <a:lnTo>
                  <a:pt x="25399" y="127000"/>
                </a:lnTo>
                <a:lnTo>
                  <a:pt x="33866" y="135467"/>
                </a:lnTo>
                <a:lnTo>
                  <a:pt x="42333" y="135467"/>
                </a:lnTo>
                <a:lnTo>
                  <a:pt x="50799" y="135467"/>
                </a:lnTo>
                <a:lnTo>
                  <a:pt x="59266" y="127000"/>
                </a:lnTo>
                <a:lnTo>
                  <a:pt x="67732" y="127000"/>
                </a:lnTo>
                <a:lnTo>
                  <a:pt x="76200" y="118533"/>
                </a:lnTo>
                <a:lnTo>
                  <a:pt x="76200" y="110067"/>
                </a:lnTo>
                <a:lnTo>
                  <a:pt x="84666" y="101600"/>
                </a:lnTo>
                <a:lnTo>
                  <a:pt x="84666" y="93133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93133" y="42333"/>
                </a:lnTo>
                <a:lnTo>
                  <a:pt x="93133" y="33867"/>
                </a:lnTo>
                <a:lnTo>
                  <a:pt x="84666" y="25400"/>
                </a:lnTo>
                <a:lnTo>
                  <a:pt x="84666" y="8467"/>
                </a:lnTo>
                <a:lnTo>
                  <a:pt x="76200" y="8467"/>
                </a:lnTo>
                <a:lnTo>
                  <a:pt x="67732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33866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8466" y="93133"/>
                </a:lnTo>
                <a:lnTo>
                  <a:pt x="16933" y="101600"/>
                </a:lnTo>
                <a:lnTo>
                  <a:pt x="25399" y="118533"/>
                </a:lnTo>
                <a:lnTo>
                  <a:pt x="33866" y="118533"/>
                </a:lnTo>
                <a:lnTo>
                  <a:pt x="42333" y="127000"/>
                </a:lnTo>
                <a:lnTo>
                  <a:pt x="50799" y="127000"/>
                </a:lnTo>
                <a:lnTo>
                  <a:pt x="67732" y="127000"/>
                </a:lnTo>
                <a:lnTo>
                  <a:pt x="76200" y="118533"/>
                </a:lnTo>
                <a:lnTo>
                  <a:pt x="76200" y="118533"/>
                </a:lnTo>
                <a:lnTo>
                  <a:pt x="84666" y="110067"/>
                </a:lnTo>
                <a:lnTo>
                  <a:pt x="93133" y="101600"/>
                </a:lnTo>
                <a:lnTo>
                  <a:pt x="93133" y="93133"/>
                </a:lnTo>
                <a:lnTo>
                  <a:pt x="93133" y="84667"/>
                </a:lnTo>
                <a:lnTo>
                  <a:pt x="93133" y="76200"/>
                </a:lnTo>
                <a:lnTo>
                  <a:pt x="84666" y="59267"/>
                </a:lnTo>
                <a:lnTo>
                  <a:pt x="84666" y="50800"/>
                </a:lnTo>
                <a:lnTo>
                  <a:pt x="76200" y="42333"/>
                </a:lnTo>
                <a:lnTo>
                  <a:pt x="67732" y="33867"/>
                </a:lnTo>
                <a:lnTo>
                  <a:pt x="59266" y="25400"/>
                </a:lnTo>
                <a:lnTo>
                  <a:pt x="50799" y="25400"/>
                </a:lnTo>
                <a:lnTo>
                  <a:pt x="42333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84667"/>
                </a:lnTo>
                <a:lnTo>
                  <a:pt x="25399" y="101600"/>
                </a:lnTo>
                <a:lnTo>
                  <a:pt x="33866" y="110067"/>
                </a:lnTo>
                <a:lnTo>
                  <a:pt x="42333" y="110067"/>
                </a:lnTo>
                <a:lnTo>
                  <a:pt x="50799" y="118533"/>
                </a:lnTo>
                <a:lnTo>
                  <a:pt x="59266" y="118533"/>
                </a:lnTo>
                <a:lnTo>
                  <a:pt x="67732" y="118533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3" y="110067"/>
                </a:lnTo>
                <a:lnTo>
                  <a:pt x="101599" y="101600"/>
                </a:lnTo>
                <a:lnTo>
                  <a:pt x="101599" y="93133"/>
                </a:lnTo>
                <a:lnTo>
                  <a:pt x="101599" y="76200"/>
                </a:lnTo>
                <a:lnTo>
                  <a:pt x="101599" y="67733"/>
                </a:lnTo>
                <a:lnTo>
                  <a:pt x="101599" y="50800"/>
                </a:lnTo>
                <a:lnTo>
                  <a:pt x="93133" y="42333"/>
                </a:lnTo>
                <a:lnTo>
                  <a:pt x="84666" y="33867"/>
                </a:lnTo>
                <a:lnTo>
                  <a:pt x="76200" y="33867"/>
                </a:lnTo>
                <a:lnTo>
                  <a:pt x="67732" y="25400"/>
                </a:lnTo>
                <a:lnTo>
                  <a:pt x="59266" y="25400"/>
                </a:lnTo>
                <a:lnTo>
                  <a:pt x="42333" y="33867"/>
                </a:lnTo>
                <a:lnTo>
                  <a:pt x="33866" y="33867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16933" y="110067"/>
                </a:lnTo>
                <a:lnTo>
                  <a:pt x="25399" y="110067"/>
                </a:lnTo>
                <a:lnTo>
                  <a:pt x="33866" y="118533"/>
                </a:lnTo>
                <a:lnTo>
                  <a:pt x="42333" y="118533"/>
                </a:lnTo>
                <a:lnTo>
                  <a:pt x="50799" y="118533"/>
                </a:lnTo>
                <a:lnTo>
                  <a:pt x="59266" y="118533"/>
                </a:lnTo>
                <a:lnTo>
                  <a:pt x="67732" y="110067"/>
                </a:lnTo>
                <a:lnTo>
                  <a:pt x="76200" y="101600"/>
                </a:lnTo>
                <a:lnTo>
                  <a:pt x="84666" y="93133"/>
                </a:lnTo>
                <a:lnTo>
                  <a:pt x="93133" y="84667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0800"/>
                </a:lnTo>
                <a:lnTo>
                  <a:pt x="84666" y="42333"/>
                </a:lnTo>
                <a:lnTo>
                  <a:pt x="84666" y="33867"/>
                </a:lnTo>
                <a:lnTo>
                  <a:pt x="76200" y="33867"/>
                </a:lnTo>
                <a:lnTo>
                  <a:pt x="67732" y="33867"/>
                </a:lnTo>
                <a:lnTo>
                  <a:pt x="50799" y="33867"/>
                </a:lnTo>
                <a:lnTo>
                  <a:pt x="42333" y="33867"/>
                </a:lnTo>
                <a:lnTo>
                  <a:pt x="33866" y="33867"/>
                </a:lnTo>
                <a:lnTo>
                  <a:pt x="25399" y="42333"/>
                </a:lnTo>
                <a:lnTo>
                  <a:pt x="25399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25399" y="76200"/>
                </a:lnTo>
                <a:lnTo>
                  <a:pt x="25399" y="84667"/>
                </a:lnTo>
                <a:lnTo>
                  <a:pt x="33866" y="93133"/>
                </a:lnTo>
                <a:lnTo>
                  <a:pt x="42333" y="93133"/>
                </a:lnTo>
                <a:lnTo>
                  <a:pt x="50799" y="101600"/>
                </a:lnTo>
                <a:lnTo>
                  <a:pt x="67732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84666" y="93133"/>
                </a:lnTo>
                <a:lnTo>
                  <a:pt x="93133" y="93133"/>
                </a:lnTo>
                <a:lnTo>
                  <a:pt x="93133" y="84667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84666" y="50800"/>
                </a:lnTo>
                <a:lnTo>
                  <a:pt x="84666" y="42333"/>
                </a:lnTo>
                <a:lnTo>
                  <a:pt x="76200" y="42333"/>
                </a:lnTo>
                <a:lnTo>
                  <a:pt x="67732" y="42333"/>
                </a:lnTo>
                <a:lnTo>
                  <a:pt x="59266" y="42333"/>
                </a:lnTo>
                <a:lnTo>
                  <a:pt x="50799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534400" y="4411133"/>
            <a:ext cx="135468" cy="152401"/>
          </a:xfrm>
          <a:custGeom>
            <a:avLst/>
            <a:gdLst/>
            <a:ahLst/>
            <a:cxnLst/>
            <a:rect l="0" t="0" r="0" b="0"/>
            <a:pathLst>
              <a:path w="135468" h="152401">
                <a:moveTo>
                  <a:pt x="93133" y="67734"/>
                </a:moveTo>
                <a:lnTo>
                  <a:pt x="93133" y="67734"/>
                </a:lnTo>
                <a:lnTo>
                  <a:pt x="93133" y="67734"/>
                </a:lnTo>
                <a:lnTo>
                  <a:pt x="93133" y="59267"/>
                </a:lnTo>
                <a:lnTo>
                  <a:pt x="84667" y="59267"/>
                </a:lnTo>
                <a:lnTo>
                  <a:pt x="84667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7" y="59267"/>
                </a:lnTo>
                <a:lnTo>
                  <a:pt x="50800" y="67734"/>
                </a:lnTo>
                <a:lnTo>
                  <a:pt x="42334" y="76200"/>
                </a:lnTo>
                <a:lnTo>
                  <a:pt x="33866" y="84667"/>
                </a:lnTo>
                <a:lnTo>
                  <a:pt x="33866" y="93134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6" y="143934"/>
                </a:lnTo>
                <a:lnTo>
                  <a:pt x="33866" y="143934"/>
                </a:lnTo>
                <a:lnTo>
                  <a:pt x="42334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43934"/>
                </a:lnTo>
                <a:lnTo>
                  <a:pt x="101600" y="143934"/>
                </a:lnTo>
                <a:lnTo>
                  <a:pt x="101600" y="135467"/>
                </a:lnTo>
                <a:lnTo>
                  <a:pt x="110066" y="127000"/>
                </a:lnTo>
                <a:lnTo>
                  <a:pt x="110066" y="118534"/>
                </a:lnTo>
                <a:lnTo>
                  <a:pt x="110066" y="110067"/>
                </a:lnTo>
                <a:lnTo>
                  <a:pt x="110066" y="101600"/>
                </a:lnTo>
                <a:lnTo>
                  <a:pt x="110066" y="84667"/>
                </a:lnTo>
                <a:lnTo>
                  <a:pt x="110066" y="76200"/>
                </a:lnTo>
                <a:lnTo>
                  <a:pt x="101600" y="67734"/>
                </a:lnTo>
                <a:lnTo>
                  <a:pt x="93133" y="50800"/>
                </a:lnTo>
                <a:lnTo>
                  <a:pt x="84667" y="42334"/>
                </a:lnTo>
                <a:lnTo>
                  <a:pt x="76200" y="42334"/>
                </a:lnTo>
                <a:lnTo>
                  <a:pt x="67733" y="33867"/>
                </a:lnTo>
                <a:lnTo>
                  <a:pt x="50800" y="33867"/>
                </a:lnTo>
                <a:lnTo>
                  <a:pt x="42334" y="33867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33866" y="135467"/>
                </a:lnTo>
                <a:lnTo>
                  <a:pt x="42334" y="143934"/>
                </a:lnTo>
                <a:lnTo>
                  <a:pt x="50800" y="143934"/>
                </a:lnTo>
                <a:lnTo>
                  <a:pt x="67733" y="143934"/>
                </a:lnTo>
                <a:lnTo>
                  <a:pt x="84667" y="143934"/>
                </a:lnTo>
                <a:lnTo>
                  <a:pt x="93133" y="143934"/>
                </a:lnTo>
                <a:lnTo>
                  <a:pt x="101600" y="135467"/>
                </a:lnTo>
                <a:lnTo>
                  <a:pt x="110066" y="127000"/>
                </a:lnTo>
                <a:lnTo>
                  <a:pt x="118534" y="110067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4"/>
                </a:lnTo>
                <a:lnTo>
                  <a:pt x="127000" y="50800"/>
                </a:lnTo>
                <a:lnTo>
                  <a:pt x="118534" y="42334"/>
                </a:lnTo>
                <a:lnTo>
                  <a:pt x="110066" y="25400"/>
                </a:lnTo>
                <a:lnTo>
                  <a:pt x="101600" y="16934"/>
                </a:lnTo>
                <a:lnTo>
                  <a:pt x="93133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76200"/>
                </a:lnTo>
                <a:lnTo>
                  <a:pt x="25400" y="93134"/>
                </a:lnTo>
                <a:lnTo>
                  <a:pt x="33866" y="101600"/>
                </a:lnTo>
                <a:lnTo>
                  <a:pt x="42334" y="110067"/>
                </a:lnTo>
                <a:lnTo>
                  <a:pt x="50800" y="118534"/>
                </a:lnTo>
                <a:lnTo>
                  <a:pt x="59267" y="118534"/>
                </a:lnTo>
                <a:lnTo>
                  <a:pt x="67733" y="127000"/>
                </a:lnTo>
                <a:lnTo>
                  <a:pt x="84667" y="127000"/>
                </a:lnTo>
                <a:lnTo>
                  <a:pt x="93133" y="118534"/>
                </a:lnTo>
                <a:lnTo>
                  <a:pt x="101600" y="118534"/>
                </a:lnTo>
                <a:lnTo>
                  <a:pt x="110066" y="101600"/>
                </a:lnTo>
                <a:lnTo>
                  <a:pt x="110066" y="93134"/>
                </a:lnTo>
                <a:lnTo>
                  <a:pt x="118534" y="84667"/>
                </a:lnTo>
                <a:lnTo>
                  <a:pt x="118534" y="67734"/>
                </a:lnTo>
                <a:lnTo>
                  <a:pt x="118534" y="59267"/>
                </a:lnTo>
                <a:lnTo>
                  <a:pt x="110066" y="42334"/>
                </a:lnTo>
                <a:lnTo>
                  <a:pt x="110066" y="33867"/>
                </a:lnTo>
                <a:lnTo>
                  <a:pt x="101600" y="25400"/>
                </a:lnTo>
                <a:lnTo>
                  <a:pt x="93133" y="16934"/>
                </a:lnTo>
                <a:lnTo>
                  <a:pt x="76200" y="16934"/>
                </a:lnTo>
                <a:lnTo>
                  <a:pt x="67733" y="8467"/>
                </a:lnTo>
                <a:lnTo>
                  <a:pt x="50800" y="16934"/>
                </a:lnTo>
                <a:lnTo>
                  <a:pt x="42334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25400" y="42334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01600"/>
                </a:lnTo>
                <a:lnTo>
                  <a:pt x="42334" y="110067"/>
                </a:lnTo>
                <a:lnTo>
                  <a:pt x="50800" y="118534"/>
                </a:lnTo>
                <a:lnTo>
                  <a:pt x="59267" y="118534"/>
                </a:lnTo>
                <a:lnTo>
                  <a:pt x="76200" y="118534"/>
                </a:lnTo>
                <a:lnTo>
                  <a:pt x="84667" y="118534"/>
                </a:lnTo>
                <a:lnTo>
                  <a:pt x="93133" y="118534"/>
                </a:lnTo>
                <a:lnTo>
                  <a:pt x="101600" y="110067"/>
                </a:lnTo>
                <a:lnTo>
                  <a:pt x="110066" y="101600"/>
                </a:lnTo>
                <a:lnTo>
                  <a:pt x="118534" y="93134"/>
                </a:lnTo>
                <a:lnTo>
                  <a:pt x="127000" y="76200"/>
                </a:lnTo>
                <a:lnTo>
                  <a:pt x="127000" y="67734"/>
                </a:lnTo>
                <a:lnTo>
                  <a:pt x="127000" y="50800"/>
                </a:lnTo>
                <a:lnTo>
                  <a:pt x="127000" y="42334"/>
                </a:lnTo>
                <a:lnTo>
                  <a:pt x="118534" y="33867"/>
                </a:lnTo>
                <a:lnTo>
                  <a:pt x="110066" y="25400"/>
                </a:lnTo>
                <a:lnTo>
                  <a:pt x="101600" y="16934"/>
                </a:lnTo>
                <a:lnTo>
                  <a:pt x="93133" y="16934"/>
                </a:lnTo>
                <a:lnTo>
                  <a:pt x="76200" y="16934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42334"/>
                </a:lnTo>
                <a:lnTo>
                  <a:pt x="33866" y="50800"/>
                </a:lnTo>
                <a:lnTo>
                  <a:pt x="33866" y="59267"/>
                </a:lnTo>
                <a:lnTo>
                  <a:pt x="33866" y="76200"/>
                </a:lnTo>
                <a:lnTo>
                  <a:pt x="33866" y="84667"/>
                </a:lnTo>
                <a:lnTo>
                  <a:pt x="42334" y="93134"/>
                </a:lnTo>
                <a:lnTo>
                  <a:pt x="50800" y="101600"/>
                </a:lnTo>
                <a:lnTo>
                  <a:pt x="59267" y="110067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93133" y="110067"/>
                </a:lnTo>
                <a:lnTo>
                  <a:pt x="101600" y="101600"/>
                </a:lnTo>
                <a:lnTo>
                  <a:pt x="110066" y="93134"/>
                </a:lnTo>
                <a:lnTo>
                  <a:pt x="118534" y="84667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0066" y="42334"/>
                </a:lnTo>
                <a:lnTo>
                  <a:pt x="110066" y="33867"/>
                </a:lnTo>
                <a:lnTo>
                  <a:pt x="101600" y="33867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50800" y="33867"/>
                </a:lnTo>
                <a:lnTo>
                  <a:pt x="42334" y="33867"/>
                </a:lnTo>
                <a:lnTo>
                  <a:pt x="33866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25400" y="76200"/>
                </a:lnTo>
                <a:lnTo>
                  <a:pt x="33866" y="84667"/>
                </a:lnTo>
                <a:lnTo>
                  <a:pt x="33866" y="93134"/>
                </a:lnTo>
                <a:lnTo>
                  <a:pt x="50800" y="93134"/>
                </a:lnTo>
                <a:lnTo>
                  <a:pt x="59267" y="101600"/>
                </a:lnTo>
                <a:lnTo>
                  <a:pt x="67733" y="101600"/>
                </a:lnTo>
                <a:lnTo>
                  <a:pt x="84667" y="101600"/>
                </a:lnTo>
                <a:lnTo>
                  <a:pt x="93133" y="93134"/>
                </a:lnTo>
                <a:lnTo>
                  <a:pt x="101600" y="93134"/>
                </a:lnTo>
                <a:lnTo>
                  <a:pt x="118534" y="76200"/>
                </a:lnTo>
                <a:lnTo>
                  <a:pt x="127000" y="67734"/>
                </a:lnTo>
                <a:lnTo>
                  <a:pt x="127000" y="59267"/>
                </a:lnTo>
                <a:lnTo>
                  <a:pt x="135467" y="50800"/>
                </a:lnTo>
                <a:lnTo>
                  <a:pt x="127000" y="42334"/>
                </a:lnTo>
                <a:lnTo>
                  <a:pt x="127000" y="33867"/>
                </a:lnTo>
                <a:lnTo>
                  <a:pt x="118534" y="33867"/>
                </a:lnTo>
                <a:lnTo>
                  <a:pt x="110066" y="33867"/>
                </a:lnTo>
                <a:lnTo>
                  <a:pt x="93133" y="33867"/>
                </a:lnTo>
                <a:lnTo>
                  <a:pt x="84667" y="33867"/>
                </a:lnTo>
                <a:lnTo>
                  <a:pt x="67733" y="42334"/>
                </a:lnTo>
                <a:lnTo>
                  <a:pt x="50800" y="42334"/>
                </a:lnTo>
                <a:lnTo>
                  <a:pt x="42334" y="50800"/>
                </a:lnTo>
                <a:lnTo>
                  <a:pt x="33866" y="59267"/>
                </a:lnTo>
                <a:lnTo>
                  <a:pt x="25400" y="67734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84667"/>
                </a:lnTo>
                <a:lnTo>
                  <a:pt x="25400" y="93134"/>
                </a:lnTo>
                <a:lnTo>
                  <a:pt x="33866" y="101600"/>
                </a:lnTo>
                <a:lnTo>
                  <a:pt x="42334" y="101600"/>
                </a:lnTo>
                <a:lnTo>
                  <a:pt x="50800" y="101600"/>
                </a:lnTo>
                <a:lnTo>
                  <a:pt x="50800" y="101600"/>
                </a:lnTo>
                <a:lnTo>
                  <a:pt x="67733" y="101600"/>
                </a:lnTo>
                <a:lnTo>
                  <a:pt x="67733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9863666" y="2921000"/>
            <a:ext cx="118535" cy="143934"/>
          </a:xfrm>
          <a:custGeom>
            <a:avLst/>
            <a:gdLst/>
            <a:ahLst/>
            <a:cxnLst/>
            <a:rect l="0" t="0" r="0" b="0"/>
            <a:pathLst>
              <a:path w="118535" h="143934">
                <a:moveTo>
                  <a:pt x="59268" y="33867"/>
                </a:moveTo>
                <a:lnTo>
                  <a:pt x="59268" y="33867"/>
                </a:lnTo>
                <a:lnTo>
                  <a:pt x="59268" y="33867"/>
                </a:lnTo>
                <a:lnTo>
                  <a:pt x="59268" y="33867"/>
                </a:lnTo>
                <a:lnTo>
                  <a:pt x="59268" y="33867"/>
                </a:lnTo>
                <a:lnTo>
                  <a:pt x="59268" y="33867"/>
                </a:lnTo>
                <a:lnTo>
                  <a:pt x="59268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4" y="33867"/>
                </a:lnTo>
                <a:lnTo>
                  <a:pt x="42334" y="33867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4" y="67733"/>
                </a:lnTo>
                <a:lnTo>
                  <a:pt x="8468" y="76200"/>
                </a:lnTo>
                <a:lnTo>
                  <a:pt x="8468" y="93133"/>
                </a:lnTo>
                <a:lnTo>
                  <a:pt x="8468" y="101600"/>
                </a:lnTo>
                <a:lnTo>
                  <a:pt x="8468" y="110067"/>
                </a:lnTo>
                <a:lnTo>
                  <a:pt x="8468" y="118533"/>
                </a:lnTo>
                <a:lnTo>
                  <a:pt x="8468" y="127000"/>
                </a:lnTo>
                <a:lnTo>
                  <a:pt x="16934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42334" y="135467"/>
                </a:lnTo>
                <a:lnTo>
                  <a:pt x="50801" y="135467"/>
                </a:lnTo>
                <a:lnTo>
                  <a:pt x="59268" y="135467"/>
                </a:lnTo>
                <a:lnTo>
                  <a:pt x="67734" y="127000"/>
                </a:lnTo>
                <a:lnTo>
                  <a:pt x="76200" y="118533"/>
                </a:lnTo>
                <a:lnTo>
                  <a:pt x="84668" y="118533"/>
                </a:lnTo>
                <a:lnTo>
                  <a:pt x="93134" y="110067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0067" y="67733"/>
                </a:lnTo>
                <a:lnTo>
                  <a:pt x="110067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93134" y="42333"/>
                </a:lnTo>
                <a:lnTo>
                  <a:pt x="84668" y="42333"/>
                </a:lnTo>
                <a:lnTo>
                  <a:pt x="76200" y="42333"/>
                </a:lnTo>
                <a:lnTo>
                  <a:pt x="67734" y="42333"/>
                </a:lnTo>
                <a:lnTo>
                  <a:pt x="59268" y="42333"/>
                </a:lnTo>
                <a:lnTo>
                  <a:pt x="50801" y="50800"/>
                </a:lnTo>
                <a:lnTo>
                  <a:pt x="42334" y="50800"/>
                </a:lnTo>
                <a:lnTo>
                  <a:pt x="33867" y="59267"/>
                </a:lnTo>
                <a:lnTo>
                  <a:pt x="25400" y="67733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10067"/>
                </a:lnTo>
                <a:lnTo>
                  <a:pt x="16934" y="118533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7" y="143933"/>
                </a:lnTo>
                <a:lnTo>
                  <a:pt x="42334" y="143933"/>
                </a:lnTo>
                <a:lnTo>
                  <a:pt x="50801" y="143933"/>
                </a:lnTo>
                <a:lnTo>
                  <a:pt x="59268" y="143933"/>
                </a:lnTo>
                <a:lnTo>
                  <a:pt x="67734" y="143933"/>
                </a:lnTo>
                <a:lnTo>
                  <a:pt x="76200" y="135467"/>
                </a:lnTo>
                <a:lnTo>
                  <a:pt x="76200" y="135467"/>
                </a:lnTo>
                <a:lnTo>
                  <a:pt x="84668" y="118533"/>
                </a:lnTo>
                <a:lnTo>
                  <a:pt x="93134" y="110067"/>
                </a:lnTo>
                <a:lnTo>
                  <a:pt x="101600" y="93133"/>
                </a:lnTo>
                <a:lnTo>
                  <a:pt x="101600" y="76200"/>
                </a:lnTo>
                <a:lnTo>
                  <a:pt x="101600" y="59267"/>
                </a:lnTo>
                <a:lnTo>
                  <a:pt x="101600" y="42333"/>
                </a:lnTo>
                <a:lnTo>
                  <a:pt x="101600" y="33867"/>
                </a:lnTo>
                <a:lnTo>
                  <a:pt x="101600" y="16933"/>
                </a:lnTo>
                <a:lnTo>
                  <a:pt x="84668" y="8467"/>
                </a:lnTo>
                <a:lnTo>
                  <a:pt x="76200" y="0"/>
                </a:lnTo>
                <a:lnTo>
                  <a:pt x="67734" y="0"/>
                </a:lnTo>
                <a:lnTo>
                  <a:pt x="59268" y="0"/>
                </a:lnTo>
                <a:lnTo>
                  <a:pt x="50801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4" y="16933"/>
                </a:lnTo>
                <a:lnTo>
                  <a:pt x="8468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8468" y="84667"/>
                </a:lnTo>
                <a:lnTo>
                  <a:pt x="16934" y="93133"/>
                </a:lnTo>
                <a:lnTo>
                  <a:pt x="16934" y="101600"/>
                </a:lnTo>
                <a:lnTo>
                  <a:pt x="25400" y="110067"/>
                </a:lnTo>
                <a:lnTo>
                  <a:pt x="42334" y="118533"/>
                </a:lnTo>
                <a:lnTo>
                  <a:pt x="50801" y="118533"/>
                </a:lnTo>
                <a:lnTo>
                  <a:pt x="59268" y="118533"/>
                </a:lnTo>
                <a:lnTo>
                  <a:pt x="67734" y="118533"/>
                </a:lnTo>
                <a:lnTo>
                  <a:pt x="76200" y="110067"/>
                </a:lnTo>
                <a:lnTo>
                  <a:pt x="84668" y="101600"/>
                </a:lnTo>
                <a:lnTo>
                  <a:pt x="93134" y="93133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3"/>
                </a:lnTo>
                <a:lnTo>
                  <a:pt x="93134" y="33867"/>
                </a:lnTo>
                <a:lnTo>
                  <a:pt x="84668" y="25400"/>
                </a:lnTo>
                <a:lnTo>
                  <a:pt x="76200" y="16933"/>
                </a:lnTo>
                <a:lnTo>
                  <a:pt x="67734" y="16933"/>
                </a:lnTo>
                <a:lnTo>
                  <a:pt x="59268" y="16933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16934" y="59267"/>
                </a:lnTo>
                <a:lnTo>
                  <a:pt x="8468" y="67733"/>
                </a:lnTo>
                <a:lnTo>
                  <a:pt x="16934" y="84667"/>
                </a:lnTo>
                <a:lnTo>
                  <a:pt x="16934" y="93133"/>
                </a:lnTo>
                <a:lnTo>
                  <a:pt x="16934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42334" y="118533"/>
                </a:lnTo>
                <a:lnTo>
                  <a:pt x="50801" y="118533"/>
                </a:lnTo>
                <a:lnTo>
                  <a:pt x="59268" y="118533"/>
                </a:lnTo>
                <a:lnTo>
                  <a:pt x="67734" y="118533"/>
                </a:lnTo>
                <a:lnTo>
                  <a:pt x="76200" y="110067"/>
                </a:lnTo>
                <a:lnTo>
                  <a:pt x="84668" y="101600"/>
                </a:lnTo>
                <a:lnTo>
                  <a:pt x="93134" y="93133"/>
                </a:lnTo>
                <a:lnTo>
                  <a:pt x="101600" y="76200"/>
                </a:lnTo>
                <a:lnTo>
                  <a:pt x="101600" y="59267"/>
                </a:lnTo>
                <a:lnTo>
                  <a:pt x="101600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8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8" y="16933"/>
                </a:lnTo>
                <a:lnTo>
                  <a:pt x="50801" y="25400"/>
                </a:lnTo>
                <a:lnTo>
                  <a:pt x="42334" y="42333"/>
                </a:lnTo>
                <a:lnTo>
                  <a:pt x="33867" y="50800"/>
                </a:lnTo>
                <a:lnTo>
                  <a:pt x="25400" y="67733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7" y="110067"/>
                </a:lnTo>
                <a:lnTo>
                  <a:pt x="42334" y="118533"/>
                </a:lnTo>
                <a:lnTo>
                  <a:pt x="42334" y="127000"/>
                </a:lnTo>
                <a:lnTo>
                  <a:pt x="59268" y="135467"/>
                </a:lnTo>
                <a:lnTo>
                  <a:pt x="67734" y="135467"/>
                </a:lnTo>
                <a:lnTo>
                  <a:pt x="76200" y="135467"/>
                </a:lnTo>
                <a:lnTo>
                  <a:pt x="84668" y="135467"/>
                </a:lnTo>
                <a:lnTo>
                  <a:pt x="93134" y="127000"/>
                </a:lnTo>
                <a:lnTo>
                  <a:pt x="101600" y="118533"/>
                </a:lnTo>
                <a:lnTo>
                  <a:pt x="110067" y="101600"/>
                </a:lnTo>
                <a:lnTo>
                  <a:pt x="110067" y="93133"/>
                </a:lnTo>
                <a:lnTo>
                  <a:pt x="118534" y="76200"/>
                </a:lnTo>
                <a:lnTo>
                  <a:pt x="118534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01600" y="33867"/>
                </a:lnTo>
                <a:lnTo>
                  <a:pt x="84668" y="25400"/>
                </a:lnTo>
                <a:lnTo>
                  <a:pt x="76200" y="25400"/>
                </a:lnTo>
                <a:lnTo>
                  <a:pt x="67734" y="16933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4" y="42333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7" y="101600"/>
                </a:lnTo>
                <a:lnTo>
                  <a:pt x="42334" y="110067"/>
                </a:lnTo>
                <a:lnTo>
                  <a:pt x="59268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84668" y="118533"/>
                </a:lnTo>
                <a:lnTo>
                  <a:pt x="84668" y="101600"/>
                </a:lnTo>
                <a:lnTo>
                  <a:pt x="84668" y="101600"/>
                </a:lnTo>
                <a:lnTo>
                  <a:pt x="84668" y="93133"/>
                </a:lnTo>
                <a:lnTo>
                  <a:pt x="84668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9719734" y="2751667"/>
            <a:ext cx="118534" cy="118534"/>
          </a:xfrm>
          <a:custGeom>
            <a:avLst/>
            <a:gdLst/>
            <a:ahLst/>
            <a:cxnLst/>
            <a:rect l="0" t="0" r="0" b="0"/>
            <a:pathLst>
              <a:path w="118534" h="118534">
                <a:moveTo>
                  <a:pt x="25399" y="16933"/>
                </a:move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33866"/>
                </a:lnTo>
                <a:lnTo>
                  <a:pt x="25399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84666"/>
                </a:lnTo>
                <a:lnTo>
                  <a:pt x="16933" y="93133"/>
                </a:lnTo>
                <a:lnTo>
                  <a:pt x="25399" y="101600"/>
                </a:lnTo>
                <a:lnTo>
                  <a:pt x="25399" y="101600"/>
                </a:lnTo>
                <a:lnTo>
                  <a:pt x="33866" y="110066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2" y="110066"/>
                </a:lnTo>
                <a:lnTo>
                  <a:pt x="76200" y="110066"/>
                </a:lnTo>
                <a:lnTo>
                  <a:pt x="84666" y="101600"/>
                </a:lnTo>
                <a:lnTo>
                  <a:pt x="93132" y="93133"/>
                </a:lnTo>
                <a:lnTo>
                  <a:pt x="93132" y="76200"/>
                </a:lnTo>
                <a:lnTo>
                  <a:pt x="101599" y="67733"/>
                </a:lnTo>
                <a:lnTo>
                  <a:pt x="101599" y="59266"/>
                </a:lnTo>
                <a:lnTo>
                  <a:pt x="101599" y="42333"/>
                </a:lnTo>
                <a:lnTo>
                  <a:pt x="101599" y="33866"/>
                </a:lnTo>
                <a:lnTo>
                  <a:pt x="101599" y="25400"/>
                </a:lnTo>
                <a:lnTo>
                  <a:pt x="101599" y="16933"/>
                </a:lnTo>
                <a:lnTo>
                  <a:pt x="93132" y="8466"/>
                </a:lnTo>
                <a:lnTo>
                  <a:pt x="84666" y="0"/>
                </a:lnTo>
                <a:lnTo>
                  <a:pt x="76200" y="0"/>
                </a:lnTo>
                <a:lnTo>
                  <a:pt x="67732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8466"/>
                </a:lnTo>
                <a:lnTo>
                  <a:pt x="25399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8466" y="76200"/>
                </a:lnTo>
                <a:lnTo>
                  <a:pt x="16933" y="84666"/>
                </a:lnTo>
                <a:lnTo>
                  <a:pt x="25399" y="84666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2" y="84666"/>
                </a:lnTo>
                <a:lnTo>
                  <a:pt x="76200" y="76200"/>
                </a:lnTo>
                <a:lnTo>
                  <a:pt x="84666" y="76200"/>
                </a:lnTo>
                <a:lnTo>
                  <a:pt x="93132" y="67733"/>
                </a:lnTo>
                <a:lnTo>
                  <a:pt x="93132" y="50800"/>
                </a:lnTo>
                <a:lnTo>
                  <a:pt x="93132" y="42333"/>
                </a:lnTo>
                <a:lnTo>
                  <a:pt x="93132" y="33866"/>
                </a:lnTo>
                <a:lnTo>
                  <a:pt x="93132" y="25400"/>
                </a:lnTo>
                <a:lnTo>
                  <a:pt x="93132" y="16933"/>
                </a:lnTo>
                <a:lnTo>
                  <a:pt x="84666" y="8466"/>
                </a:lnTo>
                <a:lnTo>
                  <a:pt x="84666" y="8466"/>
                </a:lnTo>
                <a:lnTo>
                  <a:pt x="67732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25399" y="67733"/>
                </a:lnTo>
                <a:lnTo>
                  <a:pt x="33866" y="76200"/>
                </a:lnTo>
                <a:lnTo>
                  <a:pt x="42333" y="84666"/>
                </a:lnTo>
                <a:lnTo>
                  <a:pt x="50800" y="93133"/>
                </a:lnTo>
                <a:lnTo>
                  <a:pt x="59266" y="101600"/>
                </a:lnTo>
                <a:lnTo>
                  <a:pt x="76200" y="101600"/>
                </a:lnTo>
                <a:lnTo>
                  <a:pt x="84666" y="110066"/>
                </a:lnTo>
                <a:lnTo>
                  <a:pt x="93132" y="101600"/>
                </a:lnTo>
                <a:lnTo>
                  <a:pt x="101599" y="101600"/>
                </a:lnTo>
                <a:lnTo>
                  <a:pt x="110066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9266"/>
                </a:lnTo>
                <a:lnTo>
                  <a:pt x="110066" y="42333"/>
                </a:lnTo>
                <a:lnTo>
                  <a:pt x="101599" y="33866"/>
                </a:lnTo>
                <a:lnTo>
                  <a:pt x="93132" y="25400"/>
                </a:lnTo>
                <a:lnTo>
                  <a:pt x="84666" y="16933"/>
                </a:lnTo>
                <a:lnTo>
                  <a:pt x="67732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33866" y="8466"/>
                </a:lnTo>
                <a:lnTo>
                  <a:pt x="25399" y="8466"/>
                </a:lnTo>
                <a:lnTo>
                  <a:pt x="16933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59266"/>
                </a:lnTo>
                <a:lnTo>
                  <a:pt x="16933" y="67733"/>
                </a:lnTo>
                <a:lnTo>
                  <a:pt x="33866" y="76200"/>
                </a:lnTo>
                <a:lnTo>
                  <a:pt x="42333" y="84666"/>
                </a:lnTo>
                <a:lnTo>
                  <a:pt x="50800" y="93133"/>
                </a:lnTo>
                <a:lnTo>
                  <a:pt x="59266" y="101600"/>
                </a:lnTo>
                <a:lnTo>
                  <a:pt x="67732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2" y="93133"/>
                </a:lnTo>
                <a:lnTo>
                  <a:pt x="93132" y="93133"/>
                </a:lnTo>
                <a:lnTo>
                  <a:pt x="93132" y="84666"/>
                </a:lnTo>
                <a:lnTo>
                  <a:pt x="101599" y="76200"/>
                </a:lnTo>
                <a:lnTo>
                  <a:pt x="101599" y="67733"/>
                </a:lnTo>
                <a:lnTo>
                  <a:pt x="93132" y="50800"/>
                </a:lnTo>
                <a:lnTo>
                  <a:pt x="93132" y="42333"/>
                </a:lnTo>
                <a:lnTo>
                  <a:pt x="93132" y="33866"/>
                </a:lnTo>
                <a:lnTo>
                  <a:pt x="84666" y="25400"/>
                </a:lnTo>
                <a:lnTo>
                  <a:pt x="67732" y="16933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33866" y="8466"/>
                </a:lnTo>
                <a:lnTo>
                  <a:pt x="25399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25399" y="59266"/>
                </a:lnTo>
                <a:lnTo>
                  <a:pt x="33866" y="76200"/>
                </a:lnTo>
                <a:lnTo>
                  <a:pt x="42333" y="84666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2" y="101600"/>
                </a:lnTo>
                <a:lnTo>
                  <a:pt x="67732" y="101600"/>
                </a:lnTo>
                <a:lnTo>
                  <a:pt x="84666" y="101600"/>
                </a:lnTo>
                <a:lnTo>
                  <a:pt x="84666" y="101600"/>
                </a:lnTo>
                <a:lnTo>
                  <a:pt x="93132" y="93133"/>
                </a:lnTo>
                <a:lnTo>
                  <a:pt x="101599" y="84666"/>
                </a:lnTo>
                <a:lnTo>
                  <a:pt x="101599" y="76200"/>
                </a:lnTo>
                <a:lnTo>
                  <a:pt x="101599" y="67733"/>
                </a:lnTo>
                <a:lnTo>
                  <a:pt x="101599" y="67733"/>
                </a:lnTo>
                <a:lnTo>
                  <a:pt x="101599" y="50800"/>
                </a:lnTo>
                <a:lnTo>
                  <a:pt x="101599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8695267" y="3090333"/>
            <a:ext cx="67734" cy="177801"/>
          </a:xfrm>
          <a:custGeom>
            <a:avLst/>
            <a:gdLst/>
            <a:ahLst/>
            <a:cxnLst/>
            <a:rect l="0" t="0" r="0" b="0"/>
            <a:pathLst>
              <a:path w="67734" h="1778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9266" y="16934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6" y="76200"/>
                </a:lnTo>
                <a:lnTo>
                  <a:pt x="50800" y="93134"/>
                </a:lnTo>
                <a:lnTo>
                  <a:pt x="42333" y="110067"/>
                </a:lnTo>
                <a:lnTo>
                  <a:pt x="33867" y="127000"/>
                </a:lnTo>
                <a:lnTo>
                  <a:pt x="25399" y="135467"/>
                </a:lnTo>
                <a:lnTo>
                  <a:pt x="16933" y="152400"/>
                </a:lnTo>
                <a:lnTo>
                  <a:pt x="8466" y="160867"/>
                </a:lnTo>
                <a:lnTo>
                  <a:pt x="8466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4"/>
                </a:lnTo>
                <a:lnTo>
                  <a:pt x="0" y="160867"/>
                </a:lnTo>
                <a:lnTo>
                  <a:pt x="0" y="160867"/>
                </a:lnTo>
                <a:lnTo>
                  <a:pt x="8466" y="152400"/>
                </a:lnTo>
                <a:lnTo>
                  <a:pt x="8466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8796866" y="3073400"/>
            <a:ext cx="76201" cy="237068"/>
          </a:xfrm>
          <a:custGeom>
            <a:avLst/>
            <a:gdLst/>
            <a:ahLst/>
            <a:cxnLst/>
            <a:rect l="0" t="0" r="0" b="0"/>
            <a:pathLst>
              <a:path w="76201" h="237068">
                <a:moveTo>
                  <a:pt x="16934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50801" y="33867"/>
                </a:lnTo>
                <a:lnTo>
                  <a:pt x="59267" y="42333"/>
                </a:lnTo>
                <a:lnTo>
                  <a:pt x="67734" y="59267"/>
                </a:lnTo>
                <a:lnTo>
                  <a:pt x="76200" y="67733"/>
                </a:lnTo>
                <a:lnTo>
                  <a:pt x="76200" y="76200"/>
                </a:lnTo>
                <a:lnTo>
                  <a:pt x="76200" y="93133"/>
                </a:lnTo>
                <a:lnTo>
                  <a:pt x="76200" y="110067"/>
                </a:lnTo>
                <a:lnTo>
                  <a:pt x="76200" y="118533"/>
                </a:lnTo>
                <a:lnTo>
                  <a:pt x="67734" y="135467"/>
                </a:lnTo>
                <a:lnTo>
                  <a:pt x="59267" y="152400"/>
                </a:lnTo>
                <a:lnTo>
                  <a:pt x="59267" y="169333"/>
                </a:lnTo>
                <a:lnTo>
                  <a:pt x="50801" y="186267"/>
                </a:lnTo>
                <a:lnTo>
                  <a:pt x="33867" y="194733"/>
                </a:lnTo>
                <a:lnTo>
                  <a:pt x="25401" y="211667"/>
                </a:lnTo>
                <a:lnTo>
                  <a:pt x="16934" y="220133"/>
                </a:lnTo>
                <a:lnTo>
                  <a:pt x="8468" y="228600"/>
                </a:lnTo>
                <a:lnTo>
                  <a:pt x="8468" y="228600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525933" y="3242733"/>
            <a:ext cx="143935" cy="76201"/>
          </a:xfrm>
          <a:custGeom>
            <a:avLst/>
            <a:gdLst/>
            <a:ahLst/>
            <a:cxnLst/>
            <a:rect l="0" t="0" r="0" b="0"/>
            <a:pathLst>
              <a:path w="143935" h="76201">
                <a:moveTo>
                  <a:pt x="143934" y="0"/>
                </a:move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25400"/>
                </a:lnTo>
                <a:lnTo>
                  <a:pt x="135467" y="33867"/>
                </a:lnTo>
                <a:lnTo>
                  <a:pt x="127001" y="42334"/>
                </a:lnTo>
                <a:lnTo>
                  <a:pt x="118533" y="50800"/>
                </a:lnTo>
                <a:lnTo>
                  <a:pt x="110067" y="59267"/>
                </a:lnTo>
                <a:lnTo>
                  <a:pt x="101600" y="59267"/>
                </a:lnTo>
                <a:lnTo>
                  <a:pt x="84667" y="67734"/>
                </a:lnTo>
                <a:lnTo>
                  <a:pt x="67734" y="67734"/>
                </a:lnTo>
                <a:lnTo>
                  <a:pt x="59267" y="76200"/>
                </a:lnTo>
                <a:lnTo>
                  <a:pt x="42333" y="76200"/>
                </a:lnTo>
                <a:lnTo>
                  <a:pt x="33867" y="76200"/>
                </a:lnTo>
                <a:lnTo>
                  <a:pt x="25400" y="76200"/>
                </a:lnTo>
                <a:lnTo>
                  <a:pt x="16934" y="76200"/>
                </a:lnTo>
                <a:lnTo>
                  <a:pt x="8467" y="76200"/>
                </a:lnTo>
                <a:lnTo>
                  <a:pt x="0" y="76200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534400" y="3335867"/>
            <a:ext cx="220134" cy="93134"/>
          </a:xfrm>
          <a:custGeom>
            <a:avLst/>
            <a:gdLst/>
            <a:ahLst/>
            <a:cxnLst/>
            <a:rect l="0" t="0" r="0" b="0"/>
            <a:pathLst>
              <a:path w="220134" h="93134">
                <a:moveTo>
                  <a:pt x="220133" y="0"/>
                </a:moveTo>
                <a:lnTo>
                  <a:pt x="220133" y="0"/>
                </a:lnTo>
                <a:lnTo>
                  <a:pt x="220133" y="8466"/>
                </a:lnTo>
                <a:lnTo>
                  <a:pt x="211667" y="8466"/>
                </a:lnTo>
                <a:lnTo>
                  <a:pt x="211667" y="16933"/>
                </a:lnTo>
                <a:lnTo>
                  <a:pt x="203200" y="25400"/>
                </a:lnTo>
                <a:lnTo>
                  <a:pt x="194734" y="42333"/>
                </a:lnTo>
                <a:lnTo>
                  <a:pt x="186266" y="50800"/>
                </a:lnTo>
                <a:lnTo>
                  <a:pt x="169333" y="59266"/>
                </a:lnTo>
                <a:lnTo>
                  <a:pt x="152400" y="67733"/>
                </a:lnTo>
                <a:lnTo>
                  <a:pt x="143933" y="76200"/>
                </a:lnTo>
                <a:lnTo>
                  <a:pt x="118534" y="84666"/>
                </a:lnTo>
                <a:lnTo>
                  <a:pt x="101600" y="84666"/>
                </a:lnTo>
                <a:lnTo>
                  <a:pt x="84667" y="93133"/>
                </a:lnTo>
                <a:lnTo>
                  <a:pt x="67733" y="93133"/>
                </a:lnTo>
                <a:lnTo>
                  <a:pt x="50800" y="93133"/>
                </a:lnTo>
                <a:lnTo>
                  <a:pt x="33866" y="93133"/>
                </a:lnTo>
                <a:lnTo>
                  <a:pt x="25400" y="84666"/>
                </a:lnTo>
                <a:lnTo>
                  <a:pt x="16933" y="84666"/>
                </a:lnTo>
                <a:lnTo>
                  <a:pt x="8467" y="76200"/>
                </a:lnTo>
                <a:lnTo>
                  <a:pt x="8467" y="76200"/>
                </a:lnTo>
                <a:lnTo>
                  <a:pt x="0" y="67733"/>
                </a:lnTo>
                <a:lnTo>
                  <a:pt x="0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890000" y="3149600"/>
            <a:ext cx="93134" cy="93134"/>
          </a:xfrm>
          <a:custGeom>
            <a:avLst/>
            <a:gdLst/>
            <a:ahLst/>
            <a:cxnLst/>
            <a:rect l="0" t="0" r="0" b="0"/>
            <a:pathLst>
              <a:path w="93134" h="93134">
                <a:moveTo>
                  <a:pt x="84667" y="33867"/>
                </a:moveTo>
                <a:lnTo>
                  <a:pt x="84667" y="33867"/>
                </a:lnTo>
                <a:lnTo>
                  <a:pt x="84667" y="33867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4" y="50800"/>
                </a:lnTo>
                <a:lnTo>
                  <a:pt x="67734" y="50800"/>
                </a:lnTo>
                <a:lnTo>
                  <a:pt x="59266" y="59267"/>
                </a:lnTo>
                <a:lnTo>
                  <a:pt x="59266" y="67733"/>
                </a:lnTo>
                <a:lnTo>
                  <a:pt x="59266" y="67733"/>
                </a:lnTo>
                <a:lnTo>
                  <a:pt x="59266" y="76200"/>
                </a:lnTo>
                <a:lnTo>
                  <a:pt x="59266" y="84667"/>
                </a:lnTo>
                <a:lnTo>
                  <a:pt x="67734" y="84667"/>
                </a:lnTo>
                <a:lnTo>
                  <a:pt x="67734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93133" y="59267"/>
                </a:lnTo>
                <a:lnTo>
                  <a:pt x="93133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76200" y="25400"/>
                </a:lnTo>
                <a:lnTo>
                  <a:pt x="67734" y="25400"/>
                </a:lnTo>
                <a:lnTo>
                  <a:pt x="59266" y="25400"/>
                </a:lnTo>
                <a:lnTo>
                  <a:pt x="50800" y="25400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42333"/>
                </a:lnTo>
                <a:lnTo>
                  <a:pt x="16933" y="50800"/>
                </a:lnTo>
                <a:lnTo>
                  <a:pt x="8467" y="59267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84667"/>
                </a:lnTo>
                <a:lnTo>
                  <a:pt x="33867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4" y="93133"/>
                </a:lnTo>
                <a:lnTo>
                  <a:pt x="76200" y="84667"/>
                </a:lnTo>
                <a:lnTo>
                  <a:pt x="84667" y="76200"/>
                </a:lnTo>
                <a:lnTo>
                  <a:pt x="93133" y="59267"/>
                </a:lnTo>
                <a:lnTo>
                  <a:pt x="93133" y="50800"/>
                </a:lnTo>
                <a:lnTo>
                  <a:pt x="84667" y="42333"/>
                </a:lnTo>
                <a:lnTo>
                  <a:pt x="84667" y="25400"/>
                </a:lnTo>
                <a:lnTo>
                  <a:pt x="76200" y="16933"/>
                </a:lnTo>
                <a:lnTo>
                  <a:pt x="67734" y="8467"/>
                </a:lnTo>
                <a:lnTo>
                  <a:pt x="59266" y="0"/>
                </a:lnTo>
                <a:lnTo>
                  <a:pt x="42333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59267"/>
                </a:lnTo>
                <a:lnTo>
                  <a:pt x="16933" y="59267"/>
                </a:lnTo>
                <a:lnTo>
                  <a:pt x="25400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9266" y="67733"/>
                </a:lnTo>
                <a:lnTo>
                  <a:pt x="76200" y="67733"/>
                </a:lnTo>
                <a:lnTo>
                  <a:pt x="76200" y="59267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4" y="16933"/>
                </a:lnTo>
                <a:lnTo>
                  <a:pt x="67734" y="16933"/>
                </a:lnTo>
                <a:lnTo>
                  <a:pt x="59266" y="16933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610600" y="3454400"/>
            <a:ext cx="127001" cy="93134"/>
          </a:xfrm>
          <a:custGeom>
            <a:avLst/>
            <a:gdLst/>
            <a:ahLst/>
            <a:cxnLst/>
            <a:rect l="0" t="0" r="0" b="0"/>
            <a:pathLst>
              <a:path w="127001" h="93134">
                <a:moveTo>
                  <a:pt x="84667" y="33867"/>
                </a:moveTo>
                <a:lnTo>
                  <a:pt x="84667" y="33867"/>
                </a:lnTo>
                <a:lnTo>
                  <a:pt x="84667" y="33867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76200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7" y="76200"/>
                </a:lnTo>
                <a:lnTo>
                  <a:pt x="16933" y="93133"/>
                </a:lnTo>
                <a:lnTo>
                  <a:pt x="25400" y="93133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7" y="93133"/>
                </a:lnTo>
                <a:lnTo>
                  <a:pt x="76200" y="93133"/>
                </a:lnTo>
                <a:lnTo>
                  <a:pt x="84667" y="84667"/>
                </a:lnTo>
                <a:lnTo>
                  <a:pt x="84667" y="76200"/>
                </a:lnTo>
                <a:lnTo>
                  <a:pt x="93133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93133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7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4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42333"/>
                </a:lnTo>
                <a:lnTo>
                  <a:pt x="42334" y="50800"/>
                </a:lnTo>
                <a:lnTo>
                  <a:pt x="50800" y="59267"/>
                </a:lnTo>
                <a:lnTo>
                  <a:pt x="59267" y="59267"/>
                </a:lnTo>
                <a:lnTo>
                  <a:pt x="67733" y="59267"/>
                </a:lnTo>
                <a:lnTo>
                  <a:pt x="84667" y="59267"/>
                </a:lnTo>
                <a:lnTo>
                  <a:pt x="93133" y="59267"/>
                </a:lnTo>
                <a:lnTo>
                  <a:pt x="110066" y="50800"/>
                </a:lnTo>
                <a:lnTo>
                  <a:pt x="118534" y="50800"/>
                </a:lnTo>
                <a:lnTo>
                  <a:pt x="118534" y="42333"/>
                </a:lnTo>
                <a:lnTo>
                  <a:pt x="127000" y="33867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0066" y="8467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0800"/>
                </a:lnTo>
                <a:lnTo>
                  <a:pt x="25400" y="59267"/>
                </a:lnTo>
                <a:lnTo>
                  <a:pt x="33866" y="59267"/>
                </a:lnTo>
                <a:lnTo>
                  <a:pt x="42334" y="67733"/>
                </a:lnTo>
                <a:lnTo>
                  <a:pt x="59267" y="76200"/>
                </a:lnTo>
                <a:lnTo>
                  <a:pt x="67733" y="76200"/>
                </a:lnTo>
                <a:lnTo>
                  <a:pt x="84667" y="67733"/>
                </a:lnTo>
                <a:lnTo>
                  <a:pt x="93133" y="67733"/>
                </a:lnTo>
                <a:lnTo>
                  <a:pt x="101600" y="59267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33867"/>
                </a:lnTo>
                <a:lnTo>
                  <a:pt x="101600" y="25400"/>
                </a:lnTo>
                <a:lnTo>
                  <a:pt x="93133" y="25400"/>
                </a:lnTo>
                <a:lnTo>
                  <a:pt x="84667" y="25400"/>
                </a:lnTo>
                <a:lnTo>
                  <a:pt x="67733" y="25400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6" y="42333"/>
                </a:lnTo>
                <a:lnTo>
                  <a:pt x="33866" y="50800"/>
                </a:lnTo>
                <a:lnTo>
                  <a:pt x="25400" y="50800"/>
                </a:lnTo>
                <a:lnTo>
                  <a:pt x="33866" y="59267"/>
                </a:lnTo>
                <a:lnTo>
                  <a:pt x="33866" y="67733"/>
                </a:lnTo>
                <a:lnTo>
                  <a:pt x="50800" y="67733"/>
                </a:lnTo>
                <a:lnTo>
                  <a:pt x="59267" y="76200"/>
                </a:lnTo>
                <a:lnTo>
                  <a:pt x="76200" y="76200"/>
                </a:lnTo>
                <a:lnTo>
                  <a:pt x="93133" y="67733"/>
                </a:lnTo>
                <a:lnTo>
                  <a:pt x="110066" y="67733"/>
                </a:lnTo>
                <a:lnTo>
                  <a:pt x="118534" y="59267"/>
                </a:lnTo>
                <a:lnTo>
                  <a:pt x="127000" y="59267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10066" y="42333"/>
                </a:lnTo>
                <a:lnTo>
                  <a:pt x="101600" y="42333"/>
                </a:lnTo>
                <a:lnTo>
                  <a:pt x="93133" y="42333"/>
                </a:lnTo>
                <a:lnTo>
                  <a:pt x="76200" y="42333"/>
                </a:lnTo>
                <a:lnTo>
                  <a:pt x="67733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9499600" y="4021667"/>
            <a:ext cx="152401" cy="101601"/>
          </a:xfrm>
          <a:custGeom>
            <a:avLst/>
            <a:gdLst/>
            <a:ahLst/>
            <a:cxnLst/>
            <a:rect l="0" t="0" r="0" b="0"/>
            <a:pathLst>
              <a:path w="152401" h="101601">
                <a:moveTo>
                  <a:pt x="59266" y="16933"/>
                </a:moveTo>
                <a:lnTo>
                  <a:pt x="59266" y="16933"/>
                </a:lnTo>
                <a:lnTo>
                  <a:pt x="59266" y="16933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6"/>
                </a:lnTo>
                <a:lnTo>
                  <a:pt x="42333" y="8466"/>
                </a:lnTo>
                <a:lnTo>
                  <a:pt x="33867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0" y="50800"/>
                </a:lnTo>
                <a:lnTo>
                  <a:pt x="0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25400" y="93133"/>
                </a:lnTo>
                <a:lnTo>
                  <a:pt x="42333" y="101600"/>
                </a:lnTo>
                <a:lnTo>
                  <a:pt x="59266" y="101600"/>
                </a:lnTo>
                <a:lnTo>
                  <a:pt x="67734" y="101600"/>
                </a:lnTo>
                <a:lnTo>
                  <a:pt x="84667" y="101600"/>
                </a:lnTo>
                <a:lnTo>
                  <a:pt x="101600" y="101600"/>
                </a:lnTo>
                <a:lnTo>
                  <a:pt x="110067" y="93133"/>
                </a:lnTo>
                <a:lnTo>
                  <a:pt x="118533" y="84666"/>
                </a:lnTo>
                <a:lnTo>
                  <a:pt x="127000" y="76200"/>
                </a:lnTo>
                <a:lnTo>
                  <a:pt x="135466" y="67733"/>
                </a:lnTo>
                <a:lnTo>
                  <a:pt x="135466" y="59266"/>
                </a:lnTo>
                <a:lnTo>
                  <a:pt x="127000" y="50800"/>
                </a:lnTo>
                <a:lnTo>
                  <a:pt x="118533" y="42333"/>
                </a:lnTo>
                <a:lnTo>
                  <a:pt x="110067" y="33866"/>
                </a:lnTo>
                <a:lnTo>
                  <a:pt x="101600" y="25400"/>
                </a:lnTo>
                <a:lnTo>
                  <a:pt x="84667" y="25400"/>
                </a:lnTo>
                <a:lnTo>
                  <a:pt x="67734" y="25400"/>
                </a:lnTo>
                <a:lnTo>
                  <a:pt x="59266" y="25400"/>
                </a:lnTo>
                <a:lnTo>
                  <a:pt x="42333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25400" y="50800"/>
                </a:lnTo>
                <a:lnTo>
                  <a:pt x="33867" y="59266"/>
                </a:lnTo>
                <a:lnTo>
                  <a:pt x="42333" y="67733"/>
                </a:lnTo>
                <a:lnTo>
                  <a:pt x="42333" y="76200"/>
                </a:lnTo>
                <a:lnTo>
                  <a:pt x="59266" y="76200"/>
                </a:lnTo>
                <a:lnTo>
                  <a:pt x="67734" y="76200"/>
                </a:lnTo>
                <a:lnTo>
                  <a:pt x="84667" y="76200"/>
                </a:lnTo>
                <a:lnTo>
                  <a:pt x="93133" y="76200"/>
                </a:lnTo>
                <a:lnTo>
                  <a:pt x="101600" y="67733"/>
                </a:lnTo>
                <a:lnTo>
                  <a:pt x="110067" y="59266"/>
                </a:lnTo>
                <a:lnTo>
                  <a:pt x="118533" y="50800"/>
                </a:lnTo>
                <a:lnTo>
                  <a:pt x="118533" y="33866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8466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76200"/>
                </a:lnTo>
                <a:lnTo>
                  <a:pt x="42333" y="93133"/>
                </a:lnTo>
                <a:lnTo>
                  <a:pt x="50800" y="101600"/>
                </a:lnTo>
                <a:lnTo>
                  <a:pt x="59266" y="101600"/>
                </a:lnTo>
                <a:lnTo>
                  <a:pt x="76200" y="101600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8533" y="84666"/>
                </a:lnTo>
                <a:lnTo>
                  <a:pt x="118533" y="67733"/>
                </a:lnTo>
                <a:lnTo>
                  <a:pt x="127000" y="50800"/>
                </a:lnTo>
                <a:lnTo>
                  <a:pt x="135466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8466"/>
                </a:lnTo>
                <a:lnTo>
                  <a:pt x="42333" y="25400"/>
                </a:lnTo>
                <a:lnTo>
                  <a:pt x="42333" y="33866"/>
                </a:lnTo>
                <a:lnTo>
                  <a:pt x="42333" y="50800"/>
                </a:lnTo>
                <a:lnTo>
                  <a:pt x="50800" y="59266"/>
                </a:lnTo>
                <a:lnTo>
                  <a:pt x="59266" y="76200"/>
                </a:lnTo>
                <a:lnTo>
                  <a:pt x="76200" y="84666"/>
                </a:lnTo>
                <a:lnTo>
                  <a:pt x="93133" y="93133"/>
                </a:lnTo>
                <a:lnTo>
                  <a:pt x="110067" y="93133"/>
                </a:lnTo>
                <a:lnTo>
                  <a:pt x="118533" y="93133"/>
                </a:lnTo>
                <a:lnTo>
                  <a:pt x="135466" y="93133"/>
                </a:lnTo>
                <a:lnTo>
                  <a:pt x="143934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42333"/>
                </a:lnTo>
                <a:lnTo>
                  <a:pt x="152400" y="33866"/>
                </a:lnTo>
                <a:lnTo>
                  <a:pt x="143934" y="25400"/>
                </a:lnTo>
                <a:lnTo>
                  <a:pt x="135466" y="16933"/>
                </a:lnTo>
                <a:lnTo>
                  <a:pt x="118533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7" y="25400"/>
                </a:lnTo>
                <a:lnTo>
                  <a:pt x="84667" y="25400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33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9719734" y="3810000"/>
            <a:ext cx="101600" cy="135468"/>
          </a:xfrm>
          <a:custGeom>
            <a:avLst/>
            <a:gdLst/>
            <a:ahLst/>
            <a:cxnLst/>
            <a:rect l="0" t="0" r="0" b="0"/>
            <a:pathLst>
              <a:path w="101600" h="135468">
                <a:moveTo>
                  <a:pt x="67732" y="33867"/>
                </a:moveTo>
                <a:lnTo>
                  <a:pt x="67732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50800" y="33867"/>
                </a:lnTo>
                <a:lnTo>
                  <a:pt x="42333" y="33867"/>
                </a:lnTo>
                <a:lnTo>
                  <a:pt x="33866" y="33867"/>
                </a:lnTo>
                <a:lnTo>
                  <a:pt x="33866" y="42333"/>
                </a:lnTo>
                <a:lnTo>
                  <a:pt x="25399" y="50800"/>
                </a:lnTo>
                <a:lnTo>
                  <a:pt x="16933" y="59267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18533"/>
                </a:lnTo>
                <a:lnTo>
                  <a:pt x="8466" y="118533"/>
                </a:lnTo>
                <a:lnTo>
                  <a:pt x="25399" y="127000"/>
                </a:lnTo>
                <a:lnTo>
                  <a:pt x="33866" y="135467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18533"/>
                </a:lnTo>
                <a:lnTo>
                  <a:pt x="67732" y="110067"/>
                </a:lnTo>
                <a:lnTo>
                  <a:pt x="76200" y="101600"/>
                </a:lnTo>
                <a:lnTo>
                  <a:pt x="84666" y="93133"/>
                </a:lnTo>
                <a:lnTo>
                  <a:pt x="84666" y="76200"/>
                </a:lnTo>
                <a:lnTo>
                  <a:pt x="93132" y="67733"/>
                </a:lnTo>
                <a:lnTo>
                  <a:pt x="93132" y="59267"/>
                </a:lnTo>
                <a:lnTo>
                  <a:pt x="84666" y="50800"/>
                </a:lnTo>
                <a:lnTo>
                  <a:pt x="84666" y="42333"/>
                </a:lnTo>
                <a:lnTo>
                  <a:pt x="76200" y="25400"/>
                </a:lnTo>
                <a:lnTo>
                  <a:pt x="67732" y="25400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25399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16933" y="67733"/>
                </a:lnTo>
                <a:lnTo>
                  <a:pt x="25399" y="76200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6" y="101600"/>
                </a:lnTo>
                <a:lnTo>
                  <a:pt x="67732" y="101600"/>
                </a:lnTo>
                <a:lnTo>
                  <a:pt x="76200" y="101600"/>
                </a:lnTo>
                <a:lnTo>
                  <a:pt x="84666" y="93133"/>
                </a:lnTo>
                <a:lnTo>
                  <a:pt x="93132" y="84667"/>
                </a:lnTo>
                <a:lnTo>
                  <a:pt x="93132" y="76200"/>
                </a:lnTo>
                <a:lnTo>
                  <a:pt x="93132" y="67733"/>
                </a:lnTo>
                <a:lnTo>
                  <a:pt x="93132" y="50800"/>
                </a:lnTo>
                <a:lnTo>
                  <a:pt x="93132" y="42333"/>
                </a:lnTo>
                <a:lnTo>
                  <a:pt x="84666" y="33867"/>
                </a:lnTo>
                <a:lnTo>
                  <a:pt x="76200" y="25400"/>
                </a:lnTo>
                <a:lnTo>
                  <a:pt x="67732" y="25400"/>
                </a:lnTo>
                <a:lnTo>
                  <a:pt x="59266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6" y="33867"/>
                </a:lnTo>
                <a:lnTo>
                  <a:pt x="33866" y="42333"/>
                </a:lnTo>
                <a:lnTo>
                  <a:pt x="33866" y="50800"/>
                </a:lnTo>
                <a:lnTo>
                  <a:pt x="33866" y="67733"/>
                </a:lnTo>
                <a:lnTo>
                  <a:pt x="42333" y="76200"/>
                </a:lnTo>
                <a:lnTo>
                  <a:pt x="50800" y="84667"/>
                </a:lnTo>
                <a:lnTo>
                  <a:pt x="59266" y="93133"/>
                </a:lnTo>
                <a:lnTo>
                  <a:pt x="67732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2" y="101600"/>
                </a:lnTo>
                <a:lnTo>
                  <a:pt x="93132" y="101600"/>
                </a:lnTo>
                <a:lnTo>
                  <a:pt x="101599" y="93133"/>
                </a:lnTo>
                <a:lnTo>
                  <a:pt x="101599" y="84667"/>
                </a:lnTo>
                <a:lnTo>
                  <a:pt x="101599" y="76200"/>
                </a:lnTo>
                <a:lnTo>
                  <a:pt x="93132" y="59267"/>
                </a:lnTo>
                <a:lnTo>
                  <a:pt x="93132" y="50800"/>
                </a:lnTo>
                <a:lnTo>
                  <a:pt x="84666" y="42333"/>
                </a:lnTo>
                <a:lnTo>
                  <a:pt x="76200" y="33867"/>
                </a:lnTo>
                <a:lnTo>
                  <a:pt x="67732" y="25400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25399" y="33867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399" y="76200"/>
                </a:lnTo>
                <a:lnTo>
                  <a:pt x="25399" y="84667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6" y="101600"/>
                </a:lnTo>
                <a:lnTo>
                  <a:pt x="67732" y="93133"/>
                </a:lnTo>
                <a:lnTo>
                  <a:pt x="76200" y="93133"/>
                </a:lnTo>
                <a:lnTo>
                  <a:pt x="84666" y="84667"/>
                </a:lnTo>
                <a:lnTo>
                  <a:pt x="84666" y="76200"/>
                </a:lnTo>
                <a:lnTo>
                  <a:pt x="84666" y="67733"/>
                </a:lnTo>
                <a:lnTo>
                  <a:pt x="84666" y="50800"/>
                </a:lnTo>
                <a:lnTo>
                  <a:pt x="84666" y="33867"/>
                </a:lnTo>
                <a:lnTo>
                  <a:pt x="84666" y="25400"/>
                </a:lnTo>
                <a:lnTo>
                  <a:pt x="76200" y="8467"/>
                </a:lnTo>
                <a:lnTo>
                  <a:pt x="59266" y="8467"/>
                </a:lnTo>
                <a:lnTo>
                  <a:pt x="50800" y="0"/>
                </a:lnTo>
                <a:lnTo>
                  <a:pt x="42333" y="0"/>
                </a:lnTo>
                <a:lnTo>
                  <a:pt x="33866" y="0"/>
                </a:lnTo>
                <a:lnTo>
                  <a:pt x="25399" y="0"/>
                </a:lnTo>
                <a:lnTo>
                  <a:pt x="25399" y="8467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42333"/>
                </a:lnTo>
                <a:lnTo>
                  <a:pt x="33866" y="50800"/>
                </a:lnTo>
                <a:lnTo>
                  <a:pt x="33866" y="50800"/>
                </a:lnTo>
                <a:lnTo>
                  <a:pt x="42333" y="59267"/>
                </a:lnTo>
                <a:lnTo>
                  <a:pt x="42333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837267" y="5147733"/>
            <a:ext cx="270934" cy="389468"/>
          </a:xfrm>
          <a:custGeom>
            <a:avLst/>
            <a:gdLst/>
            <a:ahLst/>
            <a:cxnLst/>
            <a:rect l="0" t="0" r="0" b="0"/>
            <a:pathLst>
              <a:path w="270934" h="389468">
                <a:moveTo>
                  <a:pt x="0" y="76200"/>
                </a:move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6" y="93134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4"/>
                </a:lnTo>
                <a:lnTo>
                  <a:pt x="16933" y="135467"/>
                </a:lnTo>
                <a:lnTo>
                  <a:pt x="16933" y="152400"/>
                </a:lnTo>
                <a:lnTo>
                  <a:pt x="25400" y="169334"/>
                </a:lnTo>
                <a:lnTo>
                  <a:pt x="25400" y="194734"/>
                </a:lnTo>
                <a:lnTo>
                  <a:pt x="25400" y="211667"/>
                </a:lnTo>
                <a:lnTo>
                  <a:pt x="25400" y="237067"/>
                </a:lnTo>
                <a:lnTo>
                  <a:pt x="33866" y="262467"/>
                </a:lnTo>
                <a:lnTo>
                  <a:pt x="33866" y="279400"/>
                </a:lnTo>
                <a:lnTo>
                  <a:pt x="33866" y="304800"/>
                </a:lnTo>
                <a:lnTo>
                  <a:pt x="33866" y="321734"/>
                </a:lnTo>
                <a:lnTo>
                  <a:pt x="33866" y="330200"/>
                </a:lnTo>
                <a:lnTo>
                  <a:pt x="33866" y="338667"/>
                </a:lnTo>
                <a:lnTo>
                  <a:pt x="33866" y="347134"/>
                </a:lnTo>
                <a:lnTo>
                  <a:pt x="33866" y="347134"/>
                </a:lnTo>
                <a:lnTo>
                  <a:pt x="33866" y="347134"/>
                </a:lnTo>
                <a:lnTo>
                  <a:pt x="33866" y="347134"/>
                </a:lnTo>
                <a:lnTo>
                  <a:pt x="33866" y="330200"/>
                </a:lnTo>
                <a:lnTo>
                  <a:pt x="33866" y="321734"/>
                </a:lnTo>
                <a:lnTo>
                  <a:pt x="33866" y="296334"/>
                </a:lnTo>
                <a:lnTo>
                  <a:pt x="33866" y="270934"/>
                </a:lnTo>
                <a:lnTo>
                  <a:pt x="33866" y="237067"/>
                </a:lnTo>
                <a:lnTo>
                  <a:pt x="25400" y="211667"/>
                </a:lnTo>
                <a:lnTo>
                  <a:pt x="25400" y="177800"/>
                </a:lnTo>
                <a:lnTo>
                  <a:pt x="25400" y="152400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76200"/>
                </a:lnTo>
                <a:lnTo>
                  <a:pt x="25400" y="59267"/>
                </a:lnTo>
                <a:lnTo>
                  <a:pt x="25400" y="33867"/>
                </a:lnTo>
                <a:lnTo>
                  <a:pt x="16933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7"/>
                </a:lnTo>
                <a:lnTo>
                  <a:pt x="67733" y="16934"/>
                </a:lnTo>
                <a:lnTo>
                  <a:pt x="84666" y="33867"/>
                </a:lnTo>
                <a:lnTo>
                  <a:pt x="110066" y="50800"/>
                </a:lnTo>
                <a:lnTo>
                  <a:pt x="127000" y="67734"/>
                </a:lnTo>
                <a:lnTo>
                  <a:pt x="152400" y="93134"/>
                </a:lnTo>
                <a:lnTo>
                  <a:pt x="177800" y="110067"/>
                </a:lnTo>
                <a:lnTo>
                  <a:pt x="203200" y="135467"/>
                </a:lnTo>
                <a:lnTo>
                  <a:pt x="220133" y="160867"/>
                </a:lnTo>
                <a:lnTo>
                  <a:pt x="237066" y="186267"/>
                </a:lnTo>
                <a:lnTo>
                  <a:pt x="254000" y="211667"/>
                </a:lnTo>
                <a:lnTo>
                  <a:pt x="262466" y="237067"/>
                </a:lnTo>
                <a:lnTo>
                  <a:pt x="262466" y="254000"/>
                </a:lnTo>
                <a:lnTo>
                  <a:pt x="270933" y="279400"/>
                </a:lnTo>
                <a:lnTo>
                  <a:pt x="262466" y="304800"/>
                </a:lnTo>
                <a:lnTo>
                  <a:pt x="254000" y="321734"/>
                </a:lnTo>
                <a:lnTo>
                  <a:pt x="245533" y="338667"/>
                </a:lnTo>
                <a:lnTo>
                  <a:pt x="220133" y="347134"/>
                </a:lnTo>
                <a:lnTo>
                  <a:pt x="203200" y="364067"/>
                </a:lnTo>
                <a:lnTo>
                  <a:pt x="177800" y="372534"/>
                </a:lnTo>
                <a:lnTo>
                  <a:pt x="152400" y="381000"/>
                </a:lnTo>
                <a:lnTo>
                  <a:pt x="135466" y="389467"/>
                </a:lnTo>
                <a:lnTo>
                  <a:pt x="110066" y="389467"/>
                </a:lnTo>
                <a:lnTo>
                  <a:pt x="93133" y="389467"/>
                </a:lnTo>
                <a:lnTo>
                  <a:pt x="76200" y="381000"/>
                </a:lnTo>
                <a:lnTo>
                  <a:pt x="50800" y="381000"/>
                </a:lnTo>
                <a:lnTo>
                  <a:pt x="42333" y="372534"/>
                </a:lnTo>
                <a:lnTo>
                  <a:pt x="42333" y="372534"/>
                </a:lnTo>
                <a:lnTo>
                  <a:pt x="33866" y="364067"/>
                </a:lnTo>
                <a:lnTo>
                  <a:pt x="33866" y="364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218267" y="5325533"/>
            <a:ext cx="16934" cy="228601"/>
          </a:xfrm>
          <a:custGeom>
            <a:avLst/>
            <a:gdLst/>
            <a:ahLst/>
            <a:cxnLst/>
            <a:rect l="0" t="0" r="0" b="0"/>
            <a:pathLst>
              <a:path w="16934" h="228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8466" y="67734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35467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336800" y="5325533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93133" y="8467"/>
                </a:move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16933" y="160867"/>
                </a:lnTo>
                <a:lnTo>
                  <a:pt x="25400" y="169334"/>
                </a:lnTo>
                <a:lnTo>
                  <a:pt x="33867" y="186267"/>
                </a:lnTo>
                <a:lnTo>
                  <a:pt x="50800" y="186267"/>
                </a:lnTo>
                <a:lnTo>
                  <a:pt x="67733" y="186267"/>
                </a:lnTo>
                <a:lnTo>
                  <a:pt x="76200" y="186267"/>
                </a:lnTo>
                <a:lnTo>
                  <a:pt x="84667" y="177800"/>
                </a:lnTo>
                <a:lnTo>
                  <a:pt x="93133" y="169334"/>
                </a:lnTo>
                <a:lnTo>
                  <a:pt x="101600" y="152400"/>
                </a:lnTo>
                <a:lnTo>
                  <a:pt x="110067" y="135467"/>
                </a:lnTo>
                <a:lnTo>
                  <a:pt x="110067" y="118534"/>
                </a:lnTo>
                <a:lnTo>
                  <a:pt x="118533" y="101600"/>
                </a:lnTo>
                <a:lnTo>
                  <a:pt x="118533" y="76200"/>
                </a:lnTo>
                <a:lnTo>
                  <a:pt x="118533" y="59267"/>
                </a:lnTo>
                <a:lnTo>
                  <a:pt x="118533" y="42334"/>
                </a:lnTo>
                <a:lnTo>
                  <a:pt x="118533" y="25400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18533" y="25400"/>
                </a:lnTo>
                <a:lnTo>
                  <a:pt x="118533" y="50800"/>
                </a:lnTo>
                <a:lnTo>
                  <a:pt x="118533" y="67734"/>
                </a:lnTo>
                <a:lnTo>
                  <a:pt x="127000" y="84667"/>
                </a:lnTo>
                <a:lnTo>
                  <a:pt x="127000" y="110067"/>
                </a:lnTo>
                <a:lnTo>
                  <a:pt x="135467" y="135467"/>
                </a:lnTo>
                <a:lnTo>
                  <a:pt x="143933" y="152400"/>
                </a:lnTo>
                <a:lnTo>
                  <a:pt x="143933" y="169334"/>
                </a:lnTo>
                <a:lnTo>
                  <a:pt x="152400" y="186267"/>
                </a:lnTo>
                <a:lnTo>
                  <a:pt x="169333" y="194734"/>
                </a:lnTo>
                <a:lnTo>
                  <a:pt x="177800" y="203200"/>
                </a:lnTo>
                <a:lnTo>
                  <a:pt x="186267" y="203200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11667" y="194734"/>
                </a:lnTo>
                <a:lnTo>
                  <a:pt x="211667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599267" y="5300133"/>
            <a:ext cx="237067" cy="550335"/>
          </a:xfrm>
          <a:custGeom>
            <a:avLst/>
            <a:gdLst/>
            <a:ahLst/>
            <a:cxnLst/>
            <a:rect l="0" t="0" r="0" b="0"/>
            <a:pathLst>
              <a:path w="237067" h="550335">
                <a:moveTo>
                  <a:pt x="110066" y="25400"/>
                </a:moveTo>
                <a:lnTo>
                  <a:pt x="101600" y="25400"/>
                </a:lnTo>
                <a:lnTo>
                  <a:pt x="101600" y="25400"/>
                </a:lnTo>
                <a:lnTo>
                  <a:pt x="93133" y="16934"/>
                </a:lnTo>
                <a:lnTo>
                  <a:pt x="93133" y="16934"/>
                </a:lnTo>
                <a:lnTo>
                  <a:pt x="84666" y="16934"/>
                </a:lnTo>
                <a:lnTo>
                  <a:pt x="67733" y="16934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6" y="93134"/>
                </a:lnTo>
                <a:lnTo>
                  <a:pt x="8466" y="118534"/>
                </a:lnTo>
                <a:lnTo>
                  <a:pt x="0" y="135467"/>
                </a:lnTo>
                <a:lnTo>
                  <a:pt x="0" y="160867"/>
                </a:lnTo>
                <a:lnTo>
                  <a:pt x="8466" y="186267"/>
                </a:lnTo>
                <a:lnTo>
                  <a:pt x="16933" y="203200"/>
                </a:lnTo>
                <a:lnTo>
                  <a:pt x="25400" y="220134"/>
                </a:lnTo>
                <a:lnTo>
                  <a:pt x="33866" y="228600"/>
                </a:lnTo>
                <a:lnTo>
                  <a:pt x="50800" y="237067"/>
                </a:lnTo>
                <a:lnTo>
                  <a:pt x="67733" y="245534"/>
                </a:lnTo>
                <a:lnTo>
                  <a:pt x="76200" y="245534"/>
                </a:lnTo>
                <a:lnTo>
                  <a:pt x="93133" y="228600"/>
                </a:lnTo>
                <a:lnTo>
                  <a:pt x="101600" y="220134"/>
                </a:lnTo>
                <a:lnTo>
                  <a:pt x="110066" y="203200"/>
                </a:lnTo>
                <a:lnTo>
                  <a:pt x="118533" y="177800"/>
                </a:lnTo>
                <a:lnTo>
                  <a:pt x="127000" y="152400"/>
                </a:lnTo>
                <a:lnTo>
                  <a:pt x="135466" y="127000"/>
                </a:lnTo>
                <a:lnTo>
                  <a:pt x="135466" y="101600"/>
                </a:lnTo>
                <a:lnTo>
                  <a:pt x="135466" y="76200"/>
                </a:lnTo>
                <a:lnTo>
                  <a:pt x="135466" y="59267"/>
                </a:lnTo>
                <a:lnTo>
                  <a:pt x="127000" y="33867"/>
                </a:lnTo>
                <a:lnTo>
                  <a:pt x="127000" y="16934"/>
                </a:lnTo>
                <a:lnTo>
                  <a:pt x="118533" y="8467"/>
                </a:lnTo>
                <a:lnTo>
                  <a:pt x="118533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8467"/>
                </a:lnTo>
                <a:lnTo>
                  <a:pt x="110066" y="16934"/>
                </a:lnTo>
                <a:lnTo>
                  <a:pt x="118533" y="33867"/>
                </a:lnTo>
                <a:lnTo>
                  <a:pt x="127000" y="50800"/>
                </a:lnTo>
                <a:lnTo>
                  <a:pt x="135466" y="67734"/>
                </a:lnTo>
                <a:lnTo>
                  <a:pt x="143933" y="93134"/>
                </a:lnTo>
                <a:lnTo>
                  <a:pt x="152400" y="118534"/>
                </a:lnTo>
                <a:lnTo>
                  <a:pt x="160866" y="143934"/>
                </a:lnTo>
                <a:lnTo>
                  <a:pt x="177800" y="169334"/>
                </a:lnTo>
                <a:lnTo>
                  <a:pt x="186266" y="203200"/>
                </a:lnTo>
                <a:lnTo>
                  <a:pt x="203200" y="228600"/>
                </a:lnTo>
                <a:lnTo>
                  <a:pt x="211666" y="262467"/>
                </a:lnTo>
                <a:lnTo>
                  <a:pt x="220133" y="296334"/>
                </a:lnTo>
                <a:lnTo>
                  <a:pt x="228600" y="330200"/>
                </a:lnTo>
                <a:lnTo>
                  <a:pt x="237066" y="355600"/>
                </a:lnTo>
                <a:lnTo>
                  <a:pt x="237066" y="389467"/>
                </a:lnTo>
                <a:lnTo>
                  <a:pt x="237066" y="414867"/>
                </a:lnTo>
                <a:lnTo>
                  <a:pt x="237066" y="440267"/>
                </a:lnTo>
                <a:lnTo>
                  <a:pt x="237066" y="465667"/>
                </a:lnTo>
                <a:lnTo>
                  <a:pt x="228600" y="491067"/>
                </a:lnTo>
                <a:lnTo>
                  <a:pt x="220133" y="508000"/>
                </a:lnTo>
                <a:lnTo>
                  <a:pt x="211666" y="524934"/>
                </a:lnTo>
                <a:lnTo>
                  <a:pt x="194733" y="533400"/>
                </a:lnTo>
                <a:lnTo>
                  <a:pt x="186266" y="541867"/>
                </a:lnTo>
                <a:lnTo>
                  <a:pt x="169333" y="550334"/>
                </a:lnTo>
                <a:lnTo>
                  <a:pt x="152400" y="550334"/>
                </a:lnTo>
                <a:lnTo>
                  <a:pt x="135466" y="550334"/>
                </a:lnTo>
                <a:lnTo>
                  <a:pt x="118533" y="550334"/>
                </a:lnTo>
                <a:lnTo>
                  <a:pt x="101600" y="550334"/>
                </a:lnTo>
                <a:lnTo>
                  <a:pt x="84666" y="541867"/>
                </a:lnTo>
                <a:lnTo>
                  <a:pt x="76200" y="524934"/>
                </a:lnTo>
                <a:lnTo>
                  <a:pt x="76200" y="524934"/>
                </a:lnTo>
                <a:lnTo>
                  <a:pt x="76200" y="516467"/>
                </a:lnTo>
                <a:lnTo>
                  <a:pt x="76200" y="516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836333" y="5274733"/>
            <a:ext cx="211668" cy="287868"/>
          </a:xfrm>
          <a:custGeom>
            <a:avLst/>
            <a:gdLst/>
            <a:ahLst/>
            <a:cxnLst/>
            <a:rect l="0" t="0" r="0" b="0"/>
            <a:pathLst>
              <a:path w="211668" h="287868">
                <a:moveTo>
                  <a:pt x="93134" y="0"/>
                </a:move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16934"/>
                </a:lnTo>
                <a:lnTo>
                  <a:pt x="59267" y="25400"/>
                </a:lnTo>
                <a:lnTo>
                  <a:pt x="42334" y="42334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25400" y="110067"/>
                </a:lnTo>
                <a:lnTo>
                  <a:pt x="33867" y="110067"/>
                </a:lnTo>
                <a:lnTo>
                  <a:pt x="59267" y="110067"/>
                </a:lnTo>
                <a:lnTo>
                  <a:pt x="76200" y="118534"/>
                </a:lnTo>
                <a:lnTo>
                  <a:pt x="93134" y="118534"/>
                </a:lnTo>
                <a:lnTo>
                  <a:pt x="118534" y="118534"/>
                </a:lnTo>
                <a:lnTo>
                  <a:pt x="135467" y="118534"/>
                </a:lnTo>
                <a:lnTo>
                  <a:pt x="152400" y="127000"/>
                </a:lnTo>
                <a:lnTo>
                  <a:pt x="169334" y="135467"/>
                </a:lnTo>
                <a:lnTo>
                  <a:pt x="186267" y="143934"/>
                </a:lnTo>
                <a:lnTo>
                  <a:pt x="194734" y="160867"/>
                </a:lnTo>
                <a:lnTo>
                  <a:pt x="211667" y="177800"/>
                </a:lnTo>
                <a:lnTo>
                  <a:pt x="211667" y="194734"/>
                </a:lnTo>
                <a:lnTo>
                  <a:pt x="211667" y="211667"/>
                </a:lnTo>
                <a:lnTo>
                  <a:pt x="211667" y="228600"/>
                </a:lnTo>
                <a:lnTo>
                  <a:pt x="211667" y="237067"/>
                </a:lnTo>
                <a:lnTo>
                  <a:pt x="194734" y="254000"/>
                </a:lnTo>
                <a:lnTo>
                  <a:pt x="186267" y="262467"/>
                </a:lnTo>
                <a:lnTo>
                  <a:pt x="169334" y="270934"/>
                </a:lnTo>
                <a:lnTo>
                  <a:pt x="160867" y="279400"/>
                </a:lnTo>
                <a:lnTo>
                  <a:pt x="143934" y="287867"/>
                </a:lnTo>
                <a:lnTo>
                  <a:pt x="127000" y="287867"/>
                </a:lnTo>
                <a:lnTo>
                  <a:pt x="118534" y="287867"/>
                </a:lnTo>
                <a:lnTo>
                  <a:pt x="110067" y="287867"/>
                </a:lnTo>
                <a:lnTo>
                  <a:pt x="110067" y="279400"/>
                </a:lnTo>
                <a:lnTo>
                  <a:pt x="101600" y="270934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10067" y="245534"/>
                </a:lnTo>
                <a:lnTo>
                  <a:pt x="110067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302000" y="5156200"/>
            <a:ext cx="228601" cy="406401"/>
          </a:xfrm>
          <a:custGeom>
            <a:avLst/>
            <a:gdLst/>
            <a:ahLst/>
            <a:cxnLst/>
            <a:rect l="0" t="0" r="0" b="0"/>
            <a:pathLst>
              <a:path w="228601" h="406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3" y="93133"/>
                </a:lnTo>
                <a:lnTo>
                  <a:pt x="16933" y="127000"/>
                </a:lnTo>
                <a:lnTo>
                  <a:pt x="25400" y="160867"/>
                </a:lnTo>
                <a:lnTo>
                  <a:pt x="33867" y="194733"/>
                </a:lnTo>
                <a:lnTo>
                  <a:pt x="33867" y="237067"/>
                </a:lnTo>
                <a:lnTo>
                  <a:pt x="42333" y="262467"/>
                </a:lnTo>
                <a:lnTo>
                  <a:pt x="42333" y="296333"/>
                </a:lnTo>
                <a:lnTo>
                  <a:pt x="50800" y="321733"/>
                </a:lnTo>
                <a:lnTo>
                  <a:pt x="50800" y="347133"/>
                </a:lnTo>
                <a:lnTo>
                  <a:pt x="59267" y="372533"/>
                </a:lnTo>
                <a:lnTo>
                  <a:pt x="67733" y="389467"/>
                </a:lnTo>
                <a:lnTo>
                  <a:pt x="76200" y="397933"/>
                </a:lnTo>
                <a:lnTo>
                  <a:pt x="76200" y="406400"/>
                </a:lnTo>
                <a:lnTo>
                  <a:pt x="76200" y="406400"/>
                </a:lnTo>
                <a:lnTo>
                  <a:pt x="76200" y="406400"/>
                </a:lnTo>
                <a:lnTo>
                  <a:pt x="76200" y="397933"/>
                </a:lnTo>
                <a:lnTo>
                  <a:pt x="76200" y="381000"/>
                </a:lnTo>
                <a:lnTo>
                  <a:pt x="67733" y="372533"/>
                </a:lnTo>
                <a:lnTo>
                  <a:pt x="59267" y="355600"/>
                </a:lnTo>
                <a:lnTo>
                  <a:pt x="59267" y="338667"/>
                </a:lnTo>
                <a:lnTo>
                  <a:pt x="50800" y="321733"/>
                </a:lnTo>
                <a:lnTo>
                  <a:pt x="50800" y="304800"/>
                </a:lnTo>
                <a:lnTo>
                  <a:pt x="50800" y="287867"/>
                </a:lnTo>
                <a:lnTo>
                  <a:pt x="50800" y="270933"/>
                </a:lnTo>
                <a:lnTo>
                  <a:pt x="50800" y="262467"/>
                </a:lnTo>
                <a:lnTo>
                  <a:pt x="50800" y="245533"/>
                </a:lnTo>
                <a:lnTo>
                  <a:pt x="59267" y="228600"/>
                </a:lnTo>
                <a:lnTo>
                  <a:pt x="59267" y="220133"/>
                </a:lnTo>
                <a:lnTo>
                  <a:pt x="76200" y="211667"/>
                </a:lnTo>
                <a:lnTo>
                  <a:pt x="84667" y="203200"/>
                </a:lnTo>
                <a:lnTo>
                  <a:pt x="93133" y="194733"/>
                </a:lnTo>
                <a:lnTo>
                  <a:pt x="110067" y="194733"/>
                </a:lnTo>
                <a:lnTo>
                  <a:pt x="127000" y="194733"/>
                </a:lnTo>
                <a:lnTo>
                  <a:pt x="143933" y="194733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86267" y="228600"/>
                </a:lnTo>
                <a:lnTo>
                  <a:pt x="203200" y="245533"/>
                </a:lnTo>
                <a:lnTo>
                  <a:pt x="211667" y="262467"/>
                </a:lnTo>
                <a:lnTo>
                  <a:pt x="220133" y="279400"/>
                </a:lnTo>
                <a:lnTo>
                  <a:pt x="220133" y="296333"/>
                </a:lnTo>
                <a:lnTo>
                  <a:pt x="228600" y="321733"/>
                </a:lnTo>
                <a:lnTo>
                  <a:pt x="220133" y="330200"/>
                </a:lnTo>
                <a:lnTo>
                  <a:pt x="220133" y="347133"/>
                </a:lnTo>
                <a:lnTo>
                  <a:pt x="211667" y="355600"/>
                </a:lnTo>
                <a:lnTo>
                  <a:pt x="203200" y="372533"/>
                </a:lnTo>
                <a:lnTo>
                  <a:pt x="194733" y="381000"/>
                </a:lnTo>
                <a:lnTo>
                  <a:pt x="177800" y="389467"/>
                </a:lnTo>
                <a:lnTo>
                  <a:pt x="160867" y="389467"/>
                </a:lnTo>
                <a:lnTo>
                  <a:pt x="143933" y="397933"/>
                </a:lnTo>
                <a:lnTo>
                  <a:pt x="127000" y="397933"/>
                </a:lnTo>
                <a:lnTo>
                  <a:pt x="101600" y="397933"/>
                </a:lnTo>
                <a:lnTo>
                  <a:pt x="84667" y="397933"/>
                </a:lnTo>
                <a:lnTo>
                  <a:pt x="67733" y="389467"/>
                </a:lnTo>
                <a:lnTo>
                  <a:pt x="59267" y="389467"/>
                </a:lnTo>
                <a:lnTo>
                  <a:pt x="42333" y="381000"/>
                </a:lnTo>
                <a:lnTo>
                  <a:pt x="42333" y="372533"/>
                </a:lnTo>
                <a:lnTo>
                  <a:pt x="42333" y="372533"/>
                </a:lnTo>
                <a:lnTo>
                  <a:pt x="33867" y="372533"/>
                </a:lnTo>
                <a:lnTo>
                  <a:pt x="33867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649133" y="5384800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16934" y="186267"/>
                </a:lnTo>
                <a:lnTo>
                  <a:pt x="16934" y="194733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606800" y="5266267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708400" y="5325533"/>
            <a:ext cx="211668" cy="254001"/>
          </a:xfrm>
          <a:custGeom>
            <a:avLst/>
            <a:gdLst/>
            <a:ahLst/>
            <a:cxnLst/>
            <a:rect l="0" t="0" r="0" b="0"/>
            <a:pathLst>
              <a:path w="211668" h="2540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67733" y="42334"/>
                </a:lnTo>
                <a:lnTo>
                  <a:pt x="50800" y="50800"/>
                </a:lnTo>
                <a:lnTo>
                  <a:pt x="33867" y="59267"/>
                </a:lnTo>
                <a:lnTo>
                  <a:pt x="16933" y="67734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16933" y="84667"/>
                </a:lnTo>
                <a:lnTo>
                  <a:pt x="25400" y="84667"/>
                </a:lnTo>
                <a:lnTo>
                  <a:pt x="42333" y="76200"/>
                </a:lnTo>
                <a:lnTo>
                  <a:pt x="59267" y="76200"/>
                </a:lnTo>
                <a:lnTo>
                  <a:pt x="76200" y="76200"/>
                </a:lnTo>
                <a:lnTo>
                  <a:pt x="101600" y="76200"/>
                </a:lnTo>
                <a:lnTo>
                  <a:pt x="127000" y="76200"/>
                </a:lnTo>
                <a:lnTo>
                  <a:pt x="143933" y="84667"/>
                </a:lnTo>
                <a:lnTo>
                  <a:pt x="169333" y="93134"/>
                </a:lnTo>
                <a:lnTo>
                  <a:pt x="177800" y="101600"/>
                </a:lnTo>
                <a:lnTo>
                  <a:pt x="194733" y="118534"/>
                </a:lnTo>
                <a:lnTo>
                  <a:pt x="203200" y="135467"/>
                </a:lnTo>
                <a:lnTo>
                  <a:pt x="211667" y="152400"/>
                </a:lnTo>
                <a:lnTo>
                  <a:pt x="211667" y="169334"/>
                </a:lnTo>
                <a:lnTo>
                  <a:pt x="211667" y="186267"/>
                </a:lnTo>
                <a:lnTo>
                  <a:pt x="211667" y="203200"/>
                </a:lnTo>
                <a:lnTo>
                  <a:pt x="194733" y="220134"/>
                </a:lnTo>
                <a:lnTo>
                  <a:pt x="186267" y="228600"/>
                </a:lnTo>
                <a:lnTo>
                  <a:pt x="169333" y="237067"/>
                </a:lnTo>
                <a:lnTo>
                  <a:pt x="160867" y="245534"/>
                </a:lnTo>
                <a:lnTo>
                  <a:pt x="135467" y="254000"/>
                </a:lnTo>
                <a:lnTo>
                  <a:pt x="127000" y="254000"/>
                </a:lnTo>
                <a:lnTo>
                  <a:pt x="110067" y="254000"/>
                </a:lnTo>
                <a:lnTo>
                  <a:pt x="93133" y="254000"/>
                </a:lnTo>
                <a:lnTo>
                  <a:pt x="76200" y="245534"/>
                </a:lnTo>
                <a:lnTo>
                  <a:pt x="76200" y="237067"/>
                </a:lnTo>
                <a:lnTo>
                  <a:pt x="67733" y="228600"/>
                </a:lnTo>
                <a:lnTo>
                  <a:pt x="67733" y="228600"/>
                </a:lnTo>
                <a:lnTo>
                  <a:pt x="67733" y="220134"/>
                </a:lnTo>
                <a:lnTo>
                  <a:pt x="67733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928533" y="5367867"/>
            <a:ext cx="110068" cy="194734"/>
          </a:xfrm>
          <a:custGeom>
            <a:avLst/>
            <a:gdLst/>
            <a:ahLst/>
            <a:cxnLst/>
            <a:rect l="0" t="0" r="0" b="0"/>
            <a:pathLst>
              <a:path w="110068" h="194734">
                <a:moveTo>
                  <a:pt x="42334" y="118533"/>
                </a:moveTo>
                <a:lnTo>
                  <a:pt x="42334" y="118533"/>
                </a:lnTo>
                <a:lnTo>
                  <a:pt x="50800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59267" y="110066"/>
                </a:lnTo>
                <a:lnTo>
                  <a:pt x="67734" y="101600"/>
                </a:lnTo>
                <a:lnTo>
                  <a:pt x="76200" y="101600"/>
                </a:lnTo>
                <a:lnTo>
                  <a:pt x="84667" y="84666"/>
                </a:lnTo>
                <a:lnTo>
                  <a:pt x="93134" y="76200"/>
                </a:lnTo>
                <a:lnTo>
                  <a:pt x="101600" y="59266"/>
                </a:lnTo>
                <a:lnTo>
                  <a:pt x="110067" y="50800"/>
                </a:lnTo>
                <a:lnTo>
                  <a:pt x="110067" y="33866"/>
                </a:lnTo>
                <a:lnTo>
                  <a:pt x="110067" y="16933"/>
                </a:lnTo>
                <a:lnTo>
                  <a:pt x="110067" y="8466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16934" y="169333"/>
                </a:lnTo>
                <a:lnTo>
                  <a:pt x="33867" y="177800"/>
                </a:lnTo>
                <a:lnTo>
                  <a:pt x="50800" y="186266"/>
                </a:lnTo>
                <a:lnTo>
                  <a:pt x="76200" y="194733"/>
                </a:lnTo>
                <a:lnTo>
                  <a:pt x="93134" y="194733"/>
                </a:lnTo>
                <a:lnTo>
                  <a:pt x="93134" y="194733"/>
                </a:lnTo>
                <a:lnTo>
                  <a:pt x="110067" y="194733"/>
                </a:lnTo>
                <a:lnTo>
                  <a:pt x="110067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106333" y="5376333"/>
            <a:ext cx="194735" cy="245535"/>
          </a:xfrm>
          <a:custGeom>
            <a:avLst/>
            <a:gdLst/>
            <a:ahLst/>
            <a:cxnLst/>
            <a:rect l="0" t="0" r="0" b="0"/>
            <a:pathLst>
              <a:path w="194735" h="245535">
                <a:moveTo>
                  <a:pt x="143934" y="25400"/>
                </a:moveTo>
                <a:lnTo>
                  <a:pt x="143934" y="25400"/>
                </a:lnTo>
                <a:lnTo>
                  <a:pt x="135467" y="16934"/>
                </a:lnTo>
                <a:lnTo>
                  <a:pt x="127000" y="16934"/>
                </a:lnTo>
                <a:lnTo>
                  <a:pt x="118534" y="8467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0"/>
                </a:lnTo>
                <a:lnTo>
                  <a:pt x="50800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0" y="194734"/>
                </a:lnTo>
                <a:lnTo>
                  <a:pt x="42334" y="211667"/>
                </a:lnTo>
                <a:lnTo>
                  <a:pt x="59267" y="228600"/>
                </a:lnTo>
                <a:lnTo>
                  <a:pt x="76200" y="237067"/>
                </a:lnTo>
                <a:lnTo>
                  <a:pt x="101600" y="245534"/>
                </a:lnTo>
                <a:lnTo>
                  <a:pt x="127000" y="245534"/>
                </a:lnTo>
                <a:lnTo>
                  <a:pt x="152400" y="245534"/>
                </a:lnTo>
                <a:lnTo>
                  <a:pt x="169334" y="237067"/>
                </a:lnTo>
                <a:lnTo>
                  <a:pt x="169334" y="237067"/>
                </a:lnTo>
                <a:lnTo>
                  <a:pt x="194734" y="228600"/>
                </a:lnTo>
                <a:lnTo>
                  <a:pt x="194734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368800" y="5173133"/>
            <a:ext cx="8468" cy="440268"/>
          </a:xfrm>
          <a:custGeom>
            <a:avLst/>
            <a:gdLst/>
            <a:ahLst/>
            <a:cxnLst/>
            <a:rect l="0" t="0" r="0" b="0"/>
            <a:pathLst>
              <a:path w="8468" h="4402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93134"/>
                </a:lnTo>
                <a:lnTo>
                  <a:pt x="0" y="118534"/>
                </a:lnTo>
                <a:lnTo>
                  <a:pt x="0" y="152400"/>
                </a:lnTo>
                <a:lnTo>
                  <a:pt x="0" y="186267"/>
                </a:lnTo>
                <a:lnTo>
                  <a:pt x="0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47134"/>
                </a:lnTo>
                <a:lnTo>
                  <a:pt x="0" y="372534"/>
                </a:lnTo>
                <a:lnTo>
                  <a:pt x="0" y="389467"/>
                </a:lnTo>
                <a:lnTo>
                  <a:pt x="0" y="406400"/>
                </a:lnTo>
                <a:lnTo>
                  <a:pt x="0" y="423334"/>
                </a:lnTo>
                <a:lnTo>
                  <a:pt x="0" y="431800"/>
                </a:lnTo>
                <a:lnTo>
                  <a:pt x="8467" y="440267"/>
                </a:lnTo>
                <a:lnTo>
                  <a:pt x="8467" y="440267"/>
                </a:lnTo>
                <a:lnTo>
                  <a:pt x="8467" y="431800"/>
                </a:lnTo>
                <a:lnTo>
                  <a:pt x="8467" y="431800"/>
                </a:lnTo>
                <a:lnTo>
                  <a:pt x="8467" y="431800"/>
                </a:lnTo>
                <a:lnTo>
                  <a:pt x="8467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50267" y="5283200"/>
            <a:ext cx="245534" cy="25401"/>
          </a:xfrm>
          <a:custGeom>
            <a:avLst/>
            <a:gdLst/>
            <a:ahLst/>
            <a:cxnLst/>
            <a:rect l="0" t="0" r="0" b="0"/>
            <a:pathLst>
              <a:path w="245534" h="25401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8467"/>
                </a:lnTo>
                <a:lnTo>
                  <a:pt x="67733" y="16933"/>
                </a:lnTo>
                <a:lnTo>
                  <a:pt x="93133" y="16933"/>
                </a:lnTo>
                <a:lnTo>
                  <a:pt x="127000" y="16933"/>
                </a:lnTo>
                <a:lnTo>
                  <a:pt x="160866" y="25400"/>
                </a:lnTo>
                <a:lnTo>
                  <a:pt x="186266" y="25400"/>
                </a:lnTo>
                <a:lnTo>
                  <a:pt x="220133" y="25400"/>
                </a:lnTo>
                <a:lnTo>
                  <a:pt x="220133" y="25400"/>
                </a:lnTo>
                <a:lnTo>
                  <a:pt x="245533" y="25400"/>
                </a:lnTo>
                <a:lnTo>
                  <a:pt x="245533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834467" y="5317067"/>
            <a:ext cx="372534" cy="270934"/>
          </a:xfrm>
          <a:custGeom>
            <a:avLst/>
            <a:gdLst/>
            <a:ahLst/>
            <a:cxnLst/>
            <a:rect l="0" t="0" r="0" b="0"/>
            <a:pathLst>
              <a:path w="372534" h="270934">
                <a:moveTo>
                  <a:pt x="211666" y="67733"/>
                </a:moveTo>
                <a:lnTo>
                  <a:pt x="211666" y="67733"/>
                </a:lnTo>
                <a:lnTo>
                  <a:pt x="211666" y="67733"/>
                </a:lnTo>
                <a:lnTo>
                  <a:pt x="211666" y="67733"/>
                </a:lnTo>
                <a:lnTo>
                  <a:pt x="211666" y="59266"/>
                </a:lnTo>
                <a:lnTo>
                  <a:pt x="211666" y="50800"/>
                </a:lnTo>
                <a:lnTo>
                  <a:pt x="203200" y="42333"/>
                </a:lnTo>
                <a:lnTo>
                  <a:pt x="203200" y="25400"/>
                </a:lnTo>
                <a:lnTo>
                  <a:pt x="203200" y="16933"/>
                </a:lnTo>
                <a:lnTo>
                  <a:pt x="194733" y="8466"/>
                </a:lnTo>
                <a:lnTo>
                  <a:pt x="186266" y="8466"/>
                </a:lnTo>
                <a:lnTo>
                  <a:pt x="169333" y="0"/>
                </a:lnTo>
                <a:lnTo>
                  <a:pt x="152400" y="0"/>
                </a:lnTo>
                <a:lnTo>
                  <a:pt x="135466" y="8466"/>
                </a:lnTo>
                <a:lnTo>
                  <a:pt x="110066" y="16933"/>
                </a:lnTo>
                <a:lnTo>
                  <a:pt x="84666" y="25400"/>
                </a:lnTo>
                <a:lnTo>
                  <a:pt x="67733" y="42333"/>
                </a:lnTo>
                <a:lnTo>
                  <a:pt x="42333" y="59266"/>
                </a:lnTo>
                <a:lnTo>
                  <a:pt x="33866" y="76200"/>
                </a:lnTo>
                <a:lnTo>
                  <a:pt x="16933" y="101600"/>
                </a:lnTo>
                <a:lnTo>
                  <a:pt x="8466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6" y="186266"/>
                </a:lnTo>
                <a:lnTo>
                  <a:pt x="16933" y="203200"/>
                </a:lnTo>
                <a:lnTo>
                  <a:pt x="25400" y="220133"/>
                </a:lnTo>
                <a:lnTo>
                  <a:pt x="33866" y="237066"/>
                </a:lnTo>
                <a:lnTo>
                  <a:pt x="50800" y="245533"/>
                </a:lnTo>
                <a:lnTo>
                  <a:pt x="67733" y="254000"/>
                </a:lnTo>
                <a:lnTo>
                  <a:pt x="76200" y="254000"/>
                </a:lnTo>
                <a:lnTo>
                  <a:pt x="93133" y="254000"/>
                </a:lnTo>
                <a:lnTo>
                  <a:pt x="110066" y="245533"/>
                </a:lnTo>
                <a:lnTo>
                  <a:pt x="127000" y="245533"/>
                </a:lnTo>
                <a:lnTo>
                  <a:pt x="143933" y="228600"/>
                </a:lnTo>
                <a:lnTo>
                  <a:pt x="152400" y="211666"/>
                </a:lnTo>
                <a:lnTo>
                  <a:pt x="169333" y="194733"/>
                </a:lnTo>
                <a:lnTo>
                  <a:pt x="177800" y="177800"/>
                </a:lnTo>
                <a:lnTo>
                  <a:pt x="186266" y="152400"/>
                </a:lnTo>
                <a:lnTo>
                  <a:pt x="194733" y="135466"/>
                </a:lnTo>
                <a:lnTo>
                  <a:pt x="203200" y="118533"/>
                </a:lnTo>
                <a:lnTo>
                  <a:pt x="203200" y="93133"/>
                </a:lnTo>
                <a:lnTo>
                  <a:pt x="211666" y="84666"/>
                </a:lnTo>
                <a:lnTo>
                  <a:pt x="211666" y="76200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76200"/>
                </a:lnTo>
                <a:lnTo>
                  <a:pt x="194733" y="84666"/>
                </a:lnTo>
                <a:lnTo>
                  <a:pt x="194733" y="93133"/>
                </a:lnTo>
                <a:lnTo>
                  <a:pt x="194733" y="118533"/>
                </a:lnTo>
                <a:lnTo>
                  <a:pt x="203200" y="135466"/>
                </a:lnTo>
                <a:lnTo>
                  <a:pt x="203200" y="160866"/>
                </a:lnTo>
                <a:lnTo>
                  <a:pt x="220133" y="177800"/>
                </a:lnTo>
                <a:lnTo>
                  <a:pt x="237066" y="203200"/>
                </a:lnTo>
                <a:lnTo>
                  <a:pt x="254000" y="228600"/>
                </a:lnTo>
                <a:lnTo>
                  <a:pt x="270933" y="245533"/>
                </a:lnTo>
                <a:lnTo>
                  <a:pt x="287866" y="262466"/>
                </a:lnTo>
                <a:lnTo>
                  <a:pt x="304800" y="270933"/>
                </a:lnTo>
                <a:lnTo>
                  <a:pt x="321733" y="270933"/>
                </a:lnTo>
                <a:lnTo>
                  <a:pt x="347133" y="270933"/>
                </a:lnTo>
                <a:lnTo>
                  <a:pt x="355600" y="262466"/>
                </a:lnTo>
                <a:lnTo>
                  <a:pt x="364066" y="245533"/>
                </a:lnTo>
                <a:lnTo>
                  <a:pt x="364066" y="245533"/>
                </a:lnTo>
                <a:lnTo>
                  <a:pt x="372533" y="237066"/>
                </a:lnTo>
                <a:lnTo>
                  <a:pt x="372533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198533" y="5291667"/>
            <a:ext cx="321735" cy="279401"/>
          </a:xfrm>
          <a:custGeom>
            <a:avLst/>
            <a:gdLst/>
            <a:ahLst/>
            <a:cxnLst/>
            <a:rect l="0" t="0" r="0" b="0"/>
            <a:pathLst>
              <a:path w="321735" h="279401">
                <a:moveTo>
                  <a:pt x="16934" y="84666"/>
                </a:moveTo>
                <a:lnTo>
                  <a:pt x="8467" y="84666"/>
                </a:lnTo>
                <a:lnTo>
                  <a:pt x="8467" y="76200"/>
                </a:lnTo>
                <a:lnTo>
                  <a:pt x="8467" y="67733"/>
                </a:lnTo>
                <a:lnTo>
                  <a:pt x="8467" y="59266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33867" y="194733"/>
                </a:lnTo>
                <a:lnTo>
                  <a:pt x="33867" y="211666"/>
                </a:lnTo>
                <a:lnTo>
                  <a:pt x="33867" y="228600"/>
                </a:lnTo>
                <a:lnTo>
                  <a:pt x="33867" y="237066"/>
                </a:lnTo>
                <a:lnTo>
                  <a:pt x="33867" y="245533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11666"/>
                </a:lnTo>
                <a:lnTo>
                  <a:pt x="33867" y="186266"/>
                </a:lnTo>
                <a:lnTo>
                  <a:pt x="33867" y="160866"/>
                </a:lnTo>
                <a:lnTo>
                  <a:pt x="33867" y="135466"/>
                </a:lnTo>
                <a:lnTo>
                  <a:pt x="42334" y="110066"/>
                </a:lnTo>
                <a:lnTo>
                  <a:pt x="42334" y="84666"/>
                </a:lnTo>
                <a:lnTo>
                  <a:pt x="50800" y="59266"/>
                </a:lnTo>
                <a:lnTo>
                  <a:pt x="50800" y="42333"/>
                </a:lnTo>
                <a:lnTo>
                  <a:pt x="59267" y="25400"/>
                </a:lnTo>
                <a:lnTo>
                  <a:pt x="67734" y="8466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8466"/>
                </a:lnTo>
                <a:lnTo>
                  <a:pt x="127000" y="16933"/>
                </a:lnTo>
                <a:lnTo>
                  <a:pt x="143934" y="25400"/>
                </a:lnTo>
                <a:lnTo>
                  <a:pt x="160867" y="42333"/>
                </a:lnTo>
                <a:lnTo>
                  <a:pt x="177800" y="67733"/>
                </a:lnTo>
                <a:lnTo>
                  <a:pt x="203200" y="101600"/>
                </a:lnTo>
                <a:lnTo>
                  <a:pt x="211667" y="127000"/>
                </a:lnTo>
                <a:lnTo>
                  <a:pt x="228600" y="160866"/>
                </a:lnTo>
                <a:lnTo>
                  <a:pt x="237067" y="186266"/>
                </a:lnTo>
                <a:lnTo>
                  <a:pt x="245534" y="211666"/>
                </a:lnTo>
                <a:lnTo>
                  <a:pt x="245534" y="237066"/>
                </a:lnTo>
                <a:lnTo>
                  <a:pt x="254000" y="254000"/>
                </a:lnTo>
                <a:lnTo>
                  <a:pt x="254000" y="270933"/>
                </a:lnTo>
                <a:lnTo>
                  <a:pt x="262467" y="279400"/>
                </a:lnTo>
                <a:lnTo>
                  <a:pt x="262467" y="279400"/>
                </a:lnTo>
                <a:lnTo>
                  <a:pt x="270934" y="279400"/>
                </a:lnTo>
                <a:lnTo>
                  <a:pt x="279400" y="279400"/>
                </a:lnTo>
                <a:lnTo>
                  <a:pt x="296334" y="270933"/>
                </a:lnTo>
                <a:lnTo>
                  <a:pt x="313267" y="254000"/>
                </a:lnTo>
                <a:lnTo>
                  <a:pt x="313267" y="254000"/>
                </a:lnTo>
                <a:lnTo>
                  <a:pt x="321734" y="237066"/>
                </a:lnTo>
                <a:lnTo>
                  <a:pt x="321734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477933" y="5308600"/>
            <a:ext cx="220135" cy="643468"/>
          </a:xfrm>
          <a:custGeom>
            <a:avLst/>
            <a:gdLst/>
            <a:ahLst/>
            <a:cxnLst/>
            <a:rect l="0" t="0" r="0" b="0"/>
            <a:pathLst>
              <a:path w="220135" h="643468">
                <a:moveTo>
                  <a:pt x="177800" y="59267"/>
                </a:moveTo>
                <a:lnTo>
                  <a:pt x="169334" y="59267"/>
                </a:lnTo>
                <a:lnTo>
                  <a:pt x="169334" y="59267"/>
                </a:lnTo>
                <a:lnTo>
                  <a:pt x="152400" y="50800"/>
                </a:lnTo>
                <a:lnTo>
                  <a:pt x="143934" y="42333"/>
                </a:lnTo>
                <a:lnTo>
                  <a:pt x="135467" y="33867"/>
                </a:lnTo>
                <a:lnTo>
                  <a:pt x="118534" y="33867"/>
                </a:lnTo>
                <a:lnTo>
                  <a:pt x="110067" y="33867"/>
                </a:lnTo>
                <a:lnTo>
                  <a:pt x="93134" y="33867"/>
                </a:lnTo>
                <a:lnTo>
                  <a:pt x="76200" y="33867"/>
                </a:lnTo>
                <a:lnTo>
                  <a:pt x="59267" y="42333"/>
                </a:lnTo>
                <a:lnTo>
                  <a:pt x="50800" y="50800"/>
                </a:lnTo>
                <a:lnTo>
                  <a:pt x="42334" y="67733"/>
                </a:lnTo>
                <a:lnTo>
                  <a:pt x="33867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33867" y="152400"/>
                </a:lnTo>
                <a:lnTo>
                  <a:pt x="42334" y="169333"/>
                </a:lnTo>
                <a:lnTo>
                  <a:pt x="50800" y="186267"/>
                </a:lnTo>
                <a:lnTo>
                  <a:pt x="59267" y="194733"/>
                </a:lnTo>
                <a:lnTo>
                  <a:pt x="76200" y="203200"/>
                </a:lnTo>
                <a:lnTo>
                  <a:pt x="93134" y="203200"/>
                </a:lnTo>
                <a:lnTo>
                  <a:pt x="101600" y="211667"/>
                </a:lnTo>
                <a:lnTo>
                  <a:pt x="118534" y="203200"/>
                </a:lnTo>
                <a:lnTo>
                  <a:pt x="143934" y="203200"/>
                </a:lnTo>
                <a:lnTo>
                  <a:pt x="152400" y="186267"/>
                </a:lnTo>
                <a:lnTo>
                  <a:pt x="169334" y="177800"/>
                </a:lnTo>
                <a:lnTo>
                  <a:pt x="186267" y="152400"/>
                </a:lnTo>
                <a:lnTo>
                  <a:pt x="194734" y="135467"/>
                </a:lnTo>
                <a:lnTo>
                  <a:pt x="203200" y="110067"/>
                </a:lnTo>
                <a:lnTo>
                  <a:pt x="203200" y="93133"/>
                </a:lnTo>
                <a:lnTo>
                  <a:pt x="203200" y="67733"/>
                </a:lnTo>
                <a:lnTo>
                  <a:pt x="203200" y="50800"/>
                </a:lnTo>
                <a:lnTo>
                  <a:pt x="194734" y="33867"/>
                </a:lnTo>
                <a:lnTo>
                  <a:pt x="186267" y="25400"/>
                </a:lnTo>
                <a:lnTo>
                  <a:pt x="169334" y="16933"/>
                </a:lnTo>
                <a:lnTo>
                  <a:pt x="160867" y="8467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42333"/>
                </a:lnTo>
                <a:lnTo>
                  <a:pt x="135467" y="67733"/>
                </a:lnTo>
                <a:lnTo>
                  <a:pt x="143934" y="101600"/>
                </a:lnTo>
                <a:lnTo>
                  <a:pt x="152400" y="127000"/>
                </a:lnTo>
                <a:lnTo>
                  <a:pt x="169334" y="160867"/>
                </a:lnTo>
                <a:lnTo>
                  <a:pt x="177800" y="203200"/>
                </a:lnTo>
                <a:lnTo>
                  <a:pt x="194734" y="237067"/>
                </a:lnTo>
                <a:lnTo>
                  <a:pt x="203200" y="270933"/>
                </a:lnTo>
                <a:lnTo>
                  <a:pt x="211667" y="313267"/>
                </a:lnTo>
                <a:lnTo>
                  <a:pt x="220134" y="355600"/>
                </a:lnTo>
                <a:lnTo>
                  <a:pt x="220134" y="389467"/>
                </a:lnTo>
                <a:lnTo>
                  <a:pt x="220134" y="431800"/>
                </a:lnTo>
                <a:lnTo>
                  <a:pt x="220134" y="465667"/>
                </a:lnTo>
                <a:lnTo>
                  <a:pt x="211667" y="508000"/>
                </a:lnTo>
                <a:lnTo>
                  <a:pt x="211667" y="541867"/>
                </a:lnTo>
                <a:lnTo>
                  <a:pt x="194734" y="567267"/>
                </a:lnTo>
                <a:lnTo>
                  <a:pt x="186267" y="592667"/>
                </a:lnTo>
                <a:lnTo>
                  <a:pt x="169334" y="618067"/>
                </a:lnTo>
                <a:lnTo>
                  <a:pt x="152400" y="626533"/>
                </a:lnTo>
                <a:lnTo>
                  <a:pt x="135467" y="635000"/>
                </a:lnTo>
                <a:lnTo>
                  <a:pt x="110067" y="643467"/>
                </a:lnTo>
                <a:lnTo>
                  <a:pt x="84667" y="643467"/>
                </a:lnTo>
                <a:lnTo>
                  <a:pt x="67734" y="643467"/>
                </a:lnTo>
                <a:lnTo>
                  <a:pt x="42334" y="635000"/>
                </a:lnTo>
                <a:lnTo>
                  <a:pt x="25400" y="618067"/>
                </a:lnTo>
                <a:lnTo>
                  <a:pt x="8467" y="601133"/>
                </a:lnTo>
                <a:lnTo>
                  <a:pt x="8467" y="601133"/>
                </a:lnTo>
                <a:lnTo>
                  <a:pt x="0" y="584200"/>
                </a:lnTo>
                <a:lnTo>
                  <a:pt x="0" y="584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748867" y="5096933"/>
            <a:ext cx="59267" cy="465668"/>
          </a:xfrm>
          <a:custGeom>
            <a:avLst/>
            <a:gdLst/>
            <a:ahLst/>
            <a:cxnLst/>
            <a:rect l="0" t="0" r="0" b="0"/>
            <a:pathLst>
              <a:path w="59267" h="465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10067"/>
                </a:lnTo>
                <a:lnTo>
                  <a:pt x="0" y="143934"/>
                </a:lnTo>
                <a:lnTo>
                  <a:pt x="0" y="186267"/>
                </a:lnTo>
                <a:lnTo>
                  <a:pt x="0" y="220134"/>
                </a:lnTo>
                <a:lnTo>
                  <a:pt x="0" y="262467"/>
                </a:lnTo>
                <a:lnTo>
                  <a:pt x="0" y="296334"/>
                </a:lnTo>
                <a:lnTo>
                  <a:pt x="0" y="338667"/>
                </a:lnTo>
                <a:lnTo>
                  <a:pt x="0" y="372534"/>
                </a:lnTo>
                <a:lnTo>
                  <a:pt x="8466" y="397934"/>
                </a:lnTo>
                <a:lnTo>
                  <a:pt x="16933" y="423334"/>
                </a:lnTo>
                <a:lnTo>
                  <a:pt x="25400" y="440267"/>
                </a:lnTo>
                <a:lnTo>
                  <a:pt x="42333" y="448734"/>
                </a:lnTo>
                <a:lnTo>
                  <a:pt x="50800" y="457200"/>
                </a:lnTo>
                <a:lnTo>
                  <a:pt x="50800" y="457200"/>
                </a:lnTo>
                <a:lnTo>
                  <a:pt x="59266" y="465667"/>
                </a:lnTo>
                <a:lnTo>
                  <a:pt x="59266" y="465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875867" y="5334000"/>
            <a:ext cx="186267" cy="245534"/>
          </a:xfrm>
          <a:custGeom>
            <a:avLst/>
            <a:gdLst/>
            <a:ahLst/>
            <a:cxnLst/>
            <a:rect l="0" t="0" r="0" b="0"/>
            <a:pathLst>
              <a:path w="186267" h="245534">
                <a:moveTo>
                  <a:pt x="8466" y="110067"/>
                </a:moveTo>
                <a:lnTo>
                  <a:pt x="8466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25400" y="101600"/>
                </a:lnTo>
                <a:lnTo>
                  <a:pt x="42333" y="101600"/>
                </a:lnTo>
                <a:lnTo>
                  <a:pt x="59266" y="93133"/>
                </a:lnTo>
                <a:lnTo>
                  <a:pt x="76200" y="84667"/>
                </a:lnTo>
                <a:lnTo>
                  <a:pt x="93133" y="67733"/>
                </a:lnTo>
                <a:lnTo>
                  <a:pt x="110066" y="59267"/>
                </a:lnTo>
                <a:lnTo>
                  <a:pt x="127000" y="50800"/>
                </a:lnTo>
                <a:lnTo>
                  <a:pt x="135466" y="33867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7"/>
                </a:lnTo>
                <a:lnTo>
                  <a:pt x="59266" y="8467"/>
                </a:lnTo>
                <a:lnTo>
                  <a:pt x="42333" y="25400"/>
                </a:lnTo>
                <a:lnTo>
                  <a:pt x="25400" y="42333"/>
                </a:lnTo>
                <a:lnTo>
                  <a:pt x="16933" y="59267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69333"/>
                </a:lnTo>
                <a:lnTo>
                  <a:pt x="16933" y="186267"/>
                </a:lnTo>
                <a:lnTo>
                  <a:pt x="33866" y="211667"/>
                </a:lnTo>
                <a:lnTo>
                  <a:pt x="59266" y="220133"/>
                </a:lnTo>
                <a:lnTo>
                  <a:pt x="76200" y="237067"/>
                </a:lnTo>
                <a:lnTo>
                  <a:pt x="93133" y="245533"/>
                </a:lnTo>
                <a:lnTo>
                  <a:pt x="118533" y="245533"/>
                </a:lnTo>
                <a:lnTo>
                  <a:pt x="143933" y="237067"/>
                </a:lnTo>
                <a:lnTo>
                  <a:pt x="160866" y="228600"/>
                </a:lnTo>
                <a:lnTo>
                  <a:pt x="160866" y="228600"/>
                </a:lnTo>
                <a:lnTo>
                  <a:pt x="186266" y="211667"/>
                </a:lnTo>
                <a:lnTo>
                  <a:pt x="186266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070600" y="5308600"/>
            <a:ext cx="245534" cy="330201"/>
          </a:xfrm>
          <a:custGeom>
            <a:avLst/>
            <a:gdLst/>
            <a:ahLst/>
            <a:cxnLst/>
            <a:rect l="0" t="0" r="0" b="0"/>
            <a:pathLst>
              <a:path w="245534" h="330201">
                <a:moveTo>
                  <a:pt x="127000" y="0"/>
                </a:move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16933"/>
                </a:lnTo>
                <a:lnTo>
                  <a:pt x="110067" y="25400"/>
                </a:lnTo>
                <a:lnTo>
                  <a:pt x="93133" y="33867"/>
                </a:lnTo>
                <a:lnTo>
                  <a:pt x="76200" y="50800"/>
                </a:lnTo>
                <a:lnTo>
                  <a:pt x="59267" y="67733"/>
                </a:lnTo>
                <a:lnTo>
                  <a:pt x="33867" y="84667"/>
                </a:lnTo>
                <a:lnTo>
                  <a:pt x="16933" y="101600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43933"/>
                </a:lnTo>
                <a:lnTo>
                  <a:pt x="16933" y="152400"/>
                </a:lnTo>
                <a:lnTo>
                  <a:pt x="33867" y="152400"/>
                </a:lnTo>
                <a:lnTo>
                  <a:pt x="50800" y="143933"/>
                </a:lnTo>
                <a:lnTo>
                  <a:pt x="59267" y="143933"/>
                </a:lnTo>
                <a:lnTo>
                  <a:pt x="84667" y="143933"/>
                </a:lnTo>
                <a:lnTo>
                  <a:pt x="101600" y="135467"/>
                </a:lnTo>
                <a:lnTo>
                  <a:pt x="118533" y="127000"/>
                </a:lnTo>
                <a:lnTo>
                  <a:pt x="143933" y="127000"/>
                </a:lnTo>
                <a:lnTo>
                  <a:pt x="160867" y="127000"/>
                </a:lnTo>
                <a:lnTo>
                  <a:pt x="169333" y="127000"/>
                </a:lnTo>
                <a:lnTo>
                  <a:pt x="186267" y="143933"/>
                </a:lnTo>
                <a:lnTo>
                  <a:pt x="194733" y="152400"/>
                </a:lnTo>
                <a:lnTo>
                  <a:pt x="211667" y="169333"/>
                </a:lnTo>
                <a:lnTo>
                  <a:pt x="220133" y="194733"/>
                </a:lnTo>
                <a:lnTo>
                  <a:pt x="228600" y="211667"/>
                </a:lnTo>
                <a:lnTo>
                  <a:pt x="237067" y="237067"/>
                </a:lnTo>
                <a:lnTo>
                  <a:pt x="245533" y="262467"/>
                </a:lnTo>
                <a:lnTo>
                  <a:pt x="237067" y="279400"/>
                </a:lnTo>
                <a:lnTo>
                  <a:pt x="237067" y="296333"/>
                </a:lnTo>
                <a:lnTo>
                  <a:pt x="228600" y="313267"/>
                </a:lnTo>
                <a:lnTo>
                  <a:pt x="220133" y="321733"/>
                </a:lnTo>
                <a:lnTo>
                  <a:pt x="203200" y="330200"/>
                </a:lnTo>
                <a:lnTo>
                  <a:pt x="186267" y="330200"/>
                </a:lnTo>
                <a:lnTo>
                  <a:pt x="169333" y="330200"/>
                </a:lnTo>
                <a:lnTo>
                  <a:pt x="152400" y="330200"/>
                </a:lnTo>
                <a:lnTo>
                  <a:pt x="135467" y="330200"/>
                </a:lnTo>
                <a:lnTo>
                  <a:pt x="127000" y="321733"/>
                </a:lnTo>
                <a:lnTo>
                  <a:pt x="118533" y="321733"/>
                </a:lnTo>
                <a:lnTo>
                  <a:pt x="118533" y="313267"/>
                </a:lnTo>
                <a:lnTo>
                  <a:pt x="118533" y="313267"/>
                </a:lnTo>
                <a:lnTo>
                  <a:pt x="127000" y="313267"/>
                </a:lnTo>
                <a:lnTo>
                  <a:pt x="127000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409267" y="56980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49817"/>
            <a:ext cx="50196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133600" y="3513667"/>
            <a:ext cx="16934" cy="143934"/>
          </a:xfrm>
          <a:custGeom>
            <a:avLst/>
            <a:gdLst/>
            <a:ahLst/>
            <a:cxnLst/>
            <a:rect l="0" t="0" r="0" b="0"/>
            <a:pathLst>
              <a:path w="16934" h="143934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35466"/>
                </a:lnTo>
                <a:lnTo>
                  <a:pt x="16933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757333" y="2243667"/>
            <a:ext cx="254001" cy="270934"/>
          </a:xfrm>
          <a:custGeom>
            <a:avLst/>
            <a:gdLst/>
            <a:ahLst/>
            <a:cxnLst/>
            <a:rect l="0" t="0" r="0" b="0"/>
            <a:pathLst>
              <a:path w="254001" h="270934">
                <a:moveTo>
                  <a:pt x="169334" y="101600"/>
                </a:moveTo>
                <a:lnTo>
                  <a:pt x="177800" y="101600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84666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59266"/>
                </a:lnTo>
                <a:lnTo>
                  <a:pt x="186267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69334" y="16933"/>
                </a:lnTo>
                <a:lnTo>
                  <a:pt x="160867" y="8466"/>
                </a:lnTo>
                <a:lnTo>
                  <a:pt x="143934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8466"/>
                </a:lnTo>
                <a:lnTo>
                  <a:pt x="93134" y="8466"/>
                </a:lnTo>
                <a:lnTo>
                  <a:pt x="76200" y="16933"/>
                </a:lnTo>
                <a:lnTo>
                  <a:pt x="59267" y="33866"/>
                </a:lnTo>
                <a:lnTo>
                  <a:pt x="50800" y="42333"/>
                </a:lnTo>
                <a:lnTo>
                  <a:pt x="33867" y="59266"/>
                </a:lnTo>
                <a:lnTo>
                  <a:pt x="25400" y="84666"/>
                </a:lnTo>
                <a:lnTo>
                  <a:pt x="16934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25400" y="228600"/>
                </a:lnTo>
                <a:lnTo>
                  <a:pt x="33867" y="237066"/>
                </a:lnTo>
                <a:lnTo>
                  <a:pt x="42334" y="245533"/>
                </a:lnTo>
                <a:lnTo>
                  <a:pt x="50800" y="254000"/>
                </a:lnTo>
                <a:lnTo>
                  <a:pt x="67734" y="262466"/>
                </a:lnTo>
                <a:lnTo>
                  <a:pt x="76200" y="262466"/>
                </a:lnTo>
                <a:lnTo>
                  <a:pt x="93134" y="270933"/>
                </a:lnTo>
                <a:lnTo>
                  <a:pt x="101600" y="270933"/>
                </a:lnTo>
                <a:lnTo>
                  <a:pt x="110067" y="262466"/>
                </a:lnTo>
                <a:lnTo>
                  <a:pt x="118534" y="262466"/>
                </a:lnTo>
                <a:lnTo>
                  <a:pt x="127000" y="254000"/>
                </a:lnTo>
                <a:lnTo>
                  <a:pt x="135467" y="245533"/>
                </a:lnTo>
                <a:lnTo>
                  <a:pt x="143934" y="228600"/>
                </a:lnTo>
                <a:lnTo>
                  <a:pt x="143934" y="203200"/>
                </a:lnTo>
                <a:lnTo>
                  <a:pt x="152400" y="186266"/>
                </a:lnTo>
                <a:lnTo>
                  <a:pt x="152400" y="160866"/>
                </a:lnTo>
                <a:lnTo>
                  <a:pt x="152400" y="143933"/>
                </a:lnTo>
                <a:lnTo>
                  <a:pt x="160867" y="118533"/>
                </a:lnTo>
                <a:lnTo>
                  <a:pt x="160867" y="110066"/>
                </a:lnTo>
                <a:lnTo>
                  <a:pt x="160867" y="93133"/>
                </a:lnTo>
                <a:lnTo>
                  <a:pt x="160867" y="84666"/>
                </a:lnTo>
                <a:lnTo>
                  <a:pt x="160867" y="76200"/>
                </a:lnTo>
                <a:lnTo>
                  <a:pt x="160867" y="67733"/>
                </a:lnTo>
                <a:lnTo>
                  <a:pt x="160867" y="67733"/>
                </a:lnTo>
                <a:lnTo>
                  <a:pt x="152400" y="59266"/>
                </a:lnTo>
                <a:lnTo>
                  <a:pt x="152400" y="59266"/>
                </a:lnTo>
                <a:lnTo>
                  <a:pt x="152400" y="59266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84666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7" y="186266"/>
                </a:lnTo>
                <a:lnTo>
                  <a:pt x="160867" y="203200"/>
                </a:lnTo>
                <a:lnTo>
                  <a:pt x="169334" y="220133"/>
                </a:lnTo>
                <a:lnTo>
                  <a:pt x="177800" y="228600"/>
                </a:lnTo>
                <a:lnTo>
                  <a:pt x="186267" y="245533"/>
                </a:lnTo>
                <a:lnTo>
                  <a:pt x="194734" y="254000"/>
                </a:lnTo>
                <a:lnTo>
                  <a:pt x="203200" y="262466"/>
                </a:lnTo>
                <a:lnTo>
                  <a:pt x="211667" y="262466"/>
                </a:lnTo>
                <a:lnTo>
                  <a:pt x="228600" y="262466"/>
                </a:lnTo>
                <a:lnTo>
                  <a:pt x="237067" y="262466"/>
                </a:lnTo>
                <a:lnTo>
                  <a:pt x="245534" y="262466"/>
                </a:lnTo>
                <a:lnTo>
                  <a:pt x="245534" y="262466"/>
                </a:lnTo>
                <a:lnTo>
                  <a:pt x="254000" y="262466"/>
                </a:lnTo>
                <a:lnTo>
                  <a:pt x="254000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29867" y="2438400"/>
            <a:ext cx="33867" cy="16934"/>
          </a:xfrm>
          <a:custGeom>
            <a:avLst/>
            <a:gdLst/>
            <a:ahLst/>
            <a:cxnLst/>
            <a:rect l="0" t="0" r="0" b="0"/>
            <a:pathLst>
              <a:path w="33867" h="16934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31000" y="2175933"/>
            <a:ext cx="245535" cy="550335"/>
          </a:xfrm>
          <a:custGeom>
            <a:avLst/>
            <a:gdLst/>
            <a:ahLst/>
            <a:cxnLst/>
            <a:rect l="0" t="0" r="0" b="0"/>
            <a:pathLst>
              <a:path w="245535" h="550335">
                <a:moveTo>
                  <a:pt x="67733" y="0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59267" y="33867"/>
                </a:lnTo>
                <a:lnTo>
                  <a:pt x="59267" y="50800"/>
                </a:lnTo>
                <a:lnTo>
                  <a:pt x="59267" y="67734"/>
                </a:lnTo>
                <a:lnTo>
                  <a:pt x="50800" y="84667"/>
                </a:lnTo>
                <a:lnTo>
                  <a:pt x="50800" y="101600"/>
                </a:lnTo>
                <a:lnTo>
                  <a:pt x="42333" y="127000"/>
                </a:lnTo>
                <a:lnTo>
                  <a:pt x="42333" y="143934"/>
                </a:lnTo>
                <a:lnTo>
                  <a:pt x="50800" y="160867"/>
                </a:lnTo>
                <a:lnTo>
                  <a:pt x="50800" y="177800"/>
                </a:lnTo>
                <a:lnTo>
                  <a:pt x="59267" y="186267"/>
                </a:lnTo>
                <a:lnTo>
                  <a:pt x="67733" y="194734"/>
                </a:lnTo>
                <a:lnTo>
                  <a:pt x="76200" y="194734"/>
                </a:lnTo>
                <a:lnTo>
                  <a:pt x="84666" y="203200"/>
                </a:lnTo>
                <a:lnTo>
                  <a:pt x="101600" y="203200"/>
                </a:lnTo>
                <a:lnTo>
                  <a:pt x="110067" y="194734"/>
                </a:lnTo>
                <a:lnTo>
                  <a:pt x="127000" y="186267"/>
                </a:lnTo>
                <a:lnTo>
                  <a:pt x="143933" y="177800"/>
                </a:lnTo>
                <a:lnTo>
                  <a:pt x="160866" y="169334"/>
                </a:lnTo>
                <a:lnTo>
                  <a:pt x="169334" y="152400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203200" y="101600"/>
                </a:lnTo>
                <a:lnTo>
                  <a:pt x="203200" y="84667"/>
                </a:lnTo>
                <a:lnTo>
                  <a:pt x="211667" y="76200"/>
                </a:lnTo>
                <a:lnTo>
                  <a:pt x="211667" y="59267"/>
                </a:lnTo>
                <a:lnTo>
                  <a:pt x="211667" y="50800"/>
                </a:lnTo>
                <a:lnTo>
                  <a:pt x="220133" y="42334"/>
                </a:lnTo>
                <a:lnTo>
                  <a:pt x="220133" y="33867"/>
                </a:lnTo>
                <a:lnTo>
                  <a:pt x="211667" y="33867"/>
                </a:lnTo>
                <a:lnTo>
                  <a:pt x="211667" y="33867"/>
                </a:lnTo>
                <a:lnTo>
                  <a:pt x="211667" y="33867"/>
                </a:lnTo>
                <a:lnTo>
                  <a:pt x="211667" y="33867"/>
                </a:lnTo>
                <a:lnTo>
                  <a:pt x="211667" y="42334"/>
                </a:lnTo>
                <a:lnTo>
                  <a:pt x="211667" y="50800"/>
                </a:lnTo>
                <a:lnTo>
                  <a:pt x="211667" y="59267"/>
                </a:lnTo>
                <a:lnTo>
                  <a:pt x="203200" y="76200"/>
                </a:lnTo>
                <a:lnTo>
                  <a:pt x="211667" y="93134"/>
                </a:lnTo>
                <a:lnTo>
                  <a:pt x="211667" y="118534"/>
                </a:lnTo>
                <a:lnTo>
                  <a:pt x="211667" y="143934"/>
                </a:lnTo>
                <a:lnTo>
                  <a:pt x="211667" y="169334"/>
                </a:lnTo>
                <a:lnTo>
                  <a:pt x="220133" y="194734"/>
                </a:lnTo>
                <a:lnTo>
                  <a:pt x="220133" y="220134"/>
                </a:lnTo>
                <a:lnTo>
                  <a:pt x="228600" y="254000"/>
                </a:lnTo>
                <a:lnTo>
                  <a:pt x="237066" y="279400"/>
                </a:lnTo>
                <a:lnTo>
                  <a:pt x="237066" y="313267"/>
                </a:lnTo>
                <a:lnTo>
                  <a:pt x="245534" y="347134"/>
                </a:lnTo>
                <a:lnTo>
                  <a:pt x="245534" y="372534"/>
                </a:lnTo>
                <a:lnTo>
                  <a:pt x="237066" y="406400"/>
                </a:lnTo>
                <a:lnTo>
                  <a:pt x="237066" y="431800"/>
                </a:lnTo>
                <a:lnTo>
                  <a:pt x="228600" y="457200"/>
                </a:lnTo>
                <a:lnTo>
                  <a:pt x="220133" y="482600"/>
                </a:lnTo>
                <a:lnTo>
                  <a:pt x="211667" y="499534"/>
                </a:lnTo>
                <a:lnTo>
                  <a:pt x="194733" y="516467"/>
                </a:lnTo>
                <a:lnTo>
                  <a:pt x="177800" y="533400"/>
                </a:lnTo>
                <a:lnTo>
                  <a:pt x="160866" y="541867"/>
                </a:lnTo>
                <a:lnTo>
                  <a:pt x="135467" y="550334"/>
                </a:lnTo>
                <a:lnTo>
                  <a:pt x="118533" y="550334"/>
                </a:lnTo>
                <a:lnTo>
                  <a:pt x="93134" y="550334"/>
                </a:lnTo>
                <a:lnTo>
                  <a:pt x="67733" y="541867"/>
                </a:lnTo>
                <a:lnTo>
                  <a:pt x="50800" y="524934"/>
                </a:lnTo>
                <a:lnTo>
                  <a:pt x="33867" y="508000"/>
                </a:lnTo>
                <a:lnTo>
                  <a:pt x="16934" y="482600"/>
                </a:lnTo>
                <a:lnTo>
                  <a:pt x="8466" y="457200"/>
                </a:lnTo>
                <a:lnTo>
                  <a:pt x="8466" y="457200"/>
                </a:lnTo>
                <a:lnTo>
                  <a:pt x="0" y="431800"/>
                </a:lnTo>
                <a:lnTo>
                  <a:pt x="0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18867" y="1981200"/>
            <a:ext cx="169334" cy="160868"/>
          </a:xfrm>
          <a:custGeom>
            <a:avLst/>
            <a:gdLst/>
            <a:ahLst/>
            <a:cxnLst/>
            <a:rect l="0" t="0" r="0" b="0"/>
            <a:pathLst>
              <a:path w="169334" h="160868">
                <a:moveTo>
                  <a:pt x="25399" y="25400"/>
                </a:moveTo>
                <a:lnTo>
                  <a:pt x="25399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0"/>
                </a:lnTo>
                <a:lnTo>
                  <a:pt x="67733" y="0"/>
                </a:lnTo>
                <a:lnTo>
                  <a:pt x="76200" y="8467"/>
                </a:lnTo>
                <a:lnTo>
                  <a:pt x="93133" y="16933"/>
                </a:lnTo>
                <a:lnTo>
                  <a:pt x="101599" y="25400"/>
                </a:lnTo>
                <a:lnTo>
                  <a:pt x="101599" y="42333"/>
                </a:lnTo>
                <a:lnTo>
                  <a:pt x="110067" y="59267"/>
                </a:lnTo>
                <a:lnTo>
                  <a:pt x="118533" y="76200"/>
                </a:lnTo>
                <a:lnTo>
                  <a:pt x="110067" y="93133"/>
                </a:lnTo>
                <a:lnTo>
                  <a:pt x="101599" y="110067"/>
                </a:lnTo>
                <a:lnTo>
                  <a:pt x="93133" y="127000"/>
                </a:lnTo>
                <a:lnTo>
                  <a:pt x="84666" y="135467"/>
                </a:lnTo>
                <a:lnTo>
                  <a:pt x="76200" y="143933"/>
                </a:lnTo>
                <a:lnTo>
                  <a:pt x="59266" y="152400"/>
                </a:lnTo>
                <a:lnTo>
                  <a:pt x="50800" y="152400"/>
                </a:lnTo>
                <a:lnTo>
                  <a:pt x="42333" y="160867"/>
                </a:lnTo>
                <a:lnTo>
                  <a:pt x="25399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8466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0" y="118533"/>
                </a:lnTo>
                <a:lnTo>
                  <a:pt x="8466" y="110067"/>
                </a:lnTo>
                <a:lnTo>
                  <a:pt x="16933" y="110067"/>
                </a:lnTo>
                <a:lnTo>
                  <a:pt x="25399" y="110067"/>
                </a:lnTo>
                <a:lnTo>
                  <a:pt x="33867" y="110067"/>
                </a:lnTo>
                <a:lnTo>
                  <a:pt x="50800" y="110067"/>
                </a:lnTo>
                <a:lnTo>
                  <a:pt x="67733" y="110067"/>
                </a:lnTo>
                <a:lnTo>
                  <a:pt x="84666" y="118533"/>
                </a:lnTo>
                <a:lnTo>
                  <a:pt x="101599" y="118533"/>
                </a:lnTo>
                <a:lnTo>
                  <a:pt x="127000" y="127000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52400" y="143933"/>
                </a:lnTo>
                <a:lnTo>
                  <a:pt x="160866" y="152400"/>
                </a:lnTo>
                <a:lnTo>
                  <a:pt x="169333" y="152400"/>
                </a:lnTo>
                <a:lnTo>
                  <a:pt x="169333" y="160867"/>
                </a:lnTo>
                <a:lnTo>
                  <a:pt x="169333" y="160867"/>
                </a:lnTo>
                <a:lnTo>
                  <a:pt x="160866" y="160867"/>
                </a:lnTo>
                <a:lnTo>
                  <a:pt x="1608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69667" y="2286000"/>
            <a:ext cx="186267" cy="16934"/>
          </a:xfrm>
          <a:custGeom>
            <a:avLst/>
            <a:gdLst/>
            <a:ahLst/>
            <a:cxnLst/>
            <a:rect l="0" t="0" r="0" b="0"/>
            <a:pathLst>
              <a:path w="186267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67733" y="16933"/>
                </a:lnTo>
                <a:lnTo>
                  <a:pt x="84666" y="8467"/>
                </a:lnTo>
                <a:lnTo>
                  <a:pt x="101600" y="8467"/>
                </a:lnTo>
                <a:lnTo>
                  <a:pt x="126999" y="0"/>
                </a:lnTo>
                <a:lnTo>
                  <a:pt x="143933" y="0"/>
                </a:lnTo>
                <a:lnTo>
                  <a:pt x="169333" y="0"/>
                </a:lnTo>
                <a:lnTo>
                  <a:pt x="169333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91400" y="2159000"/>
            <a:ext cx="211668" cy="304801"/>
          </a:xfrm>
          <a:custGeom>
            <a:avLst/>
            <a:gdLst/>
            <a:ahLst/>
            <a:cxnLst/>
            <a:rect l="0" t="0" r="0" b="0"/>
            <a:pathLst>
              <a:path w="211668" h="304801">
                <a:moveTo>
                  <a:pt x="160867" y="8467"/>
                </a:moveTo>
                <a:lnTo>
                  <a:pt x="160867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35467" y="8467"/>
                </a:lnTo>
                <a:lnTo>
                  <a:pt x="118534" y="16933"/>
                </a:lnTo>
                <a:lnTo>
                  <a:pt x="101600" y="16933"/>
                </a:lnTo>
                <a:lnTo>
                  <a:pt x="84667" y="25400"/>
                </a:lnTo>
                <a:lnTo>
                  <a:pt x="67733" y="25400"/>
                </a:lnTo>
                <a:lnTo>
                  <a:pt x="59267" y="33867"/>
                </a:lnTo>
                <a:lnTo>
                  <a:pt x="42334" y="42333"/>
                </a:lnTo>
                <a:lnTo>
                  <a:pt x="33866" y="50800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3" y="143933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6" y="135467"/>
                </a:lnTo>
                <a:lnTo>
                  <a:pt x="42334" y="127000"/>
                </a:lnTo>
                <a:lnTo>
                  <a:pt x="50800" y="118533"/>
                </a:lnTo>
                <a:lnTo>
                  <a:pt x="67733" y="110067"/>
                </a:lnTo>
                <a:lnTo>
                  <a:pt x="84667" y="110067"/>
                </a:lnTo>
                <a:lnTo>
                  <a:pt x="93133" y="101600"/>
                </a:lnTo>
                <a:lnTo>
                  <a:pt x="110066" y="93133"/>
                </a:lnTo>
                <a:lnTo>
                  <a:pt x="127000" y="93133"/>
                </a:lnTo>
                <a:lnTo>
                  <a:pt x="143933" y="101600"/>
                </a:lnTo>
                <a:lnTo>
                  <a:pt x="152400" y="101600"/>
                </a:lnTo>
                <a:lnTo>
                  <a:pt x="169333" y="110067"/>
                </a:lnTo>
                <a:lnTo>
                  <a:pt x="177800" y="118533"/>
                </a:lnTo>
                <a:lnTo>
                  <a:pt x="194734" y="127000"/>
                </a:lnTo>
                <a:lnTo>
                  <a:pt x="203200" y="143933"/>
                </a:lnTo>
                <a:lnTo>
                  <a:pt x="211667" y="160867"/>
                </a:lnTo>
                <a:lnTo>
                  <a:pt x="211667" y="177800"/>
                </a:lnTo>
                <a:lnTo>
                  <a:pt x="203200" y="194733"/>
                </a:lnTo>
                <a:lnTo>
                  <a:pt x="194734" y="211667"/>
                </a:lnTo>
                <a:lnTo>
                  <a:pt x="186266" y="228600"/>
                </a:lnTo>
                <a:lnTo>
                  <a:pt x="177800" y="245533"/>
                </a:lnTo>
                <a:lnTo>
                  <a:pt x="160867" y="254000"/>
                </a:lnTo>
                <a:lnTo>
                  <a:pt x="143933" y="270933"/>
                </a:lnTo>
                <a:lnTo>
                  <a:pt x="127000" y="279400"/>
                </a:lnTo>
                <a:lnTo>
                  <a:pt x="110066" y="296333"/>
                </a:lnTo>
                <a:lnTo>
                  <a:pt x="93133" y="296333"/>
                </a:lnTo>
                <a:lnTo>
                  <a:pt x="76200" y="304800"/>
                </a:lnTo>
                <a:lnTo>
                  <a:pt x="67733" y="304800"/>
                </a:lnTo>
                <a:lnTo>
                  <a:pt x="50800" y="304800"/>
                </a:lnTo>
                <a:lnTo>
                  <a:pt x="42334" y="296333"/>
                </a:lnTo>
                <a:lnTo>
                  <a:pt x="33866" y="279400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45533"/>
                </a:lnTo>
                <a:lnTo>
                  <a:pt x="2540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04667" y="2150533"/>
            <a:ext cx="152401" cy="160868"/>
          </a:xfrm>
          <a:custGeom>
            <a:avLst/>
            <a:gdLst/>
            <a:ahLst/>
            <a:cxnLst/>
            <a:rect l="0" t="0" r="0" b="0"/>
            <a:pathLst>
              <a:path w="152401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3" y="143934"/>
                </a:lnTo>
                <a:lnTo>
                  <a:pt x="25399" y="152400"/>
                </a:lnTo>
                <a:lnTo>
                  <a:pt x="42333" y="152400"/>
                </a:lnTo>
                <a:lnTo>
                  <a:pt x="50800" y="160867"/>
                </a:lnTo>
                <a:lnTo>
                  <a:pt x="67733" y="160867"/>
                </a:lnTo>
                <a:lnTo>
                  <a:pt x="76200" y="160867"/>
                </a:lnTo>
                <a:lnTo>
                  <a:pt x="93133" y="160867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35466" y="143934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52400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14734" y="2125133"/>
            <a:ext cx="50800" cy="321735"/>
          </a:xfrm>
          <a:custGeom>
            <a:avLst/>
            <a:gdLst/>
            <a:ahLst/>
            <a:cxnLst/>
            <a:rect l="0" t="0" r="0" b="0"/>
            <a:pathLst>
              <a:path w="50800" h="3217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18534"/>
                </a:lnTo>
                <a:lnTo>
                  <a:pt x="16933" y="143934"/>
                </a:lnTo>
                <a:lnTo>
                  <a:pt x="25399" y="169334"/>
                </a:lnTo>
                <a:lnTo>
                  <a:pt x="25399" y="194734"/>
                </a:lnTo>
                <a:lnTo>
                  <a:pt x="25399" y="220134"/>
                </a:lnTo>
                <a:lnTo>
                  <a:pt x="25399" y="245534"/>
                </a:lnTo>
                <a:lnTo>
                  <a:pt x="25399" y="262467"/>
                </a:lnTo>
                <a:lnTo>
                  <a:pt x="33866" y="287867"/>
                </a:lnTo>
                <a:lnTo>
                  <a:pt x="33866" y="304800"/>
                </a:lnTo>
                <a:lnTo>
                  <a:pt x="33866" y="313267"/>
                </a:lnTo>
                <a:lnTo>
                  <a:pt x="42333" y="321734"/>
                </a:lnTo>
                <a:lnTo>
                  <a:pt x="42333" y="321734"/>
                </a:lnTo>
                <a:lnTo>
                  <a:pt x="50799" y="321734"/>
                </a:lnTo>
                <a:lnTo>
                  <a:pt x="50799" y="321734"/>
                </a:lnTo>
                <a:lnTo>
                  <a:pt x="50799" y="321734"/>
                </a:lnTo>
                <a:lnTo>
                  <a:pt x="50799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01000" y="2235200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001000" y="2336800"/>
            <a:ext cx="194735" cy="16934"/>
          </a:xfrm>
          <a:custGeom>
            <a:avLst/>
            <a:gdLst/>
            <a:ahLst/>
            <a:cxnLst/>
            <a:rect l="0" t="0" r="0" b="0"/>
            <a:pathLst>
              <a:path w="194735" h="16934">
                <a:moveTo>
                  <a:pt x="0" y="8467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27000" y="8467"/>
                </a:lnTo>
                <a:lnTo>
                  <a:pt x="152400" y="8467"/>
                </a:lnTo>
                <a:lnTo>
                  <a:pt x="177800" y="0"/>
                </a:lnTo>
                <a:lnTo>
                  <a:pt x="177800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98933" y="2133600"/>
            <a:ext cx="211668" cy="330201"/>
          </a:xfrm>
          <a:custGeom>
            <a:avLst/>
            <a:gdLst/>
            <a:ahLst/>
            <a:cxnLst/>
            <a:rect l="0" t="0" r="0" b="0"/>
            <a:pathLst>
              <a:path w="211668" h="330201">
                <a:moveTo>
                  <a:pt x="127000" y="152400"/>
                </a:moveTo>
                <a:lnTo>
                  <a:pt x="127000" y="152400"/>
                </a:lnTo>
                <a:lnTo>
                  <a:pt x="135467" y="152400"/>
                </a:lnTo>
                <a:lnTo>
                  <a:pt x="143934" y="143933"/>
                </a:lnTo>
                <a:lnTo>
                  <a:pt x="152400" y="143933"/>
                </a:lnTo>
                <a:lnTo>
                  <a:pt x="160867" y="135467"/>
                </a:lnTo>
                <a:lnTo>
                  <a:pt x="160867" y="127000"/>
                </a:lnTo>
                <a:lnTo>
                  <a:pt x="169333" y="110067"/>
                </a:lnTo>
                <a:lnTo>
                  <a:pt x="177801" y="101600"/>
                </a:lnTo>
                <a:lnTo>
                  <a:pt x="177801" y="93133"/>
                </a:lnTo>
                <a:lnTo>
                  <a:pt x="177801" y="76200"/>
                </a:lnTo>
                <a:lnTo>
                  <a:pt x="177801" y="59267"/>
                </a:lnTo>
                <a:lnTo>
                  <a:pt x="177801" y="50800"/>
                </a:lnTo>
                <a:lnTo>
                  <a:pt x="169333" y="33867"/>
                </a:lnTo>
                <a:lnTo>
                  <a:pt x="169333" y="25400"/>
                </a:lnTo>
                <a:lnTo>
                  <a:pt x="152400" y="16933"/>
                </a:lnTo>
                <a:lnTo>
                  <a:pt x="143934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101601" y="0"/>
                </a:lnTo>
                <a:lnTo>
                  <a:pt x="84667" y="8467"/>
                </a:lnTo>
                <a:lnTo>
                  <a:pt x="67734" y="8467"/>
                </a:lnTo>
                <a:lnTo>
                  <a:pt x="50800" y="16933"/>
                </a:lnTo>
                <a:lnTo>
                  <a:pt x="42334" y="25400"/>
                </a:lnTo>
                <a:lnTo>
                  <a:pt x="25401" y="42333"/>
                </a:lnTo>
                <a:lnTo>
                  <a:pt x="16933" y="50800"/>
                </a:lnTo>
                <a:lnTo>
                  <a:pt x="8467" y="67733"/>
                </a:lnTo>
                <a:lnTo>
                  <a:pt x="0" y="76200"/>
                </a:lnTo>
                <a:lnTo>
                  <a:pt x="0" y="101600"/>
                </a:lnTo>
                <a:lnTo>
                  <a:pt x="0" y="110067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60867"/>
                </a:lnTo>
                <a:lnTo>
                  <a:pt x="25401" y="177800"/>
                </a:lnTo>
                <a:lnTo>
                  <a:pt x="33867" y="186267"/>
                </a:lnTo>
                <a:lnTo>
                  <a:pt x="50800" y="203200"/>
                </a:lnTo>
                <a:lnTo>
                  <a:pt x="67734" y="203200"/>
                </a:lnTo>
                <a:lnTo>
                  <a:pt x="84667" y="211667"/>
                </a:lnTo>
                <a:lnTo>
                  <a:pt x="93133" y="211667"/>
                </a:lnTo>
                <a:lnTo>
                  <a:pt x="110067" y="203200"/>
                </a:lnTo>
                <a:lnTo>
                  <a:pt x="118534" y="194733"/>
                </a:lnTo>
                <a:lnTo>
                  <a:pt x="127000" y="186267"/>
                </a:lnTo>
                <a:lnTo>
                  <a:pt x="135467" y="177800"/>
                </a:lnTo>
                <a:lnTo>
                  <a:pt x="152400" y="160867"/>
                </a:lnTo>
                <a:lnTo>
                  <a:pt x="160867" y="152400"/>
                </a:lnTo>
                <a:lnTo>
                  <a:pt x="169333" y="135467"/>
                </a:lnTo>
                <a:lnTo>
                  <a:pt x="169333" y="118533"/>
                </a:lnTo>
                <a:lnTo>
                  <a:pt x="177801" y="110067"/>
                </a:lnTo>
                <a:lnTo>
                  <a:pt x="177801" y="93133"/>
                </a:lnTo>
                <a:lnTo>
                  <a:pt x="177801" y="93133"/>
                </a:lnTo>
                <a:lnTo>
                  <a:pt x="177801" y="84667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84667"/>
                </a:lnTo>
                <a:lnTo>
                  <a:pt x="186267" y="93133"/>
                </a:lnTo>
                <a:lnTo>
                  <a:pt x="186267" y="110067"/>
                </a:lnTo>
                <a:lnTo>
                  <a:pt x="186267" y="127000"/>
                </a:lnTo>
                <a:lnTo>
                  <a:pt x="186267" y="152400"/>
                </a:lnTo>
                <a:lnTo>
                  <a:pt x="186267" y="177800"/>
                </a:lnTo>
                <a:lnTo>
                  <a:pt x="186267" y="203200"/>
                </a:lnTo>
                <a:lnTo>
                  <a:pt x="186267" y="228600"/>
                </a:lnTo>
                <a:lnTo>
                  <a:pt x="177801" y="245533"/>
                </a:lnTo>
                <a:lnTo>
                  <a:pt x="177801" y="262467"/>
                </a:lnTo>
                <a:lnTo>
                  <a:pt x="177801" y="279400"/>
                </a:lnTo>
                <a:lnTo>
                  <a:pt x="177801" y="296333"/>
                </a:lnTo>
                <a:lnTo>
                  <a:pt x="177801" y="304800"/>
                </a:lnTo>
                <a:lnTo>
                  <a:pt x="177801" y="313267"/>
                </a:lnTo>
                <a:lnTo>
                  <a:pt x="186267" y="321733"/>
                </a:lnTo>
                <a:lnTo>
                  <a:pt x="186267" y="330200"/>
                </a:lnTo>
                <a:lnTo>
                  <a:pt x="186267" y="330200"/>
                </a:lnTo>
                <a:lnTo>
                  <a:pt x="194734" y="330200"/>
                </a:lnTo>
                <a:lnTo>
                  <a:pt x="203200" y="321733"/>
                </a:lnTo>
                <a:lnTo>
                  <a:pt x="203200" y="321733"/>
                </a:lnTo>
                <a:lnTo>
                  <a:pt x="211667" y="321733"/>
                </a:lnTo>
                <a:lnTo>
                  <a:pt x="211667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720666" y="2184400"/>
            <a:ext cx="203202" cy="296334"/>
          </a:xfrm>
          <a:custGeom>
            <a:avLst/>
            <a:gdLst/>
            <a:ahLst/>
            <a:cxnLst/>
            <a:rect l="0" t="0" r="0" b="0"/>
            <a:pathLst>
              <a:path w="203202" h="296334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1" y="50800"/>
                </a:lnTo>
                <a:lnTo>
                  <a:pt x="25401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8468" y="101600"/>
                </a:lnTo>
                <a:lnTo>
                  <a:pt x="8468" y="118533"/>
                </a:lnTo>
                <a:lnTo>
                  <a:pt x="8468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8468" y="203200"/>
                </a:lnTo>
                <a:lnTo>
                  <a:pt x="8468" y="220133"/>
                </a:lnTo>
                <a:lnTo>
                  <a:pt x="16934" y="228600"/>
                </a:lnTo>
                <a:lnTo>
                  <a:pt x="25401" y="245533"/>
                </a:lnTo>
                <a:lnTo>
                  <a:pt x="33867" y="254000"/>
                </a:lnTo>
                <a:lnTo>
                  <a:pt x="42334" y="270933"/>
                </a:lnTo>
                <a:lnTo>
                  <a:pt x="59267" y="279400"/>
                </a:lnTo>
                <a:lnTo>
                  <a:pt x="67734" y="287867"/>
                </a:lnTo>
                <a:lnTo>
                  <a:pt x="84668" y="296333"/>
                </a:lnTo>
                <a:lnTo>
                  <a:pt x="101601" y="296333"/>
                </a:lnTo>
                <a:lnTo>
                  <a:pt x="118534" y="296333"/>
                </a:lnTo>
                <a:lnTo>
                  <a:pt x="127001" y="296333"/>
                </a:lnTo>
                <a:lnTo>
                  <a:pt x="135467" y="287867"/>
                </a:lnTo>
                <a:lnTo>
                  <a:pt x="152400" y="287867"/>
                </a:lnTo>
                <a:lnTo>
                  <a:pt x="160868" y="270933"/>
                </a:lnTo>
                <a:lnTo>
                  <a:pt x="177801" y="262467"/>
                </a:lnTo>
                <a:lnTo>
                  <a:pt x="186267" y="245533"/>
                </a:lnTo>
                <a:lnTo>
                  <a:pt x="194734" y="228600"/>
                </a:lnTo>
                <a:lnTo>
                  <a:pt x="203201" y="211667"/>
                </a:lnTo>
                <a:lnTo>
                  <a:pt x="203201" y="194733"/>
                </a:lnTo>
                <a:lnTo>
                  <a:pt x="203201" y="177800"/>
                </a:lnTo>
                <a:lnTo>
                  <a:pt x="203201" y="152400"/>
                </a:lnTo>
                <a:lnTo>
                  <a:pt x="203201" y="135467"/>
                </a:lnTo>
                <a:lnTo>
                  <a:pt x="194734" y="118533"/>
                </a:lnTo>
                <a:lnTo>
                  <a:pt x="186267" y="93133"/>
                </a:lnTo>
                <a:lnTo>
                  <a:pt x="186267" y="76200"/>
                </a:lnTo>
                <a:lnTo>
                  <a:pt x="177801" y="50800"/>
                </a:lnTo>
                <a:lnTo>
                  <a:pt x="160868" y="33867"/>
                </a:lnTo>
                <a:lnTo>
                  <a:pt x="152400" y="25400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4" y="8467"/>
                </a:lnTo>
                <a:lnTo>
                  <a:pt x="101601" y="8467"/>
                </a:lnTo>
                <a:lnTo>
                  <a:pt x="93134" y="16933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4" y="50800"/>
                </a:lnTo>
                <a:lnTo>
                  <a:pt x="67734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425266" y="2904067"/>
            <a:ext cx="220135" cy="524934"/>
          </a:xfrm>
          <a:custGeom>
            <a:avLst/>
            <a:gdLst/>
            <a:ahLst/>
            <a:cxnLst/>
            <a:rect l="0" t="0" r="0" b="0"/>
            <a:pathLst>
              <a:path w="220135" h="5249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8468" y="25400"/>
                </a:lnTo>
                <a:lnTo>
                  <a:pt x="8468" y="42333"/>
                </a:lnTo>
                <a:lnTo>
                  <a:pt x="8468" y="50800"/>
                </a:lnTo>
                <a:lnTo>
                  <a:pt x="8468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8" y="186266"/>
                </a:lnTo>
                <a:lnTo>
                  <a:pt x="8468" y="203200"/>
                </a:lnTo>
                <a:lnTo>
                  <a:pt x="16934" y="211666"/>
                </a:lnTo>
                <a:lnTo>
                  <a:pt x="25401" y="220133"/>
                </a:lnTo>
                <a:lnTo>
                  <a:pt x="42334" y="228600"/>
                </a:lnTo>
                <a:lnTo>
                  <a:pt x="50801" y="228600"/>
                </a:lnTo>
                <a:lnTo>
                  <a:pt x="67734" y="228600"/>
                </a:lnTo>
                <a:lnTo>
                  <a:pt x="76200" y="228600"/>
                </a:lnTo>
                <a:lnTo>
                  <a:pt x="93134" y="228600"/>
                </a:lnTo>
                <a:lnTo>
                  <a:pt x="110067" y="220133"/>
                </a:lnTo>
                <a:lnTo>
                  <a:pt x="118534" y="211666"/>
                </a:lnTo>
                <a:lnTo>
                  <a:pt x="127001" y="194733"/>
                </a:lnTo>
                <a:lnTo>
                  <a:pt x="143934" y="186266"/>
                </a:lnTo>
                <a:lnTo>
                  <a:pt x="152400" y="169333"/>
                </a:lnTo>
                <a:lnTo>
                  <a:pt x="160868" y="152400"/>
                </a:lnTo>
                <a:lnTo>
                  <a:pt x="169334" y="135466"/>
                </a:lnTo>
                <a:lnTo>
                  <a:pt x="169334" y="118533"/>
                </a:lnTo>
                <a:lnTo>
                  <a:pt x="177801" y="101600"/>
                </a:lnTo>
                <a:lnTo>
                  <a:pt x="177801" y="84666"/>
                </a:lnTo>
                <a:lnTo>
                  <a:pt x="177801" y="76200"/>
                </a:lnTo>
                <a:lnTo>
                  <a:pt x="177801" y="67733"/>
                </a:lnTo>
                <a:lnTo>
                  <a:pt x="177801" y="67733"/>
                </a:lnTo>
                <a:lnTo>
                  <a:pt x="177801" y="59266"/>
                </a:lnTo>
                <a:lnTo>
                  <a:pt x="177801" y="59266"/>
                </a:lnTo>
                <a:lnTo>
                  <a:pt x="177801" y="59266"/>
                </a:lnTo>
                <a:lnTo>
                  <a:pt x="177801" y="67733"/>
                </a:lnTo>
                <a:lnTo>
                  <a:pt x="177801" y="67733"/>
                </a:lnTo>
                <a:lnTo>
                  <a:pt x="186267" y="76200"/>
                </a:lnTo>
                <a:lnTo>
                  <a:pt x="186267" y="93133"/>
                </a:lnTo>
                <a:lnTo>
                  <a:pt x="186267" y="101600"/>
                </a:lnTo>
                <a:lnTo>
                  <a:pt x="194734" y="118533"/>
                </a:lnTo>
                <a:lnTo>
                  <a:pt x="203201" y="135466"/>
                </a:lnTo>
                <a:lnTo>
                  <a:pt x="203201" y="152400"/>
                </a:lnTo>
                <a:lnTo>
                  <a:pt x="203201" y="169333"/>
                </a:lnTo>
                <a:lnTo>
                  <a:pt x="211667" y="194733"/>
                </a:lnTo>
                <a:lnTo>
                  <a:pt x="211667" y="211666"/>
                </a:lnTo>
                <a:lnTo>
                  <a:pt x="211667" y="237066"/>
                </a:lnTo>
                <a:lnTo>
                  <a:pt x="211667" y="262466"/>
                </a:lnTo>
                <a:lnTo>
                  <a:pt x="220134" y="287866"/>
                </a:lnTo>
                <a:lnTo>
                  <a:pt x="220134" y="304800"/>
                </a:lnTo>
                <a:lnTo>
                  <a:pt x="220134" y="330200"/>
                </a:lnTo>
                <a:lnTo>
                  <a:pt x="211667" y="355600"/>
                </a:lnTo>
                <a:lnTo>
                  <a:pt x="211667" y="381000"/>
                </a:lnTo>
                <a:lnTo>
                  <a:pt x="211667" y="406400"/>
                </a:lnTo>
                <a:lnTo>
                  <a:pt x="203201" y="431800"/>
                </a:lnTo>
                <a:lnTo>
                  <a:pt x="203201" y="448733"/>
                </a:lnTo>
                <a:lnTo>
                  <a:pt x="194734" y="474133"/>
                </a:lnTo>
                <a:lnTo>
                  <a:pt x="177801" y="491066"/>
                </a:lnTo>
                <a:lnTo>
                  <a:pt x="169334" y="499533"/>
                </a:lnTo>
                <a:lnTo>
                  <a:pt x="152400" y="508000"/>
                </a:lnTo>
                <a:lnTo>
                  <a:pt x="143934" y="524933"/>
                </a:lnTo>
                <a:lnTo>
                  <a:pt x="127001" y="524933"/>
                </a:lnTo>
                <a:lnTo>
                  <a:pt x="110067" y="524933"/>
                </a:lnTo>
                <a:lnTo>
                  <a:pt x="101601" y="524933"/>
                </a:lnTo>
                <a:lnTo>
                  <a:pt x="84668" y="524933"/>
                </a:lnTo>
                <a:lnTo>
                  <a:pt x="67734" y="508000"/>
                </a:lnTo>
                <a:lnTo>
                  <a:pt x="59267" y="499533"/>
                </a:lnTo>
                <a:lnTo>
                  <a:pt x="50801" y="474133"/>
                </a:lnTo>
                <a:lnTo>
                  <a:pt x="50801" y="474133"/>
                </a:lnTo>
                <a:lnTo>
                  <a:pt x="42334" y="457200"/>
                </a:lnTo>
                <a:lnTo>
                  <a:pt x="42334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696200" y="2734733"/>
            <a:ext cx="135468" cy="177801"/>
          </a:xfrm>
          <a:custGeom>
            <a:avLst/>
            <a:gdLst/>
            <a:ahLst/>
            <a:cxnLst/>
            <a:rect l="0" t="0" r="0" b="0"/>
            <a:pathLst>
              <a:path w="135468" h="177801">
                <a:moveTo>
                  <a:pt x="8467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42334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59267"/>
                </a:lnTo>
                <a:lnTo>
                  <a:pt x="93133" y="76200"/>
                </a:lnTo>
                <a:lnTo>
                  <a:pt x="84667" y="101600"/>
                </a:lnTo>
                <a:lnTo>
                  <a:pt x="76200" y="118534"/>
                </a:lnTo>
                <a:lnTo>
                  <a:pt x="67733" y="135467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4" y="169334"/>
                </a:lnTo>
                <a:lnTo>
                  <a:pt x="33866" y="169334"/>
                </a:lnTo>
                <a:lnTo>
                  <a:pt x="25400" y="177800"/>
                </a:lnTo>
                <a:lnTo>
                  <a:pt x="16933" y="177800"/>
                </a:lnTo>
                <a:lnTo>
                  <a:pt x="8467" y="169334"/>
                </a:lnTo>
                <a:lnTo>
                  <a:pt x="8467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4"/>
                </a:lnTo>
                <a:lnTo>
                  <a:pt x="0" y="135467"/>
                </a:lnTo>
                <a:lnTo>
                  <a:pt x="8467" y="127000"/>
                </a:lnTo>
                <a:lnTo>
                  <a:pt x="16933" y="118534"/>
                </a:lnTo>
                <a:lnTo>
                  <a:pt x="25400" y="110067"/>
                </a:lnTo>
                <a:lnTo>
                  <a:pt x="33866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67733" y="110067"/>
                </a:lnTo>
                <a:lnTo>
                  <a:pt x="84667" y="118534"/>
                </a:lnTo>
                <a:lnTo>
                  <a:pt x="93133" y="127000"/>
                </a:lnTo>
                <a:lnTo>
                  <a:pt x="101600" y="135467"/>
                </a:lnTo>
                <a:lnTo>
                  <a:pt x="118534" y="143934"/>
                </a:lnTo>
                <a:lnTo>
                  <a:pt x="118534" y="152400"/>
                </a:lnTo>
                <a:lnTo>
                  <a:pt x="127000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9334"/>
                </a:lnTo>
                <a:lnTo>
                  <a:pt x="135467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831667" y="3031067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50799" y="16933"/>
                </a:lnTo>
                <a:lnTo>
                  <a:pt x="67733" y="16933"/>
                </a:lnTo>
                <a:lnTo>
                  <a:pt x="84666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74000" y="3107267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8466"/>
                </a:lnTo>
                <a:lnTo>
                  <a:pt x="93134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14267" y="2878667"/>
            <a:ext cx="25400" cy="254001"/>
          </a:xfrm>
          <a:custGeom>
            <a:avLst/>
            <a:gdLst/>
            <a:ahLst/>
            <a:cxnLst/>
            <a:rect l="0" t="0" r="0" b="0"/>
            <a:pathLst>
              <a:path w="25400" h="254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8466" y="8466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35466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8466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25399" y="245533"/>
                </a:lnTo>
                <a:lnTo>
                  <a:pt x="25399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424334" y="2895600"/>
            <a:ext cx="194734" cy="135468"/>
          </a:xfrm>
          <a:custGeom>
            <a:avLst/>
            <a:gdLst/>
            <a:ahLst/>
            <a:cxnLst/>
            <a:rect l="0" t="0" r="0" b="0"/>
            <a:pathLst>
              <a:path w="194734" h="1354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8466" y="67733"/>
                </a:lnTo>
                <a:lnTo>
                  <a:pt x="16933" y="84667"/>
                </a:lnTo>
                <a:lnTo>
                  <a:pt x="25399" y="93133"/>
                </a:lnTo>
                <a:lnTo>
                  <a:pt x="33866" y="101600"/>
                </a:lnTo>
                <a:lnTo>
                  <a:pt x="42333" y="110067"/>
                </a:lnTo>
                <a:lnTo>
                  <a:pt x="50799" y="118533"/>
                </a:lnTo>
                <a:lnTo>
                  <a:pt x="59266" y="127000"/>
                </a:lnTo>
                <a:lnTo>
                  <a:pt x="76200" y="127000"/>
                </a:lnTo>
                <a:lnTo>
                  <a:pt x="93133" y="135467"/>
                </a:lnTo>
                <a:lnTo>
                  <a:pt x="101599" y="135467"/>
                </a:lnTo>
                <a:lnTo>
                  <a:pt x="126999" y="135467"/>
                </a:lnTo>
                <a:lnTo>
                  <a:pt x="135466" y="135467"/>
                </a:lnTo>
                <a:lnTo>
                  <a:pt x="152400" y="127000"/>
                </a:lnTo>
                <a:lnTo>
                  <a:pt x="169333" y="118533"/>
                </a:lnTo>
                <a:lnTo>
                  <a:pt x="177799" y="110067"/>
                </a:lnTo>
                <a:lnTo>
                  <a:pt x="186266" y="93133"/>
                </a:lnTo>
                <a:lnTo>
                  <a:pt x="186266" y="93133"/>
                </a:lnTo>
                <a:lnTo>
                  <a:pt x="194733" y="84667"/>
                </a:lnTo>
                <a:lnTo>
                  <a:pt x="194733" y="84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568266" y="2853267"/>
            <a:ext cx="16935" cy="262467"/>
          </a:xfrm>
          <a:custGeom>
            <a:avLst/>
            <a:gdLst/>
            <a:ahLst/>
            <a:cxnLst/>
            <a:rect l="0" t="0" r="0" b="0"/>
            <a:pathLst>
              <a:path w="16935" h="262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45533"/>
                </a:lnTo>
                <a:lnTo>
                  <a:pt x="0" y="254000"/>
                </a:lnTo>
                <a:lnTo>
                  <a:pt x="8468" y="262466"/>
                </a:lnTo>
                <a:lnTo>
                  <a:pt x="8468" y="262466"/>
                </a:lnTo>
                <a:lnTo>
                  <a:pt x="8468" y="262466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712200" y="2904067"/>
            <a:ext cx="177801" cy="135467"/>
          </a:xfrm>
          <a:custGeom>
            <a:avLst/>
            <a:gdLst/>
            <a:ahLst/>
            <a:cxnLst/>
            <a:rect l="0" t="0" r="0" b="0"/>
            <a:pathLst>
              <a:path w="177801" h="135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93133"/>
                </a:lnTo>
                <a:lnTo>
                  <a:pt x="33867" y="101600"/>
                </a:lnTo>
                <a:lnTo>
                  <a:pt x="33867" y="110066"/>
                </a:lnTo>
                <a:lnTo>
                  <a:pt x="50800" y="118533"/>
                </a:lnTo>
                <a:lnTo>
                  <a:pt x="59267" y="127000"/>
                </a:lnTo>
                <a:lnTo>
                  <a:pt x="67733" y="135466"/>
                </a:lnTo>
                <a:lnTo>
                  <a:pt x="76200" y="135466"/>
                </a:lnTo>
                <a:lnTo>
                  <a:pt x="93134" y="135466"/>
                </a:lnTo>
                <a:lnTo>
                  <a:pt x="110067" y="135466"/>
                </a:lnTo>
                <a:lnTo>
                  <a:pt x="118533" y="135466"/>
                </a:lnTo>
                <a:lnTo>
                  <a:pt x="135467" y="135466"/>
                </a:lnTo>
                <a:lnTo>
                  <a:pt x="152400" y="118533"/>
                </a:lnTo>
                <a:lnTo>
                  <a:pt x="160866" y="110066"/>
                </a:lnTo>
                <a:lnTo>
                  <a:pt x="160866" y="110066"/>
                </a:lnTo>
                <a:lnTo>
                  <a:pt x="177800" y="93133"/>
                </a:lnTo>
                <a:lnTo>
                  <a:pt x="177800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873066" y="2870200"/>
            <a:ext cx="16935" cy="270934"/>
          </a:xfrm>
          <a:custGeom>
            <a:avLst/>
            <a:gdLst/>
            <a:ahLst/>
            <a:cxnLst/>
            <a:rect l="0" t="0" r="0" b="0"/>
            <a:pathLst>
              <a:path w="16935" h="270934">
                <a:moveTo>
                  <a:pt x="8468" y="0"/>
                </a:move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42333"/>
                </a:lnTo>
                <a:lnTo>
                  <a:pt x="8468" y="59267"/>
                </a:lnTo>
                <a:lnTo>
                  <a:pt x="8468" y="76200"/>
                </a:lnTo>
                <a:lnTo>
                  <a:pt x="8468" y="101600"/>
                </a:lnTo>
                <a:lnTo>
                  <a:pt x="8468" y="127000"/>
                </a:lnTo>
                <a:lnTo>
                  <a:pt x="8468" y="143933"/>
                </a:lnTo>
                <a:lnTo>
                  <a:pt x="8468" y="169333"/>
                </a:lnTo>
                <a:lnTo>
                  <a:pt x="16934" y="194733"/>
                </a:lnTo>
                <a:lnTo>
                  <a:pt x="16934" y="220133"/>
                </a:lnTo>
                <a:lnTo>
                  <a:pt x="8468" y="237067"/>
                </a:lnTo>
                <a:lnTo>
                  <a:pt x="8468" y="262467"/>
                </a:lnTo>
                <a:lnTo>
                  <a:pt x="8468" y="262467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620000" y="3598333"/>
            <a:ext cx="203201" cy="397935"/>
          </a:xfrm>
          <a:custGeom>
            <a:avLst/>
            <a:gdLst/>
            <a:ahLst/>
            <a:cxnLst/>
            <a:rect l="0" t="0" r="0" b="0"/>
            <a:pathLst>
              <a:path w="203201" h="397935">
                <a:moveTo>
                  <a:pt x="59267" y="16934"/>
                </a:moveTo>
                <a:lnTo>
                  <a:pt x="59267" y="16934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8467"/>
                </a:lnTo>
                <a:lnTo>
                  <a:pt x="59267" y="16934"/>
                </a:lnTo>
                <a:lnTo>
                  <a:pt x="50800" y="33867"/>
                </a:lnTo>
                <a:lnTo>
                  <a:pt x="42334" y="50800"/>
                </a:lnTo>
                <a:lnTo>
                  <a:pt x="33866" y="67734"/>
                </a:lnTo>
                <a:lnTo>
                  <a:pt x="33866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33866" y="169334"/>
                </a:lnTo>
                <a:lnTo>
                  <a:pt x="42334" y="177800"/>
                </a:lnTo>
                <a:lnTo>
                  <a:pt x="59267" y="177800"/>
                </a:lnTo>
                <a:lnTo>
                  <a:pt x="67733" y="186267"/>
                </a:lnTo>
                <a:lnTo>
                  <a:pt x="76200" y="186267"/>
                </a:lnTo>
                <a:lnTo>
                  <a:pt x="93133" y="186267"/>
                </a:lnTo>
                <a:lnTo>
                  <a:pt x="101600" y="177800"/>
                </a:lnTo>
                <a:lnTo>
                  <a:pt x="118534" y="169334"/>
                </a:lnTo>
                <a:lnTo>
                  <a:pt x="127000" y="160867"/>
                </a:lnTo>
                <a:lnTo>
                  <a:pt x="135467" y="143934"/>
                </a:lnTo>
                <a:lnTo>
                  <a:pt x="152400" y="127000"/>
                </a:lnTo>
                <a:lnTo>
                  <a:pt x="160867" y="110067"/>
                </a:lnTo>
                <a:lnTo>
                  <a:pt x="169333" y="93134"/>
                </a:lnTo>
                <a:lnTo>
                  <a:pt x="169333" y="76200"/>
                </a:lnTo>
                <a:lnTo>
                  <a:pt x="169333" y="59267"/>
                </a:lnTo>
                <a:lnTo>
                  <a:pt x="177800" y="50800"/>
                </a:lnTo>
                <a:lnTo>
                  <a:pt x="177800" y="42334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16934"/>
                </a:lnTo>
                <a:lnTo>
                  <a:pt x="169333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16934"/>
                </a:lnTo>
                <a:lnTo>
                  <a:pt x="160867" y="25400"/>
                </a:lnTo>
                <a:lnTo>
                  <a:pt x="160867" y="42334"/>
                </a:lnTo>
                <a:lnTo>
                  <a:pt x="169333" y="59267"/>
                </a:lnTo>
                <a:lnTo>
                  <a:pt x="169333" y="76200"/>
                </a:lnTo>
                <a:lnTo>
                  <a:pt x="177800" y="93134"/>
                </a:lnTo>
                <a:lnTo>
                  <a:pt x="177800" y="110067"/>
                </a:lnTo>
                <a:lnTo>
                  <a:pt x="186266" y="135467"/>
                </a:lnTo>
                <a:lnTo>
                  <a:pt x="194734" y="160867"/>
                </a:lnTo>
                <a:lnTo>
                  <a:pt x="194734" y="177800"/>
                </a:lnTo>
                <a:lnTo>
                  <a:pt x="194734" y="203200"/>
                </a:lnTo>
                <a:lnTo>
                  <a:pt x="203200" y="228600"/>
                </a:lnTo>
                <a:lnTo>
                  <a:pt x="194734" y="254000"/>
                </a:lnTo>
                <a:lnTo>
                  <a:pt x="194734" y="279400"/>
                </a:lnTo>
                <a:lnTo>
                  <a:pt x="186266" y="304800"/>
                </a:lnTo>
                <a:lnTo>
                  <a:pt x="177800" y="330200"/>
                </a:lnTo>
                <a:lnTo>
                  <a:pt x="169333" y="347134"/>
                </a:lnTo>
                <a:lnTo>
                  <a:pt x="152400" y="364067"/>
                </a:lnTo>
                <a:lnTo>
                  <a:pt x="143933" y="381000"/>
                </a:lnTo>
                <a:lnTo>
                  <a:pt x="127000" y="389467"/>
                </a:lnTo>
                <a:lnTo>
                  <a:pt x="110066" y="397934"/>
                </a:lnTo>
                <a:lnTo>
                  <a:pt x="84667" y="397934"/>
                </a:lnTo>
                <a:lnTo>
                  <a:pt x="67733" y="397934"/>
                </a:lnTo>
                <a:lnTo>
                  <a:pt x="50800" y="389467"/>
                </a:lnTo>
                <a:lnTo>
                  <a:pt x="33866" y="381000"/>
                </a:lnTo>
                <a:lnTo>
                  <a:pt x="25400" y="364067"/>
                </a:lnTo>
                <a:lnTo>
                  <a:pt x="16933" y="347134"/>
                </a:lnTo>
                <a:lnTo>
                  <a:pt x="8467" y="330200"/>
                </a:lnTo>
                <a:lnTo>
                  <a:pt x="0" y="304800"/>
                </a:lnTo>
                <a:lnTo>
                  <a:pt x="0" y="279400"/>
                </a:lnTo>
                <a:lnTo>
                  <a:pt x="0" y="279400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24800" y="3683000"/>
            <a:ext cx="110067" cy="8468"/>
          </a:xfrm>
          <a:custGeom>
            <a:avLst/>
            <a:gdLst/>
            <a:ahLst/>
            <a:cxnLst/>
            <a:rect l="0" t="0" r="0" b="0"/>
            <a:pathLst>
              <a:path w="1100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33267" y="3759200"/>
            <a:ext cx="143934" cy="33868"/>
          </a:xfrm>
          <a:custGeom>
            <a:avLst/>
            <a:gdLst/>
            <a:ahLst/>
            <a:cxnLst/>
            <a:rect l="0" t="0" r="0" b="0"/>
            <a:pathLst>
              <a:path w="143934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25399" y="33867"/>
                </a:lnTo>
                <a:lnTo>
                  <a:pt x="42333" y="33867"/>
                </a:lnTo>
                <a:lnTo>
                  <a:pt x="59266" y="33867"/>
                </a:lnTo>
                <a:lnTo>
                  <a:pt x="84666" y="25400"/>
                </a:lnTo>
                <a:lnTo>
                  <a:pt x="101599" y="16933"/>
                </a:lnTo>
                <a:lnTo>
                  <a:pt x="127000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272866" y="3335867"/>
            <a:ext cx="1684869" cy="948267"/>
          </a:xfrm>
          <a:custGeom>
            <a:avLst/>
            <a:gdLst/>
            <a:ahLst/>
            <a:cxnLst/>
            <a:rect l="0" t="0" r="0" b="0"/>
            <a:pathLst>
              <a:path w="1684869" h="948267">
                <a:moveTo>
                  <a:pt x="347134" y="838200"/>
                </a:moveTo>
                <a:lnTo>
                  <a:pt x="338667" y="838200"/>
                </a:lnTo>
                <a:lnTo>
                  <a:pt x="338667" y="838200"/>
                </a:lnTo>
                <a:lnTo>
                  <a:pt x="330201" y="846666"/>
                </a:lnTo>
                <a:lnTo>
                  <a:pt x="330201" y="846666"/>
                </a:lnTo>
                <a:lnTo>
                  <a:pt x="330201" y="855133"/>
                </a:lnTo>
                <a:lnTo>
                  <a:pt x="338667" y="855133"/>
                </a:lnTo>
                <a:lnTo>
                  <a:pt x="347134" y="863600"/>
                </a:lnTo>
                <a:lnTo>
                  <a:pt x="355601" y="863600"/>
                </a:lnTo>
                <a:lnTo>
                  <a:pt x="364067" y="872066"/>
                </a:lnTo>
                <a:lnTo>
                  <a:pt x="381000" y="872066"/>
                </a:lnTo>
                <a:lnTo>
                  <a:pt x="397934" y="880533"/>
                </a:lnTo>
                <a:lnTo>
                  <a:pt x="414867" y="889000"/>
                </a:lnTo>
                <a:lnTo>
                  <a:pt x="448734" y="889000"/>
                </a:lnTo>
                <a:lnTo>
                  <a:pt x="474134" y="897466"/>
                </a:lnTo>
                <a:lnTo>
                  <a:pt x="508001" y="905933"/>
                </a:lnTo>
                <a:lnTo>
                  <a:pt x="541868" y="914400"/>
                </a:lnTo>
                <a:lnTo>
                  <a:pt x="584201" y="914400"/>
                </a:lnTo>
                <a:lnTo>
                  <a:pt x="618068" y="922866"/>
                </a:lnTo>
                <a:lnTo>
                  <a:pt x="660401" y="931333"/>
                </a:lnTo>
                <a:lnTo>
                  <a:pt x="711201" y="931333"/>
                </a:lnTo>
                <a:lnTo>
                  <a:pt x="753534" y="939800"/>
                </a:lnTo>
                <a:lnTo>
                  <a:pt x="804334" y="939800"/>
                </a:lnTo>
                <a:lnTo>
                  <a:pt x="855134" y="948266"/>
                </a:lnTo>
                <a:lnTo>
                  <a:pt x="905934" y="948266"/>
                </a:lnTo>
                <a:lnTo>
                  <a:pt x="956734" y="948266"/>
                </a:lnTo>
                <a:lnTo>
                  <a:pt x="1016001" y="948266"/>
                </a:lnTo>
                <a:lnTo>
                  <a:pt x="1066800" y="948266"/>
                </a:lnTo>
                <a:lnTo>
                  <a:pt x="1117601" y="948266"/>
                </a:lnTo>
                <a:lnTo>
                  <a:pt x="1168401" y="939800"/>
                </a:lnTo>
                <a:lnTo>
                  <a:pt x="1219200" y="939800"/>
                </a:lnTo>
                <a:lnTo>
                  <a:pt x="1261534" y="931333"/>
                </a:lnTo>
                <a:lnTo>
                  <a:pt x="1312334" y="914400"/>
                </a:lnTo>
                <a:lnTo>
                  <a:pt x="1354667" y="905933"/>
                </a:lnTo>
                <a:lnTo>
                  <a:pt x="1405467" y="889000"/>
                </a:lnTo>
                <a:lnTo>
                  <a:pt x="1447800" y="880533"/>
                </a:lnTo>
                <a:lnTo>
                  <a:pt x="1481667" y="863600"/>
                </a:lnTo>
                <a:lnTo>
                  <a:pt x="1515534" y="838200"/>
                </a:lnTo>
                <a:lnTo>
                  <a:pt x="1549401" y="812800"/>
                </a:lnTo>
                <a:lnTo>
                  <a:pt x="1574801" y="795866"/>
                </a:lnTo>
                <a:lnTo>
                  <a:pt x="1608668" y="762000"/>
                </a:lnTo>
                <a:lnTo>
                  <a:pt x="1625601" y="736600"/>
                </a:lnTo>
                <a:lnTo>
                  <a:pt x="1642534" y="702733"/>
                </a:lnTo>
                <a:lnTo>
                  <a:pt x="1667934" y="668866"/>
                </a:lnTo>
                <a:lnTo>
                  <a:pt x="1676400" y="635000"/>
                </a:lnTo>
                <a:lnTo>
                  <a:pt x="1676400" y="601133"/>
                </a:lnTo>
                <a:lnTo>
                  <a:pt x="1684868" y="567266"/>
                </a:lnTo>
                <a:lnTo>
                  <a:pt x="1684868" y="524933"/>
                </a:lnTo>
                <a:lnTo>
                  <a:pt x="1684868" y="491066"/>
                </a:lnTo>
                <a:lnTo>
                  <a:pt x="1676400" y="448733"/>
                </a:lnTo>
                <a:lnTo>
                  <a:pt x="1659467" y="414866"/>
                </a:lnTo>
                <a:lnTo>
                  <a:pt x="1642534" y="372533"/>
                </a:lnTo>
                <a:lnTo>
                  <a:pt x="1625601" y="338666"/>
                </a:lnTo>
                <a:lnTo>
                  <a:pt x="1608668" y="296333"/>
                </a:lnTo>
                <a:lnTo>
                  <a:pt x="1574801" y="262466"/>
                </a:lnTo>
                <a:lnTo>
                  <a:pt x="1549401" y="228600"/>
                </a:lnTo>
                <a:lnTo>
                  <a:pt x="1515534" y="194733"/>
                </a:lnTo>
                <a:lnTo>
                  <a:pt x="1490134" y="160866"/>
                </a:lnTo>
                <a:lnTo>
                  <a:pt x="1447800" y="127000"/>
                </a:lnTo>
                <a:lnTo>
                  <a:pt x="1405467" y="101600"/>
                </a:lnTo>
                <a:lnTo>
                  <a:pt x="1363134" y="76200"/>
                </a:lnTo>
                <a:lnTo>
                  <a:pt x="1320801" y="59266"/>
                </a:lnTo>
                <a:lnTo>
                  <a:pt x="1270001" y="42333"/>
                </a:lnTo>
                <a:lnTo>
                  <a:pt x="1227668" y="25400"/>
                </a:lnTo>
                <a:lnTo>
                  <a:pt x="1168401" y="16933"/>
                </a:lnTo>
                <a:lnTo>
                  <a:pt x="1126067" y="8466"/>
                </a:lnTo>
                <a:lnTo>
                  <a:pt x="1066800" y="8466"/>
                </a:lnTo>
                <a:lnTo>
                  <a:pt x="1016001" y="0"/>
                </a:lnTo>
                <a:lnTo>
                  <a:pt x="956734" y="0"/>
                </a:lnTo>
                <a:lnTo>
                  <a:pt x="905934" y="0"/>
                </a:lnTo>
                <a:lnTo>
                  <a:pt x="846668" y="8466"/>
                </a:lnTo>
                <a:lnTo>
                  <a:pt x="787401" y="16933"/>
                </a:lnTo>
                <a:lnTo>
                  <a:pt x="736601" y="25400"/>
                </a:lnTo>
                <a:lnTo>
                  <a:pt x="677334" y="42333"/>
                </a:lnTo>
                <a:lnTo>
                  <a:pt x="618068" y="59266"/>
                </a:lnTo>
                <a:lnTo>
                  <a:pt x="567267" y="76200"/>
                </a:lnTo>
                <a:lnTo>
                  <a:pt x="499534" y="93133"/>
                </a:lnTo>
                <a:lnTo>
                  <a:pt x="448734" y="118533"/>
                </a:lnTo>
                <a:lnTo>
                  <a:pt x="389468" y="143933"/>
                </a:lnTo>
                <a:lnTo>
                  <a:pt x="338667" y="169333"/>
                </a:lnTo>
                <a:lnTo>
                  <a:pt x="287867" y="203200"/>
                </a:lnTo>
                <a:lnTo>
                  <a:pt x="237068" y="228600"/>
                </a:lnTo>
                <a:lnTo>
                  <a:pt x="194734" y="262466"/>
                </a:lnTo>
                <a:lnTo>
                  <a:pt x="152400" y="304800"/>
                </a:lnTo>
                <a:lnTo>
                  <a:pt x="118534" y="338666"/>
                </a:lnTo>
                <a:lnTo>
                  <a:pt x="84668" y="381000"/>
                </a:lnTo>
                <a:lnTo>
                  <a:pt x="59267" y="414866"/>
                </a:lnTo>
                <a:lnTo>
                  <a:pt x="33867" y="448733"/>
                </a:lnTo>
                <a:lnTo>
                  <a:pt x="16934" y="491066"/>
                </a:lnTo>
                <a:lnTo>
                  <a:pt x="8468" y="524933"/>
                </a:lnTo>
                <a:lnTo>
                  <a:pt x="0" y="567266"/>
                </a:lnTo>
                <a:lnTo>
                  <a:pt x="0" y="601133"/>
                </a:lnTo>
                <a:lnTo>
                  <a:pt x="8468" y="635000"/>
                </a:lnTo>
                <a:lnTo>
                  <a:pt x="25401" y="668866"/>
                </a:lnTo>
                <a:lnTo>
                  <a:pt x="42334" y="702733"/>
                </a:lnTo>
                <a:lnTo>
                  <a:pt x="67734" y="736600"/>
                </a:lnTo>
                <a:lnTo>
                  <a:pt x="93134" y="762000"/>
                </a:lnTo>
                <a:lnTo>
                  <a:pt x="127001" y="787400"/>
                </a:lnTo>
                <a:lnTo>
                  <a:pt x="160868" y="812800"/>
                </a:lnTo>
                <a:lnTo>
                  <a:pt x="203201" y="829733"/>
                </a:lnTo>
                <a:lnTo>
                  <a:pt x="245534" y="846666"/>
                </a:lnTo>
                <a:lnTo>
                  <a:pt x="245534" y="846666"/>
                </a:lnTo>
                <a:lnTo>
                  <a:pt x="279401" y="863600"/>
                </a:lnTo>
                <a:lnTo>
                  <a:pt x="279401" y="863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280400" y="3581400"/>
            <a:ext cx="16934" cy="194734"/>
          </a:xfrm>
          <a:custGeom>
            <a:avLst/>
            <a:gdLst/>
            <a:ahLst/>
            <a:cxnLst/>
            <a:rect l="0" t="0" r="0" b="0"/>
            <a:pathLst>
              <a:path w="16934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7"/>
                </a:lnTo>
                <a:lnTo>
                  <a:pt x="8467" y="194733"/>
                </a:lnTo>
                <a:lnTo>
                  <a:pt x="8467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415866" y="3589867"/>
            <a:ext cx="152401" cy="211667"/>
          </a:xfrm>
          <a:custGeom>
            <a:avLst/>
            <a:gdLst/>
            <a:ahLst/>
            <a:cxnLst/>
            <a:rect l="0" t="0" r="0" b="0"/>
            <a:pathLst>
              <a:path w="152401" h="211667">
                <a:moveTo>
                  <a:pt x="25401" y="0"/>
                </a:moveTo>
                <a:lnTo>
                  <a:pt x="25401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4" y="8466"/>
                </a:lnTo>
                <a:lnTo>
                  <a:pt x="59267" y="16933"/>
                </a:lnTo>
                <a:lnTo>
                  <a:pt x="67734" y="25400"/>
                </a:lnTo>
                <a:lnTo>
                  <a:pt x="84668" y="33866"/>
                </a:lnTo>
                <a:lnTo>
                  <a:pt x="93134" y="42333"/>
                </a:lnTo>
                <a:lnTo>
                  <a:pt x="101601" y="59266"/>
                </a:lnTo>
                <a:lnTo>
                  <a:pt x="110067" y="76200"/>
                </a:lnTo>
                <a:lnTo>
                  <a:pt x="118534" y="101600"/>
                </a:lnTo>
                <a:lnTo>
                  <a:pt x="118534" y="118533"/>
                </a:lnTo>
                <a:lnTo>
                  <a:pt x="110067" y="143933"/>
                </a:lnTo>
                <a:lnTo>
                  <a:pt x="101601" y="160866"/>
                </a:lnTo>
                <a:lnTo>
                  <a:pt x="93134" y="177800"/>
                </a:lnTo>
                <a:lnTo>
                  <a:pt x="76200" y="186266"/>
                </a:lnTo>
                <a:lnTo>
                  <a:pt x="59267" y="194733"/>
                </a:lnTo>
                <a:lnTo>
                  <a:pt x="50801" y="203200"/>
                </a:lnTo>
                <a:lnTo>
                  <a:pt x="33867" y="203200"/>
                </a:lnTo>
                <a:lnTo>
                  <a:pt x="25401" y="203200"/>
                </a:lnTo>
                <a:lnTo>
                  <a:pt x="8468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77800"/>
                </a:lnTo>
                <a:lnTo>
                  <a:pt x="0" y="160866"/>
                </a:lnTo>
                <a:lnTo>
                  <a:pt x="8468" y="152400"/>
                </a:lnTo>
                <a:lnTo>
                  <a:pt x="25401" y="152400"/>
                </a:lnTo>
                <a:lnTo>
                  <a:pt x="42334" y="143933"/>
                </a:lnTo>
                <a:lnTo>
                  <a:pt x="59267" y="152400"/>
                </a:lnTo>
                <a:lnTo>
                  <a:pt x="76200" y="160866"/>
                </a:lnTo>
                <a:lnTo>
                  <a:pt x="93134" y="169333"/>
                </a:lnTo>
                <a:lnTo>
                  <a:pt x="110067" y="186266"/>
                </a:lnTo>
                <a:lnTo>
                  <a:pt x="135467" y="194733"/>
                </a:lnTo>
                <a:lnTo>
                  <a:pt x="135467" y="194733"/>
                </a:lnTo>
                <a:lnTo>
                  <a:pt x="152400" y="211666"/>
                </a:lnTo>
                <a:lnTo>
                  <a:pt x="15240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5943600" y="4360333"/>
            <a:ext cx="237068" cy="440268"/>
          </a:xfrm>
          <a:custGeom>
            <a:avLst/>
            <a:gdLst/>
            <a:ahLst/>
            <a:cxnLst/>
            <a:rect l="0" t="0" r="0" b="0"/>
            <a:pathLst>
              <a:path w="237068" h="4402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43934"/>
                </a:lnTo>
                <a:lnTo>
                  <a:pt x="16933" y="177800"/>
                </a:lnTo>
                <a:lnTo>
                  <a:pt x="25400" y="211667"/>
                </a:lnTo>
                <a:lnTo>
                  <a:pt x="25400" y="245534"/>
                </a:lnTo>
                <a:lnTo>
                  <a:pt x="25400" y="279400"/>
                </a:lnTo>
                <a:lnTo>
                  <a:pt x="25400" y="304800"/>
                </a:lnTo>
                <a:lnTo>
                  <a:pt x="25400" y="330200"/>
                </a:lnTo>
                <a:lnTo>
                  <a:pt x="25400" y="347134"/>
                </a:lnTo>
                <a:lnTo>
                  <a:pt x="25400" y="364067"/>
                </a:lnTo>
                <a:lnTo>
                  <a:pt x="25400" y="381000"/>
                </a:lnTo>
                <a:lnTo>
                  <a:pt x="25400" y="389467"/>
                </a:lnTo>
                <a:lnTo>
                  <a:pt x="25400" y="389467"/>
                </a:lnTo>
                <a:lnTo>
                  <a:pt x="25400" y="389467"/>
                </a:lnTo>
                <a:lnTo>
                  <a:pt x="25400" y="389467"/>
                </a:lnTo>
                <a:lnTo>
                  <a:pt x="25400" y="389467"/>
                </a:lnTo>
                <a:lnTo>
                  <a:pt x="25400" y="381000"/>
                </a:lnTo>
                <a:lnTo>
                  <a:pt x="25400" y="364067"/>
                </a:lnTo>
                <a:lnTo>
                  <a:pt x="25400" y="347134"/>
                </a:lnTo>
                <a:lnTo>
                  <a:pt x="33867" y="330200"/>
                </a:lnTo>
                <a:lnTo>
                  <a:pt x="33867" y="304800"/>
                </a:lnTo>
                <a:lnTo>
                  <a:pt x="42333" y="287867"/>
                </a:lnTo>
                <a:lnTo>
                  <a:pt x="50800" y="270934"/>
                </a:lnTo>
                <a:lnTo>
                  <a:pt x="59267" y="254000"/>
                </a:lnTo>
                <a:lnTo>
                  <a:pt x="67733" y="237067"/>
                </a:lnTo>
                <a:lnTo>
                  <a:pt x="84667" y="228600"/>
                </a:lnTo>
                <a:lnTo>
                  <a:pt x="101600" y="220134"/>
                </a:lnTo>
                <a:lnTo>
                  <a:pt x="118533" y="211667"/>
                </a:lnTo>
                <a:lnTo>
                  <a:pt x="135467" y="211667"/>
                </a:lnTo>
                <a:lnTo>
                  <a:pt x="160867" y="220134"/>
                </a:lnTo>
                <a:lnTo>
                  <a:pt x="177800" y="220134"/>
                </a:lnTo>
                <a:lnTo>
                  <a:pt x="194733" y="237067"/>
                </a:lnTo>
                <a:lnTo>
                  <a:pt x="211667" y="245534"/>
                </a:lnTo>
                <a:lnTo>
                  <a:pt x="220133" y="270934"/>
                </a:lnTo>
                <a:lnTo>
                  <a:pt x="228600" y="296334"/>
                </a:lnTo>
                <a:lnTo>
                  <a:pt x="237067" y="313267"/>
                </a:lnTo>
                <a:lnTo>
                  <a:pt x="237067" y="338667"/>
                </a:lnTo>
                <a:lnTo>
                  <a:pt x="237067" y="364067"/>
                </a:lnTo>
                <a:lnTo>
                  <a:pt x="228600" y="381000"/>
                </a:lnTo>
                <a:lnTo>
                  <a:pt x="220133" y="397934"/>
                </a:lnTo>
                <a:lnTo>
                  <a:pt x="211667" y="414867"/>
                </a:lnTo>
                <a:lnTo>
                  <a:pt x="186267" y="431800"/>
                </a:lnTo>
                <a:lnTo>
                  <a:pt x="169333" y="431800"/>
                </a:lnTo>
                <a:lnTo>
                  <a:pt x="152400" y="440267"/>
                </a:lnTo>
                <a:lnTo>
                  <a:pt x="127000" y="440267"/>
                </a:lnTo>
                <a:lnTo>
                  <a:pt x="110067" y="440267"/>
                </a:lnTo>
                <a:lnTo>
                  <a:pt x="84667" y="431800"/>
                </a:lnTo>
                <a:lnTo>
                  <a:pt x="67733" y="423334"/>
                </a:lnTo>
                <a:lnTo>
                  <a:pt x="50800" y="414867"/>
                </a:lnTo>
                <a:lnTo>
                  <a:pt x="42333" y="397934"/>
                </a:lnTo>
                <a:lnTo>
                  <a:pt x="33867" y="381000"/>
                </a:lnTo>
                <a:lnTo>
                  <a:pt x="33867" y="381000"/>
                </a:lnTo>
                <a:lnTo>
                  <a:pt x="33867" y="372534"/>
                </a:lnTo>
                <a:lnTo>
                  <a:pt x="33867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6299200" y="4758267"/>
            <a:ext cx="16934" cy="8467"/>
          </a:xfrm>
          <a:custGeom>
            <a:avLst/>
            <a:gdLst/>
            <a:ahLst/>
            <a:cxnLst/>
            <a:rect l="0" t="0" r="0" b="0"/>
            <a:pathLst>
              <a:path w="16934" h="8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1041400" y="3124200"/>
            <a:ext cx="1016001" cy="584201"/>
          </a:xfrm>
          <a:custGeom>
            <a:avLst/>
            <a:gdLst/>
            <a:ahLst/>
            <a:cxnLst/>
            <a:rect l="0" t="0" r="0" b="0"/>
            <a:pathLst>
              <a:path w="1016001" h="584201">
                <a:moveTo>
                  <a:pt x="1016000" y="0"/>
                </a:move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0"/>
                </a:lnTo>
                <a:lnTo>
                  <a:pt x="1016000" y="8467"/>
                </a:lnTo>
                <a:lnTo>
                  <a:pt x="1016000" y="8467"/>
                </a:lnTo>
                <a:lnTo>
                  <a:pt x="1016000" y="8467"/>
                </a:lnTo>
                <a:lnTo>
                  <a:pt x="1007533" y="8467"/>
                </a:lnTo>
                <a:lnTo>
                  <a:pt x="1007533" y="8467"/>
                </a:lnTo>
                <a:lnTo>
                  <a:pt x="1007533" y="8467"/>
                </a:lnTo>
                <a:lnTo>
                  <a:pt x="999067" y="8467"/>
                </a:lnTo>
                <a:lnTo>
                  <a:pt x="999067" y="16933"/>
                </a:lnTo>
                <a:lnTo>
                  <a:pt x="999067" y="16933"/>
                </a:lnTo>
                <a:lnTo>
                  <a:pt x="990600" y="25400"/>
                </a:lnTo>
                <a:lnTo>
                  <a:pt x="982133" y="25400"/>
                </a:lnTo>
                <a:lnTo>
                  <a:pt x="982133" y="33867"/>
                </a:lnTo>
                <a:lnTo>
                  <a:pt x="973667" y="33867"/>
                </a:lnTo>
                <a:lnTo>
                  <a:pt x="965200" y="42333"/>
                </a:lnTo>
                <a:lnTo>
                  <a:pt x="956733" y="42333"/>
                </a:lnTo>
                <a:lnTo>
                  <a:pt x="948267" y="42333"/>
                </a:lnTo>
                <a:lnTo>
                  <a:pt x="939800" y="50800"/>
                </a:lnTo>
                <a:lnTo>
                  <a:pt x="931333" y="50800"/>
                </a:lnTo>
                <a:lnTo>
                  <a:pt x="922867" y="59267"/>
                </a:lnTo>
                <a:lnTo>
                  <a:pt x="914400" y="59267"/>
                </a:lnTo>
                <a:lnTo>
                  <a:pt x="897467" y="67733"/>
                </a:lnTo>
                <a:lnTo>
                  <a:pt x="889000" y="67733"/>
                </a:lnTo>
                <a:lnTo>
                  <a:pt x="889000" y="76200"/>
                </a:lnTo>
                <a:lnTo>
                  <a:pt x="872067" y="84667"/>
                </a:lnTo>
                <a:lnTo>
                  <a:pt x="863600" y="84667"/>
                </a:lnTo>
                <a:lnTo>
                  <a:pt x="855133" y="93133"/>
                </a:lnTo>
                <a:lnTo>
                  <a:pt x="846667" y="101600"/>
                </a:lnTo>
                <a:lnTo>
                  <a:pt x="829733" y="101600"/>
                </a:lnTo>
                <a:lnTo>
                  <a:pt x="821267" y="110067"/>
                </a:lnTo>
                <a:lnTo>
                  <a:pt x="812800" y="110067"/>
                </a:lnTo>
                <a:lnTo>
                  <a:pt x="795867" y="118533"/>
                </a:lnTo>
                <a:lnTo>
                  <a:pt x="787400" y="127000"/>
                </a:lnTo>
                <a:lnTo>
                  <a:pt x="778933" y="127000"/>
                </a:lnTo>
                <a:lnTo>
                  <a:pt x="762000" y="135467"/>
                </a:lnTo>
                <a:lnTo>
                  <a:pt x="753533" y="143933"/>
                </a:lnTo>
                <a:lnTo>
                  <a:pt x="736600" y="143933"/>
                </a:lnTo>
                <a:lnTo>
                  <a:pt x="728133" y="152400"/>
                </a:lnTo>
                <a:lnTo>
                  <a:pt x="719667" y="160867"/>
                </a:lnTo>
                <a:lnTo>
                  <a:pt x="702733" y="169333"/>
                </a:lnTo>
                <a:lnTo>
                  <a:pt x="685800" y="177800"/>
                </a:lnTo>
                <a:lnTo>
                  <a:pt x="677333" y="186267"/>
                </a:lnTo>
                <a:lnTo>
                  <a:pt x="660400" y="194733"/>
                </a:lnTo>
                <a:lnTo>
                  <a:pt x="651933" y="194733"/>
                </a:lnTo>
                <a:lnTo>
                  <a:pt x="643467" y="203200"/>
                </a:lnTo>
                <a:lnTo>
                  <a:pt x="626533" y="211667"/>
                </a:lnTo>
                <a:lnTo>
                  <a:pt x="618067" y="220133"/>
                </a:lnTo>
                <a:lnTo>
                  <a:pt x="601133" y="228600"/>
                </a:lnTo>
                <a:lnTo>
                  <a:pt x="584200" y="237067"/>
                </a:lnTo>
                <a:lnTo>
                  <a:pt x="575733" y="245533"/>
                </a:lnTo>
                <a:lnTo>
                  <a:pt x="558800" y="254000"/>
                </a:lnTo>
                <a:lnTo>
                  <a:pt x="541867" y="262467"/>
                </a:lnTo>
                <a:lnTo>
                  <a:pt x="524933" y="270933"/>
                </a:lnTo>
                <a:lnTo>
                  <a:pt x="516467" y="279400"/>
                </a:lnTo>
                <a:lnTo>
                  <a:pt x="499533" y="287867"/>
                </a:lnTo>
                <a:lnTo>
                  <a:pt x="482600" y="287867"/>
                </a:lnTo>
                <a:lnTo>
                  <a:pt x="465667" y="296333"/>
                </a:lnTo>
                <a:lnTo>
                  <a:pt x="448733" y="304800"/>
                </a:lnTo>
                <a:lnTo>
                  <a:pt x="440267" y="313267"/>
                </a:lnTo>
                <a:lnTo>
                  <a:pt x="423333" y="321733"/>
                </a:lnTo>
                <a:lnTo>
                  <a:pt x="406400" y="330200"/>
                </a:lnTo>
                <a:lnTo>
                  <a:pt x="397933" y="338667"/>
                </a:lnTo>
                <a:lnTo>
                  <a:pt x="381000" y="347133"/>
                </a:lnTo>
                <a:lnTo>
                  <a:pt x="364067" y="355600"/>
                </a:lnTo>
                <a:lnTo>
                  <a:pt x="347133" y="364067"/>
                </a:lnTo>
                <a:lnTo>
                  <a:pt x="338667" y="372533"/>
                </a:lnTo>
                <a:lnTo>
                  <a:pt x="321733" y="381000"/>
                </a:lnTo>
                <a:lnTo>
                  <a:pt x="304800" y="389467"/>
                </a:lnTo>
                <a:lnTo>
                  <a:pt x="287867" y="397933"/>
                </a:lnTo>
                <a:lnTo>
                  <a:pt x="279400" y="406400"/>
                </a:lnTo>
                <a:lnTo>
                  <a:pt x="262467" y="414867"/>
                </a:lnTo>
                <a:lnTo>
                  <a:pt x="245533" y="423333"/>
                </a:lnTo>
                <a:lnTo>
                  <a:pt x="237067" y="431800"/>
                </a:lnTo>
                <a:lnTo>
                  <a:pt x="220133" y="440267"/>
                </a:lnTo>
                <a:lnTo>
                  <a:pt x="211667" y="440267"/>
                </a:lnTo>
                <a:lnTo>
                  <a:pt x="194733" y="448733"/>
                </a:lnTo>
                <a:lnTo>
                  <a:pt x="186267" y="457200"/>
                </a:lnTo>
                <a:lnTo>
                  <a:pt x="177800" y="465667"/>
                </a:lnTo>
                <a:lnTo>
                  <a:pt x="160867" y="474133"/>
                </a:lnTo>
                <a:lnTo>
                  <a:pt x="152400" y="482600"/>
                </a:lnTo>
                <a:lnTo>
                  <a:pt x="135467" y="491067"/>
                </a:lnTo>
                <a:lnTo>
                  <a:pt x="127000" y="499533"/>
                </a:lnTo>
                <a:lnTo>
                  <a:pt x="110067" y="508000"/>
                </a:lnTo>
                <a:lnTo>
                  <a:pt x="101600" y="516467"/>
                </a:lnTo>
                <a:lnTo>
                  <a:pt x="84667" y="516467"/>
                </a:lnTo>
                <a:lnTo>
                  <a:pt x="76200" y="524933"/>
                </a:lnTo>
                <a:lnTo>
                  <a:pt x="67733" y="533400"/>
                </a:lnTo>
                <a:lnTo>
                  <a:pt x="59267" y="541867"/>
                </a:lnTo>
                <a:lnTo>
                  <a:pt x="50800" y="541867"/>
                </a:lnTo>
                <a:lnTo>
                  <a:pt x="42333" y="550333"/>
                </a:lnTo>
                <a:lnTo>
                  <a:pt x="33867" y="558800"/>
                </a:lnTo>
                <a:lnTo>
                  <a:pt x="33867" y="558800"/>
                </a:lnTo>
                <a:lnTo>
                  <a:pt x="25400" y="558800"/>
                </a:lnTo>
                <a:lnTo>
                  <a:pt x="16933" y="567267"/>
                </a:lnTo>
                <a:lnTo>
                  <a:pt x="16933" y="567267"/>
                </a:lnTo>
                <a:lnTo>
                  <a:pt x="16933" y="567267"/>
                </a:lnTo>
                <a:lnTo>
                  <a:pt x="8467" y="575733"/>
                </a:lnTo>
                <a:lnTo>
                  <a:pt x="8467" y="575733"/>
                </a:lnTo>
                <a:lnTo>
                  <a:pt x="8467" y="575733"/>
                </a:lnTo>
                <a:lnTo>
                  <a:pt x="0" y="575733"/>
                </a:lnTo>
                <a:lnTo>
                  <a:pt x="0" y="575733"/>
                </a:lnTo>
                <a:lnTo>
                  <a:pt x="0" y="584200"/>
                </a:lnTo>
                <a:lnTo>
                  <a:pt x="0" y="584200"/>
                </a:lnTo>
                <a:lnTo>
                  <a:pt x="8467" y="584200"/>
                </a:lnTo>
                <a:lnTo>
                  <a:pt x="8467" y="584200"/>
                </a:lnTo>
                <a:lnTo>
                  <a:pt x="8467" y="584200"/>
                </a:lnTo>
                <a:lnTo>
                  <a:pt x="16933" y="584200"/>
                </a:lnTo>
                <a:lnTo>
                  <a:pt x="16933" y="584200"/>
                </a:lnTo>
                <a:lnTo>
                  <a:pt x="16933" y="584200"/>
                </a:lnTo>
                <a:lnTo>
                  <a:pt x="16933" y="584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1058333" y="3691467"/>
            <a:ext cx="1032935" cy="745067"/>
          </a:xfrm>
          <a:custGeom>
            <a:avLst/>
            <a:gdLst/>
            <a:ahLst/>
            <a:cxnLst/>
            <a:rect l="0" t="0" r="0" b="0"/>
            <a:pathLst>
              <a:path w="1032935" h="7450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33866"/>
                </a:lnTo>
                <a:lnTo>
                  <a:pt x="59267" y="42333"/>
                </a:lnTo>
                <a:lnTo>
                  <a:pt x="67734" y="50800"/>
                </a:lnTo>
                <a:lnTo>
                  <a:pt x="76200" y="59266"/>
                </a:lnTo>
                <a:lnTo>
                  <a:pt x="93134" y="59266"/>
                </a:lnTo>
                <a:lnTo>
                  <a:pt x="101600" y="67733"/>
                </a:lnTo>
                <a:lnTo>
                  <a:pt x="110067" y="76200"/>
                </a:lnTo>
                <a:lnTo>
                  <a:pt x="127000" y="84666"/>
                </a:lnTo>
                <a:lnTo>
                  <a:pt x="143934" y="101600"/>
                </a:lnTo>
                <a:lnTo>
                  <a:pt x="152400" y="110066"/>
                </a:lnTo>
                <a:lnTo>
                  <a:pt x="169334" y="118533"/>
                </a:lnTo>
                <a:lnTo>
                  <a:pt x="177800" y="135466"/>
                </a:lnTo>
                <a:lnTo>
                  <a:pt x="194734" y="143933"/>
                </a:lnTo>
                <a:lnTo>
                  <a:pt x="211667" y="152400"/>
                </a:lnTo>
                <a:lnTo>
                  <a:pt x="220134" y="169333"/>
                </a:lnTo>
                <a:lnTo>
                  <a:pt x="237067" y="177800"/>
                </a:lnTo>
                <a:lnTo>
                  <a:pt x="254000" y="194733"/>
                </a:lnTo>
                <a:lnTo>
                  <a:pt x="262467" y="203200"/>
                </a:lnTo>
                <a:lnTo>
                  <a:pt x="279400" y="220133"/>
                </a:lnTo>
                <a:lnTo>
                  <a:pt x="287867" y="228600"/>
                </a:lnTo>
                <a:lnTo>
                  <a:pt x="313267" y="237066"/>
                </a:lnTo>
                <a:lnTo>
                  <a:pt x="321734" y="254000"/>
                </a:lnTo>
                <a:lnTo>
                  <a:pt x="338667" y="270933"/>
                </a:lnTo>
                <a:lnTo>
                  <a:pt x="355600" y="279400"/>
                </a:lnTo>
                <a:lnTo>
                  <a:pt x="372534" y="296333"/>
                </a:lnTo>
                <a:lnTo>
                  <a:pt x="389467" y="304800"/>
                </a:lnTo>
                <a:lnTo>
                  <a:pt x="414867" y="321733"/>
                </a:lnTo>
                <a:lnTo>
                  <a:pt x="431800" y="330200"/>
                </a:lnTo>
                <a:lnTo>
                  <a:pt x="448734" y="347133"/>
                </a:lnTo>
                <a:lnTo>
                  <a:pt x="465667" y="364066"/>
                </a:lnTo>
                <a:lnTo>
                  <a:pt x="482600" y="372533"/>
                </a:lnTo>
                <a:lnTo>
                  <a:pt x="499534" y="389466"/>
                </a:lnTo>
                <a:lnTo>
                  <a:pt x="516467" y="397933"/>
                </a:lnTo>
                <a:lnTo>
                  <a:pt x="541867" y="406400"/>
                </a:lnTo>
                <a:lnTo>
                  <a:pt x="558800" y="423333"/>
                </a:lnTo>
                <a:lnTo>
                  <a:pt x="575734" y="431800"/>
                </a:lnTo>
                <a:lnTo>
                  <a:pt x="592667" y="448733"/>
                </a:lnTo>
                <a:lnTo>
                  <a:pt x="609600" y="457200"/>
                </a:lnTo>
                <a:lnTo>
                  <a:pt x="635000" y="474133"/>
                </a:lnTo>
                <a:lnTo>
                  <a:pt x="651934" y="482600"/>
                </a:lnTo>
                <a:lnTo>
                  <a:pt x="660400" y="499533"/>
                </a:lnTo>
                <a:lnTo>
                  <a:pt x="677334" y="508000"/>
                </a:lnTo>
                <a:lnTo>
                  <a:pt x="694267" y="516466"/>
                </a:lnTo>
                <a:lnTo>
                  <a:pt x="711200" y="524933"/>
                </a:lnTo>
                <a:lnTo>
                  <a:pt x="719667" y="541866"/>
                </a:lnTo>
                <a:lnTo>
                  <a:pt x="736600" y="550333"/>
                </a:lnTo>
                <a:lnTo>
                  <a:pt x="753534" y="558800"/>
                </a:lnTo>
                <a:lnTo>
                  <a:pt x="762000" y="567266"/>
                </a:lnTo>
                <a:lnTo>
                  <a:pt x="778934" y="575733"/>
                </a:lnTo>
                <a:lnTo>
                  <a:pt x="787400" y="584200"/>
                </a:lnTo>
                <a:lnTo>
                  <a:pt x="804334" y="592666"/>
                </a:lnTo>
                <a:lnTo>
                  <a:pt x="812800" y="601133"/>
                </a:lnTo>
                <a:lnTo>
                  <a:pt x="821267" y="609600"/>
                </a:lnTo>
                <a:lnTo>
                  <a:pt x="838200" y="618066"/>
                </a:lnTo>
                <a:lnTo>
                  <a:pt x="846667" y="626533"/>
                </a:lnTo>
                <a:lnTo>
                  <a:pt x="863600" y="635000"/>
                </a:lnTo>
                <a:lnTo>
                  <a:pt x="872067" y="643466"/>
                </a:lnTo>
                <a:lnTo>
                  <a:pt x="880534" y="651933"/>
                </a:lnTo>
                <a:lnTo>
                  <a:pt x="897467" y="660400"/>
                </a:lnTo>
                <a:lnTo>
                  <a:pt x="914400" y="668866"/>
                </a:lnTo>
                <a:lnTo>
                  <a:pt x="922867" y="677333"/>
                </a:lnTo>
                <a:lnTo>
                  <a:pt x="931334" y="685800"/>
                </a:lnTo>
                <a:lnTo>
                  <a:pt x="948267" y="694266"/>
                </a:lnTo>
                <a:lnTo>
                  <a:pt x="965200" y="702733"/>
                </a:lnTo>
                <a:lnTo>
                  <a:pt x="973667" y="711200"/>
                </a:lnTo>
                <a:lnTo>
                  <a:pt x="982134" y="719666"/>
                </a:lnTo>
                <a:lnTo>
                  <a:pt x="999067" y="728133"/>
                </a:lnTo>
                <a:lnTo>
                  <a:pt x="1007534" y="728133"/>
                </a:lnTo>
                <a:lnTo>
                  <a:pt x="1016000" y="736600"/>
                </a:lnTo>
                <a:lnTo>
                  <a:pt x="1024467" y="736600"/>
                </a:lnTo>
                <a:lnTo>
                  <a:pt x="1024467" y="745066"/>
                </a:lnTo>
                <a:lnTo>
                  <a:pt x="1032934" y="745066"/>
                </a:lnTo>
                <a:lnTo>
                  <a:pt x="1032934" y="745066"/>
                </a:lnTo>
                <a:lnTo>
                  <a:pt x="1032934" y="745066"/>
                </a:lnTo>
                <a:lnTo>
                  <a:pt x="1032934" y="745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736600" y="3454400"/>
            <a:ext cx="541868" cy="524934"/>
          </a:xfrm>
          <a:custGeom>
            <a:avLst/>
            <a:gdLst/>
            <a:ahLst/>
            <a:cxnLst/>
            <a:rect l="0" t="0" r="0" b="0"/>
            <a:pathLst>
              <a:path w="541868" h="524934">
                <a:moveTo>
                  <a:pt x="245533" y="25400"/>
                </a:moveTo>
                <a:lnTo>
                  <a:pt x="245533" y="25400"/>
                </a:lnTo>
                <a:lnTo>
                  <a:pt x="237067" y="25400"/>
                </a:lnTo>
                <a:lnTo>
                  <a:pt x="228600" y="25400"/>
                </a:lnTo>
                <a:lnTo>
                  <a:pt x="220133" y="33867"/>
                </a:lnTo>
                <a:lnTo>
                  <a:pt x="211667" y="33867"/>
                </a:lnTo>
                <a:lnTo>
                  <a:pt x="203200" y="33867"/>
                </a:lnTo>
                <a:lnTo>
                  <a:pt x="194733" y="42333"/>
                </a:lnTo>
                <a:lnTo>
                  <a:pt x="177800" y="42333"/>
                </a:lnTo>
                <a:lnTo>
                  <a:pt x="169333" y="50800"/>
                </a:lnTo>
                <a:lnTo>
                  <a:pt x="152400" y="50800"/>
                </a:lnTo>
                <a:lnTo>
                  <a:pt x="143933" y="59267"/>
                </a:lnTo>
                <a:lnTo>
                  <a:pt x="135467" y="67733"/>
                </a:lnTo>
                <a:lnTo>
                  <a:pt x="118533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84667" y="110067"/>
                </a:lnTo>
                <a:lnTo>
                  <a:pt x="76200" y="118533"/>
                </a:lnTo>
                <a:lnTo>
                  <a:pt x="67733" y="135467"/>
                </a:lnTo>
                <a:lnTo>
                  <a:pt x="59267" y="152400"/>
                </a:lnTo>
                <a:lnTo>
                  <a:pt x="50800" y="169333"/>
                </a:lnTo>
                <a:lnTo>
                  <a:pt x="42333" y="186267"/>
                </a:lnTo>
                <a:lnTo>
                  <a:pt x="33867" y="203200"/>
                </a:lnTo>
                <a:lnTo>
                  <a:pt x="33867" y="220133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79400"/>
                </a:lnTo>
                <a:lnTo>
                  <a:pt x="33867" y="304800"/>
                </a:lnTo>
                <a:lnTo>
                  <a:pt x="33867" y="321733"/>
                </a:lnTo>
                <a:lnTo>
                  <a:pt x="42333" y="347133"/>
                </a:lnTo>
                <a:lnTo>
                  <a:pt x="50800" y="364067"/>
                </a:lnTo>
                <a:lnTo>
                  <a:pt x="59267" y="381000"/>
                </a:lnTo>
                <a:lnTo>
                  <a:pt x="67733" y="406400"/>
                </a:lnTo>
                <a:lnTo>
                  <a:pt x="84667" y="423333"/>
                </a:lnTo>
                <a:lnTo>
                  <a:pt x="101600" y="440267"/>
                </a:lnTo>
                <a:lnTo>
                  <a:pt x="118533" y="457200"/>
                </a:lnTo>
                <a:lnTo>
                  <a:pt x="143933" y="474133"/>
                </a:lnTo>
                <a:lnTo>
                  <a:pt x="160867" y="482600"/>
                </a:lnTo>
                <a:lnTo>
                  <a:pt x="186267" y="499533"/>
                </a:lnTo>
                <a:lnTo>
                  <a:pt x="211667" y="508000"/>
                </a:lnTo>
                <a:lnTo>
                  <a:pt x="237067" y="516467"/>
                </a:lnTo>
                <a:lnTo>
                  <a:pt x="262467" y="524933"/>
                </a:lnTo>
                <a:lnTo>
                  <a:pt x="287867" y="524933"/>
                </a:lnTo>
                <a:lnTo>
                  <a:pt x="313267" y="524933"/>
                </a:lnTo>
                <a:lnTo>
                  <a:pt x="338667" y="524933"/>
                </a:lnTo>
                <a:lnTo>
                  <a:pt x="364067" y="524933"/>
                </a:lnTo>
                <a:lnTo>
                  <a:pt x="381000" y="516467"/>
                </a:lnTo>
                <a:lnTo>
                  <a:pt x="406400" y="508000"/>
                </a:lnTo>
                <a:lnTo>
                  <a:pt x="423333" y="508000"/>
                </a:lnTo>
                <a:lnTo>
                  <a:pt x="448733" y="491067"/>
                </a:lnTo>
                <a:lnTo>
                  <a:pt x="465667" y="482600"/>
                </a:lnTo>
                <a:lnTo>
                  <a:pt x="482600" y="474133"/>
                </a:lnTo>
                <a:lnTo>
                  <a:pt x="491067" y="457200"/>
                </a:lnTo>
                <a:lnTo>
                  <a:pt x="508000" y="448733"/>
                </a:lnTo>
                <a:lnTo>
                  <a:pt x="516467" y="423333"/>
                </a:lnTo>
                <a:lnTo>
                  <a:pt x="524933" y="406400"/>
                </a:lnTo>
                <a:lnTo>
                  <a:pt x="533400" y="389467"/>
                </a:lnTo>
                <a:lnTo>
                  <a:pt x="541867" y="364067"/>
                </a:lnTo>
                <a:lnTo>
                  <a:pt x="541867" y="347133"/>
                </a:lnTo>
                <a:lnTo>
                  <a:pt x="541867" y="321733"/>
                </a:lnTo>
                <a:lnTo>
                  <a:pt x="541867" y="296333"/>
                </a:lnTo>
                <a:lnTo>
                  <a:pt x="541867" y="279400"/>
                </a:lnTo>
                <a:lnTo>
                  <a:pt x="541867" y="254000"/>
                </a:lnTo>
                <a:lnTo>
                  <a:pt x="533400" y="228600"/>
                </a:lnTo>
                <a:lnTo>
                  <a:pt x="524933" y="203200"/>
                </a:lnTo>
                <a:lnTo>
                  <a:pt x="516467" y="186267"/>
                </a:lnTo>
                <a:lnTo>
                  <a:pt x="499533" y="169333"/>
                </a:lnTo>
                <a:lnTo>
                  <a:pt x="491067" y="143933"/>
                </a:lnTo>
                <a:lnTo>
                  <a:pt x="474133" y="127000"/>
                </a:lnTo>
                <a:lnTo>
                  <a:pt x="457200" y="110067"/>
                </a:lnTo>
                <a:lnTo>
                  <a:pt x="440267" y="93133"/>
                </a:lnTo>
                <a:lnTo>
                  <a:pt x="423333" y="76200"/>
                </a:lnTo>
                <a:lnTo>
                  <a:pt x="406400" y="67733"/>
                </a:lnTo>
                <a:lnTo>
                  <a:pt x="381000" y="50800"/>
                </a:lnTo>
                <a:lnTo>
                  <a:pt x="364067" y="42333"/>
                </a:lnTo>
                <a:lnTo>
                  <a:pt x="338667" y="33867"/>
                </a:lnTo>
                <a:lnTo>
                  <a:pt x="321733" y="25400"/>
                </a:lnTo>
                <a:lnTo>
                  <a:pt x="296333" y="16933"/>
                </a:lnTo>
                <a:lnTo>
                  <a:pt x="270933" y="8467"/>
                </a:lnTo>
                <a:lnTo>
                  <a:pt x="254000" y="8467"/>
                </a:lnTo>
                <a:lnTo>
                  <a:pt x="228600" y="0"/>
                </a:lnTo>
                <a:lnTo>
                  <a:pt x="211667" y="0"/>
                </a:lnTo>
                <a:lnTo>
                  <a:pt x="194733" y="0"/>
                </a:lnTo>
                <a:lnTo>
                  <a:pt x="169333" y="8467"/>
                </a:lnTo>
                <a:lnTo>
                  <a:pt x="152400" y="8467"/>
                </a:lnTo>
                <a:lnTo>
                  <a:pt x="135467" y="16933"/>
                </a:lnTo>
                <a:lnTo>
                  <a:pt x="118533" y="25400"/>
                </a:lnTo>
                <a:lnTo>
                  <a:pt x="101600" y="33867"/>
                </a:lnTo>
                <a:lnTo>
                  <a:pt x="84667" y="50800"/>
                </a:lnTo>
                <a:lnTo>
                  <a:pt x="67733" y="59267"/>
                </a:lnTo>
                <a:lnTo>
                  <a:pt x="50800" y="76200"/>
                </a:lnTo>
                <a:lnTo>
                  <a:pt x="42333" y="101600"/>
                </a:lnTo>
                <a:lnTo>
                  <a:pt x="25400" y="118533"/>
                </a:lnTo>
                <a:lnTo>
                  <a:pt x="8467" y="143933"/>
                </a:lnTo>
                <a:lnTo>
                  <a:pt x="8467" y="143933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08000" y="3615267"/>
            <a:ext cx="93134" cy="194734"/>
          </a:xfrm>
          <a:custGeom>
            <a:avLst/>
            <a:gdLst/>
            <a:ahLst/>
            <a:cxnLst/>
            <a:rect l="0" t="0" r="0" b="0"/>
            <a:pathLst>
              <a:path w="93134" h="194734">
                <a:moveTo>
                  <a:pt x="33867" y="8466"/>
                </a:move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69333"/>
                </a:lnTo>
                <a:lnTo>
                  <a:pt x="16933" y="177800"/>
                </a:lnTo>
                <a:lnTo>
                  <a:pt x="25400" y="177800"/>
                </a:lnTo>
                <a:lnTo>
                  <a:pt x="33867" y="186266"/>
                </a:lnTo>
                <a:lnTo>
                  <a:pt x="42333" y="186266"/>
                </a:lnTo>
                <a:lnTo>
                  <a:pt x="50800" y="186266"/>
                </a:lnTo>
                <a:lnTo>
                  <a:pt x="67733" y="177800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7" y="160866"/>
                </a:lnTo>
                <a:lnTo>
                  <a:pt x="93133" y="152400"/>
                </a:lnTo>
                <a:lnTo>
                  <a:pt x="93133" y="143933"/>
                </a:lnTo>
                <a:lnTo>
                  <a:pt x="93133" y="135466"/>
                </a:lnTo>
                <a:lnTo>
                  <a:pt x="84667" y="127000"/>
                </a:lnTo>
                <a:lnTo>
                  <a:pt x="84667" y="110066"/>
                </a:lnTo>
                <a:lnTo>
                  <a:pt x="76200" y="110066"/>
                </a:lnTo>
                <a:lnTo>
                  <a:pt x="76200" y="101600"/>
                </a:lnTo>
                <a:lnTo>
                  <a:pt x="67733" y="101600"/>
                </a:lnTo>
                <a:lnTo>
                  <a:pt x="59267" y="110066"/>
                </a:lnTo>
                <a:lnTo>
                  <a:pt x="59267" y="110066"/>
                </a:lnTo>
                <a:lnTo>
                  <a:pt x="50800" y="118533"/>
                </a:lnTo>
                <a:lnTo>
                  <a:pt x="50800" y="135466"/>
                </a:lnTo>
                <a:lnTo>
                  <a:pt x="50800" y="143933"/>
                </a:lnTo>
                <a:lnTo>
                  <a:pt x="50800" y="152400"/>
                </a:lnTo>
                <a:lnTo>
                  <a:pt x="42333" y="160866"/>
                </a:lnTo>
                <a:lnTo>
                  <a:pt x="42333" y="177800"/>
                </a:lnTo>
                <a:lnTo>
                  <a:pt x="42333" y="186266"/>
                </a:lnTo>
                <a:lnTo>
                  <a:pt x="42333" y="194733"/>
                </a:lnTo>
                <a:lnTo>
                  <a:pt x="42333" y="194733"/>
                </a:lnTo>
                <a:lnTo>
                  <a:pt x="50800" y="194733"/>
                </a:lnTo>
                <a:lnTo>
                  <a:pt x="50800" y="194733"/>
                </a:lnTo>
                <a:lnTo>
                  <a:pt x="59267" y="194733"/>
                </a:lnTo>
                <a:lnTo>
                  <a:pt x="59267" y="186266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69333"/>
                </a:lnTo>
                <a:lnTo>
                  <a:pt x="592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618067" y="3598333"/>
            <a:ext cx="101601" cy="245535"/>
          </a:xfrm>
          <a:custGeom>
            <a:avLst/>
            <a:gdLst/>
            <a:ahLst/>
            <a:cxnLst/>
            <a:rect l="0" t="0" r="0" b="0"/>
            <a:pathLst>
              <a:path w="101601" h="245535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25400" y="101600"/>
                </a:lnTo>
                <a:lnTo>
                  <a:pt x="33866" y="110067"/>
                </a:lnTo>
                <a:lnTo>
                  <a:pt x="42333" y="118534"/>
                </a:lnTo>
                <a:lnTo>
                  <a:pt x="50800" y="118534"/>
                </a:lnTo>
                <a:lnTo>
                  <a:pt x="50800" y="118534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76200" y="93134"/>
                </a:lnTo>
                <a:lnTo>
                  <a:pt x="84666" y="84667"/>
                </a:lnTo>
                <a:lnTo>
                  <a:pt x="84666" y="76200"/>
                </a:lnTo>
                <a:lnTo>
                  <a:pt x="93133" y="67734"/>
                </a:lnTo>
                <a:lnTo>
                  <a:pt x="93133" y="50800"/>
                </a:lnTo>
                <a:lnTo>
                  <a:pt x="93133" y="42334"/>
                </a:lnTo>
                <a:lnTo>
                  <a:pt x="101600" y="33867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16934"/>
                </a:lnTo>
                <a:lnTo>
                  <a:pt x="93133" y="25400"/>
                </a:lnTo>
                <a:lnTo>
                  <a:pt x="84666" y="42334"/>
                </a:lnTo>
                <a:lnTo>
                  <a:pt x="84666" y="59267"/>
                </a:lnTo>
                <a:lnTo>
                  <a:pt x="84666" y="76200"/>
                </a:lnTo>
                <a:lnTo>
                  <a:pt x="84666" y="93134"/>
                </a:lnTo>
                <a:lnTo>
                  <a:pt x="84666" y="110067"/>
                </a:lnTo>
                <a:lnTo>
                  <a:pt x="84666" y="127000"/>
                </a:lnTo>
                <a:lnTo>
                  <a:pt x="76200" y="152400"/>
                </a:lnTo>
                <a:lnTo>
                  <a:pt x="76200" y="169334"/>
                </a:lnTo>
                <a:lnTo>
                  <a:pt x="76200" y="186267"/>
                </a:lnTo>
                <a:lnTo>
                  <a:pt x="76200" y="211667"/>
                </a:lnTo>
                <a:lnTo>
                  <a:pt x="67733" y="228600"/>
                </a:lnTo>
                <a:lnTo>
                  <a:pt x="67733" y="228600"/>
                </a:lnTo>
                <a:lnTo>
                  <a:pt x="67733" y="245534"/>
                </a:lnTo>
                <a:lnTo>
                  <a:pt x="67733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2015067" y="3776133"/>
            <a:ext cx="982134" cy="618068"/>
          </a:xfrm>
          <a:custGeom>
            <a:avLst/>
            <a:gdLst/>
            <a:ahLst/>
            <a:cxnLst/>
            <a:rect l="0" t="0" r="0" b="0"/>
            <a:pathLst>
              <a:path w="982134" h="618068">
                <a:moveTo>
                  <a:pt x="25400" y="609600"/>
                </a:moveTo>
                <a:lnTo>
                  <a:pt x="25400" y="609600"/>
                </a:lnTo>
                <a:lnTo>
                  <a:pt x="25400" y="609600"/>
                </a:lnTo>
                <a:lnTo>
                  <a:pt x="25400" y="618067"/>
                </a:lnTo>
                <a:lnTo>
                  <a:pt x="25400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18067"/>
                </a:lnTo>
                <a:lnTo>
                  <a:pt x="33866" y="609600"/>
                </a:lnTo>
                <a:lnTo>
                  <a:pt x="33866" y="609600"/>
                </a:lnTo>
                <a:lnTo>
                  <a:pt x="33866" y="609600"/>
                </a:lnTo>
                <a:lnTo>
                  <a:pt x="42333" y="609600"/>
                </a:lnTo>
                <a:lnTo>
                  <a:pt x="42333" y="601134"/>
                </a:lnTo>
                <a:lnTo>
                  <a:pt x="50800" y="601134"/>
                </a:lnTo>
                <a:lnTo>
                  <a:pt x="59266" y="592667"/>
                </a:lnTo>
                <a:lnTo>
                  <a:pt x="67733" y="584200"/>
                </a:lnTo>
                <a:lnTo>
                  <a:pt x="76200" y="584200"/>
                </a:lnTo>
                <a:lnTo>
                  <a:pt x="84666" y="575734"/>
                </a:lnTo>
                <a:lnTo>
                  <a:pt x="93133" y="567267"/>
                </a:lnTo>
                <a:lnTo>
                  <a:pt x="101600" y="558800"/>
                </a:lnTo>
                <a:lnTo>
                  <a:pt x="110066" y="558800"/>
                </a:lnTo>
                <a:lnTo>
                  <a:pt x="118533" y="550334"/>
                </a:lnTo>
                <a:lnTo>
                  <a:pt x="127000" y="541867"/>
                </a:lnTo>
                <a:lnTo>
                  <a:pt x="143933" y="533400"/>
                </a:lnTo>
                <a:lnTo>
                  <a:pt x="152400" y="524934"/>
                </a:lnTo>
                <a:lnTo>
                  <a:pt x="160866" y="516467"/>
                </a:lnTo>
                <a:lnTo>
                  <a:pt x="177800" y="508000"/>
                </a:lnTo>
                <a:lnTo>
                  <a:pt x="186266" y="499534"/>
                </a:lnTo>
                <a:lnTo>
                  <a:pt x="194733" y="491067"/>
                </a:lnTo>
                <a:lnTo>
                  <a:pt x="203200" y="482600"/>
                </a:lnTo>
                <a:lnTo>
                  <a:pt x="220133" y="474134"/>
                </a:lnTo>
                <a:lnTo>
                  <a:pt x="228600" y="465667"/>
                </a:lnTo>
                <a:lnTo>
                  <a:pt x="245533" y="448734"/>
                </a:lnTo>
                <a:lnTo>
                  <a:pt x="254000" y="440267"/>
                </a:lnTo>
                <a:lnTo>
                  <a:pt x="270933" y="431800"/>
                </a:lnTo>
                <a:lnTo>
                  <a:pt x="279400" y="423334"/>
                </a:lnTo>
                <a:lnTo>
                  <a:pt x="296333" y="414867"/>
                </a:lnTo>
                <a:lnTo>
                  <a:pt x="304800" y="406400"/>
                </a:lnTo>
                <a:lnTo>
                  <a:pt x="321733" y="389467"/>
                </a:lnTo>
                <a:lnTo>
                  <a:pt x="338666" y="381000"/>
                </a:lnTo>
                <a:lnTo>
                  <a:pt x="347133" y="372534"/>
                </a:lnTo>
                <a:lnTo>
                  <a:pt x="355600" y="364067"/>
                </a:lnTo>
                <a:lnTo>
                  <a:pt x="372533" y="355600"/>
                </a:lnTo>
                <a:lnTo>
                  <a:pt x="389466" y="338667"/>
                </a:lnTo>
                <a:lnTo>
                  <a:pt x="406400" y="330200"/>
                </a:lnTo>
                <a:lnTo>
                  <a:pt x="414866" y="321734"/>
                </a:lnTo>
                <a:lnTo>
                  <a:pt x="431800" y="313267"/>
                </a:lnTo>
                <a:lnTo>
                  <a:pt x="448733" y="304800"/>
                </a:lnTo>
                <a:lnTo>
                  <a:pt x="465666" y="287867"/>
                </a:lnTo>
                <a:lnTo>
                  <a:pt x="474133" y="279400"/>
                </a:lnTo>
                <a:lnTo>
                  <a:pt x="491066" y="270934"/>
                </a:lnTo>
                <a:lnTo>
                  <a:pt x="508000" y="262467"/>
                </a:lnTo>
                <a:lnTo>
                  <a:pt x="524933" y="254000"/>
                </a:lnTo>
                <a:lnTo>
                  <a:pt x="533400" y="245534"/>
                </a:lnTo>
                <a:lnTo>
                  <a:pt x="550333" y="228600"/>
                </a:lnTo>
                <a:lnTo>
                  <a:pt x="567266" y="220134"/>
                </a:lnTo>
                <a:lnTo>
                  <a:pt x="584200" y="211667"/>
                </a:lnTo>
                <a:lnTo>
                  <a:pt x="601133" y="203200"/>
                </a:lnTo>
                <a:lnTo>
                  <a:pt x="609600" y="194734"/>
                </a:lnTo>
                <a:lnTo>
                  <a:pt x="626533" y="186267"/>
                </a:lnTo>
                <a:lnTo>
                  <a:pt x="635000" y="169334"/>
                </a:lnTo>
                <a:lnTo>
                  <a:pt x="651933" y="169334"/>
                </a:lnTo>
                <a:lnTo>
                  <a:pt x="668866" y="152400"/>
                </a:lnTo>
                <a:lnTo>
                  <a:pt x="677333" y="152400"/>
                </a:lnTo>
                <a:lnTo>
                  <a:pt x="694266" y="143934"/>
                </a:lnTo>
                <a:lnTo>
                  <a:pt x="711200" y="127000"/>
                </a:lnTo>
                <a:lnTo>
                  <a:pt x="719666" y="127000"/>
                </a:lnTo>
                <a:lnTo>
                  <a:pt x="736600" y="118534"/>
                </a:lnTo>
                <a:lnTo>
                  <a:pt x="745066" y="110067"/>
                </a:lnTo>
                <a:lnTo>
                  <a:pt x="762000" y="101600"/>
                </a:lnTo>
                <a:lnTo>
                  <a:pt x="770466" y="93134"/>
                </a:lnTo>
                <a:lnTo>
                  <a:pt x="787400" y="93134"/>
                </a:lnTo>
                <a:lnTo>
                  <a:pt x="795866" y="84667"/>
                </a:lnTo>
                <a:lnTo>
                  <a:pt x="812800" y="76200"/>
                </a:lnTo>
                <a:lnTo>
                  <a:pt x="821266" y="76200"/>
                </a:lnTo>
                <a:lnTo>
                  <a:pt x="838200" y="67734"/>
                </a:lnTo>
                <a:lnTo>
                  <a:pt x="846666" y="59267"/>
                </a:lnTo>
                <a:lnTo>
                  <a:pt x="855133" y="59267"/>
                </a:lnTo>
                <a:lnTo>
                  <a:pt x="872066" y="50800"/>
                </a:lnTo>
                <a:lnTo>
                  <a:pt x="880533" y="50800"/>
                </a:lnTo>
                <a:lnTo>
                  <a:pt x="889000" y="42334"/>
                </a:lnTo>
                <a:lnTo>
                  <a:pt x="897466" y="42334"/>
                </a:lnTo>
                <a:lnTo>
                  <a:pt x="905933" y="33867"/>
                </a:lnTo>
                <a:lnTo>
                  <a:pt x="914400" y="33867"/>
                </a:lnTo>
                <a:lnTo>
                  <a:pt x="922866" y="25400"/>
                </a:lnTo>
                <a:lnTo>
                  <a:pt x="931333" y="25400"/>
                </a:lnTo>
                <a:lnTo>
                  <a:pt x="939800" y="16934"/>
                </a:lnTo>
                <a:lnTo>
                  <a:pt x="948266" y="16934"/>
                </a:lnTo>
                <a:lnTo>
                  <a:pt x="956733" y="16934"/>
                </a:lnTo>
                <a:lnTo>
                  <a:pt x="956733" y="8467"/>
                </a:lnTo>
                <a:lnTo>
                  <a:pt x="965200" y="8467"/>
                </a:lnTo>
                <a:lnTo>
                  <a:pt x="965200" y="8467"/>
                </a:lnTo>
                <a:lnTo>
                  <a:pt x="973666" y="8467"/>
                </a:lnTo>
                <a:lnTo>
                  <a:pt x="973666" y="8467"/>
                </a:lnTo>
                <a:lnTo>
                  <a:pt x="982133" y="0"/>
                </a:lnTo>
                <a:lnTo>
                  <a:pt x="982133" y="0"/>
                </a:lnTo>
                <a:lnTo>
                  <a:pt x="982133" y="0"/>
                </a:lnTo>
                <a:lnTo>
                  <a:pt x="982133" y="0"/>
                </a:lnTo>
                <a:lnTo>
                  <a:pt x="982133" y="0"/>
                </a:lnTo>
                <a:lnTo>
                  <a:pt x="982133" y="0"/>
                </a:lnTo>
                <a:lnTo>
                  <a:pt x="973666" y="0"/>
                </a:lnTo>
                <a:lnTo>
                  <a:pt x="973666" y="0"/>
                </a:lnTo>
                <a:lnTo>
                  <a:pt x="965200" y="0"/>
                </a:lnTo>
                <a:lnTo>
                  <a:pt x="965200" y="0"/>
                </a:lnTo>
                <a:lnTo>
                  <a:pt x="956733" y="0"/>
                </a:lnTo>
                <a:lnTo>
                  <a:pt x="948266" y="0"/>
                </a:lnTo>
                <a:lnTo>
                  <a:pt x="948266" y="0"/>
                </a:lnTo>
                <a:lnTo>
                  <a:pt x="939800" y="0"/>
                </a:lnTo>
                <a:lnTo>
                  <a:pt x="931333" y="0"/>
                </a:lnTo>
                <a:lnTo>
                  <a:pt x="922866" y="0"/>
                </a:lnTo>
                <a:lnTo>
                  <a:pt x="914400" y="0"/>
                </a:lnTo>
                <a:lnTo>
                  <a:pt x="905933" y="0"/>
                </a:lnTo>
                <a:lnTo>
                  <a:pt x="897466" y="0"/>
                </a:lnTo>
                <a:lnTo>
                  <a:pt x="889000" y="0"/>
                </a:lnTo>
                <a:lnTo>
                  <a:pt x="880533" y="0"/>
                </a:lnTo>
                <a:lnTo>
                  <a:pt x="863600" y="0"/>
                </a:lnTo>
                <a:lnTo>
                  <a:pt x="855133" y="0"/>
                </a:lnTo>
                <a:lnTo>
                  <a:pt x="846666" y="0"/>
                </a:lnTo>
                <a:lnTo>
                  <a:pt x="829733" y="0"/>
                </a:lnTo>
                <a:lnTo>
                  <a:pt x="821266" y="0"/>
                </a:lnTo>
                <a:lnTo>
                  <a:pt x="804333" y="0"/>
                </a:lnTo>
                <a:lnTo>
                  <a:pt x="795866" y="0"/>
                </a:lnTo>
                <a:lnTo>
                  <a:pt x="787400" y="0"/>
                </a:lnTo>
                <a:lnTo>
                  <a:pt x="770466" y="0"/>
                </a:lnTo>
                <a:lnTo>
                  <a:pt x="762000" y="0"/>
                </a:lnTo>
                <a:lnTo>
                  <a:pt x="745066" y="0"/>
                </a:lnTo>
                <a:lnTo>
                  <a:pt x="728133" y="0"/>
                </a:lnTo>
                <a:lnTo>
                  <a:pt x="719666" y="0"/>
                </a:lnTo>
                <a:lnTo>
                  <a:pt x="702733" y="0"/>
                </a:lnTo>
                <a:lnTo>
                  <a:pt x="685800" y="0"/>
                </a:lnTo>
                <a:lnTo>
                  <a:pt x="677333" y="0"/>
                </a:lnTo>
                <a:lnTo>
                  <a:pt x="660400" y="0"/>
                </a:lnTo>
                <a:lnTo>
                  <a:pt x="651933" y="0"/>
                </a:lnTo>
                <a:lnTo>
                  <a:pt x="635000" y="0"/>
                </a:lnTo>
                <a:lnTo>
                  <a:pt x="618066" y="0"/>
                </a:lnTo>
                <a:lnTo>
                  <a:pt x="601133" y="0"/>
                </a:lnTo>
                <a:lnTo>
                  <a:pt x="584200" y="0"/>
                </a:lnTo>
                <a:lnTo>
                  <a:pt x="567266" y="0"/>
                </a:lnTo>
                <a:lnTo>
                  <a:pt x="558800" y="8467"/>
                </a:lnTo>
                <a:lnTo>
                  <a:pt x="533400" y="0"/>
                </a:lnTo>
                <a:lnTo>
                  <a:pt x="524933" y="0"/>
                </a:lnTo>
                <a:lnTo>
                  <a:pt x="508000" y="0"/>
                </a:lnTo>
                <a:lnTo>
                  <a:pt x="491066" y="0"/>
                </a:lnTo>
                <a:lnTo>
                  <a:pt x="474133" y="0"/>
                </a:lnTo>
                <a:lnTo>
                  <a:pt x="457200" y="0"/>
                </a:lnTo>
                <a:lnTo>
                  <a:pt x="440266" y="0"/>
                </a:lnTo>
                <a:lnTo>
                  <a:pt x="423333" y="0"/>
                </a:lnTo>
                <a:lnTo>
                  <a:pt x="406400" y="0"/>
                </a:lnTo>
                <a:lnTo>
                  <a:pt x="389466" y="8467"/>
                </a:lnTo>
                <a:lnTo>
                  <a:pt x="381000" y="8467"/>
                </a:lnTo>
                <a:lnTo>
                  <a:pt x="355600" y="8467"/>
                </a:lnTo>
                <a:lnTo>
                  <a:pt x="347133" y="8467"/>
                </a:lnTo>
                <a:lnTo>
                  <a:pt x="330200" y="8467"/>
                </a:lnTo>
                <a:lnTo>
                  <a:pt x="313266" y="8467"/>
                </a:lnTo>
                <a:lnTo>
                  <a:pt x="296333" y="8467"/>
                </a:lnTo>
                <a:lnTo>
                  <a:pt x="287866" y="8467"/>
                </a:lnTo>
                <a:lnTo>
                  <a:pt x="270933" y="8467"/>
                </a:lnTo>
                <a:lnTo>
                  <a:pt x="254000" y="8467"/>
                </a:lnTo>
                <a:lnTo>
                  <a:pt x="245533" y="8467"/>
                </a:lnTo>
                <a:lnTo>
                  <a:pt x="228600" y="8467"/>
                </a:lnTo>
                <a:lnTo>
                  <a:pt x="220133" y="8467"/>
                </a:lnTo>
                <a:lnTo>
                  <a:pt x="203200" y="8467"/>
                </a:lnTo>
                <a:lnTo>
                  <a:pt x="186266" y="8467"/>
                </a:lnTo>
                <a:lnTo>
                  <a:pt x="177800" y="8467"/>
                </a:lnTo>
                <a:lnTo>
                  <a:pt x="169333" y="16934"/>
                </a:lnTo>
                <a:lnTo>
                  <a:pt x="152400" y="16934"/>
                </a:lnTo>
                <a:lnTo>
                  <a:pt x="143933" y="16934"/>
                </a:lnTo>
                <a:lnTo>
                  <a:pt x="135466" y="16934"/>
                </a:lnTo>
                <a:lnTo>
                  <a:pt x="118533" y="16934"/>
                </a:lnTo>
                <a:lnTo>
                  <a:pt x="110066" y="16934"/>
                </a:lnTo>
                <a:lnTo>
                  <a:pt x="101600" y="16934"/>
                </a:lnTo>
                <a:lnTo>
                  <a:pt x="84666" y="16934"/>
                </a:lnTo>
                <a:lnTo>
                  <a:pt x="76200" y="16934"/>
                </a:lnTo>
                <a:lnTo>
                  <a:pt x="67733" y="16934"/>
                </a:lnTo>
                <a:lnTo>
                  <a:pt x="59266" y="16934"/>
                </a:lnTo>
                <a:lnTo>
                  <a:pt x="50800" y="16934"/>
                </a:lnTo>
                <a:lnTo>
                  <a:pt x="42333" y="16934"/>
                </a:lnTo>
                <a:lnTo>
                  <a:pt x="33866" y="16934"/>
                </a:lnTo>
                <a:lnTo>
                  <a:pt x="25400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2709333" y="3793067"/>
            <a:ext cx="186268" cy="135467"/>
          </a:xfrm>
          <a:custGeom>
            <a:avLst/>
            <a:gdLst/>
            <a:ahLst/>
            <a:cxnLst/>
            <a:rect l="0" t="0" r="0" b="0"/>
            <a:pathLst>
              <a:path w="186268" h="135467">
                <a:moveTo>
                  <a:pt x="67734" y="25400"/>
                </a:move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16933"/>
                </a:lnTo>
                <a:lnTo>
                  <a:pt x="67734" y="16933"/>
                </a:lnTo>
                <a:lnTo>
                  <a:pt x="67734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4" y="33866"/>
                </a:lnTo>
                <a:lnTo>
                  <a:pt x="42334" y="33866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6"/>
                </a:lnTo>
                <a:lnTo>
                  <a:pt x="33867" y="59266"/>
                </a:lnTo>
                <a:lnTo>
                  <a:pt x="33867" y="76200"/>
                </a:lnTo>
                <a:lnTo>
                  <a:pt x="42334" y="76200"/>
                </a:lnTo>
                <a:lnTo>
                  <a:pt x="50800" y="84666"/>
                </a:lnTo>
                <a:lnTo>
                  <a:pt x="59267" y="84666"/>
                </a:lnTo>
                <a:lnTo>
                  <a:pt x="76200" y="93133"/>
                </a:lnTo>
                <a:lnTo>
                  <a:pt x="84667" y="93133"/>
                </a:lnTo>
                <a:lnTo>
                  <a:pt x="101600" y="93133"/>
                </a:lnTo>
                <a:lnTo>
                  <a:pt x="110067" y="84666"/>
                </a:lnTo>
                <a:lnTo>
                  <a:pt x="127000" y="84666"/>
                </a:lnTo>
                <a:lnTo>
                  <a:pt x="135467" y="76200"/>
                </a:lnTo>
                <a:lnTo>
                  <a:pt x="143934" y="76200"/>
                </a:lnTo>
                <a:lnTo>
                  <a:pt x="152400" y="67733"/>
                </a:lnTo>
                <a:lnTo>
                  <a:pt x="160867" y="59266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0867" y="42333"/>
                </a:lnTo>
                <a:lnTo>
                  <a:pt x="152400" y="33866"/>
                </a:lnTo>
                <a:lnTo>
                  <a:pt x="152400" y="33866"/>
                </a:lnTo>
                <a:lnTo>
                  <a:pt x="143934" y="25400"/>
                </a:lnTo>
                <a:lnTo>
                  <a:pt x="135467" y="16933"/>
                </a:lnTo>
                <a:lnTo>
                  <a:pt x="118534" y="16933"/>
                </a:lnTo>
                <a:lnTo>
                  <a:pt x="110067" y="16933"/>
                </a:lnTo>
                <a:lnTo>
                  <a:pt x="93134" y="16933"/>
                </a:lnTo>
                <a:lnTo>
                  <a:pt x="84667" y="16933"/>
                </a:lnTo>
                <a:lnTo>
                  <a:pt x="67734" y="25400"/>
                </a:lnTo>
                <a:lnTo>
                  <a:pt x="50800" y="33866"/>
                </a:lnTo>
                <a:lnTo>
                  <a:pt x="42334" y="33866"/>
                </a:lnTo>
                <a:lnTo>
                  <a:pt x="33867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84666"/>
                </a:lnTo>
                <a:lnTo>
                  <a:pt x="25400" y="93133"/>
                </a:lnTo>
                <a:lnTo>
                  <a:pt x="33867" y="101600"/>
                </a:lnTo>
                <a:lnTo>
                  <a:pt x="50800" y="110066"/>
                </a:lnTo>
                <a:lnTo>
                  <a:pt x="59267" y="110066"/>
                </a:lnTo>
                <a:lnTo>
                  <a:pt x="76200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8534" y="110066"/>
                </a:lnTo>
                <a:lnTo>
                  <a:pt x="135467" y="110066"/>
                </a:lnTo>
                <a:lnTo>
                  <a:pt x="143934" y="101600"/>
                </a:lnTo>
                <a:lnTo>
                  <a:pt x="152400" y="93133"/>
                </a:lnTo>
                <a:lnTo>
                  <a:pt x="160867" y="84666"/>
                </a:lnTo>
                <a:lnTo>
                  <a:pt x="160867" y="76200"/>
                </a:lnTo>
                <a:lnTo>
                  <a:pt x="160867" y="67733"/>
                </a:lnTo>
                <a:lnTo>
                  <a:pt x="160867" y="59266"/>
                </a:lnTo>
                <a:lnTo>
                  <a:pt x="160867" y="42333"/>
                </a:lnTo>
                <a:lnTo>
                  <a:pt x="152400" y="33866"/>
                </a:lnTo>
                <a:lnTo>
                  <a:pt x="143934" y="25400"/>
                </a:lnTo>
                <a:lnTo>
                  <a:pt x="135467" y="16933"/>
                </a:lnTo>
                <a:lnTo>
                  <a:pt x="127000" y="8466"/>
                </a:lnTo>
                <a:lnTo>
                  <a:pt x="110067" y="0"/>
                </a:lnTo>
                <a:lnTo>
                  <a:pt x="93134" y="0"/>
                </a:lnTo>
                <a:lnTo>
                  <a:pt x="76200" y="0"/>
                </a:lnTo>
                <a:lnTo>
                  <a:pt x="59267" y="0"/>
                </a:lnTo>
                <a:lnTo>
                  <a:pt x="42334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7" y="84666"/>
                </a:lnTo>
                <a:lnTo>
                  <a:pt x="50800" y="93133"/>
                </a:lnTo>
                <a:lnTo>
                  <a:pt x="67734" y="101600"/>
                </a:lnTo>
                <a:lnTo>
                  <a:pt x="84667" y="110066"/>
                </a:lnTo>
                <a:lnTo>
                  <a:pt x="101600" y="118533"/>
                </a:lnTo>
                <a:lnTo>
                  <a:pt x="127000" y="118533"/>
                </a:lnTo>
                <a:lnTo>
                  <a:pt x="143934" y="118533"/>
                </a:lnTo>
                <a:lnTo>
                  <a:pt x="152400" y="110066"/>
                </a:lnTo>
                <a:lnTo>
                  <a:pt x="169334" y="110066"/>
                </a:lnTo>
                <a:lnTo>
                  <a:pt x="177800" y="101600"/>
                </a:lnTo>
                <a:lnTo>
                  <a:pt x="186267" y="93133"/>
                </a:lnTo>
                <a:lnTo>
                  <a:pt x="186267" y="84666"/>
                </a:lnTo>
                <a:lnTo>
                  <a:pt x="186267" y="67733"/>
                </a:lnTo>
                <a:lnTo>
                  <a:pt x="186267" y="59266"/>
                </a:lnTo>
                <a:lnTo>
                  <a:pt x="177800" y="50800"/>
                </a:lnTo>
                <a:lnTo>
                  <a:pt x="169334" y="42333"/>
                </a:lnTo>
                <a:lnTo>
                  <a:pt x="152400" y="33866"/>
                </a:lnTo>
                <a:lnTo>
                  <a:pt x="143934" y="25400"/>
                </a:lnTo>
                <a:lnTo>
                  <a:pt x="127000" y="16933"/>
                </a:lnTo>
                <a:lnTo>
                  <a:pt x="110067" y="16933"/>
                </a:lnTo>
                <a:lnTo>
                  <a:pt x="93134" y="16933"/>
                </a:lnTo>
                <a:lnTo>
                  <a:pt x="76200" y="16933"/>
                </a:lnTo>
                <a:lnTo>
                  <a:pt x="67734" y="25400"/>
                </a:lnTo>
                <a:lnTo>
                  <a:pt x="50800" y="33866"/>
                </a:lnTo>
                <a:lnTo>
                  <a:pt x="42334" y="33866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67733"/>
                </a:lnTo>
                <a:lnTo>
                  <a:pt x="42334" y="76200"/>
                </a:lnTo>
                <a:lnTo>
                  <a:pt x="42334" y="84666"/>
                </a:lnTo>
                <a:lnTo>
                  <a:pt x="59267" y="93133"/>
                </a:lnTo>
                <a:lnTo>
                  <a:pt x="67734" y="101600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8534" y="118533"/>
                </a:lnTo>
                <a:lnTo>
                  <a:pt x="135467" y="118533"/>
                </a:lnTo>
                <a:lnTo>
                  <a:pt x="152400" y="118533"/>
                </a:lnTo>
                <a:lnTo>
                  <a:pt x="160867" y="110066"/>
                </a:lnTo>
                <a:lnTo>
                  <a:pt x="169334" y="101600"/>
                </a:lnTo>
                <a:lnTo>
                  <a:pt x="177800" y="93133"/>
                </a:lnTo>
                <a:lnTo>
                  <a:pt x="177800" y="84666"/>
                </a:lnTo>
                <a:lnTo>
                  <a:pt x="177800" y="76200"/>
                </a:lnTo>
                <a:lnTo>
                  <a:pt x="169334" y="67733"/>
                </a:lnTo>
                <a:lnTo>
                  <a:pt x="160867" y="59266"/>
                </a:lnTo>
                <a:lnTo>
                  <a:pt x="152400" y="50800"/>
                </a:lnTo>
                <a:lnTo>
                  <a:pt x="135467" y="42333"/>
                </a:lnTo>
                <a:lnTo>
                  <a:pt x="127000" y="33866"/>
                </a:lnTo>
                <a:lnTo>
                  <a:pt x="110067" y="33866"/>
                </a:lnTo>
                <a:lnTo>
                  <a:pt x="93134" y="33866"/>
                </a:lnTo>
                <a:lnTo>
                  <a:pt x="84667" y="33866"/>
                </a:lnTo>
                <a:lnTo>
                  <a:pt x="67734" y="42333"/>
                </a:lnTo>
                <a:lnTo>
                  <a:pt x="50800" y="50800"/>
                </a:lnTo>
                <a:lnTo>
                  <a:pt x="42334" y="59266"/>
                </a:lnTo>
                <a:lnTo>
                  <a:pt x="33867" y="67733"/>
                </a:lnTo>
                <a:lnTo>
                  <a:pt x="33867" y="84666"/>
                </a:lnTo>
                <a:lnTo>
                  <a:pt x="33867" y="93133"/>
                </a:lnTo>
                <a:lnTo>
                  <a:pt x="33867" y="110066"/>
                </a:lnTo>
                <a:lnTo>
                  <a:pt x="42334" y="118533"/>
                </a:lnTo>
                <a:lnTo>
                  <a:pt x="50800" y="127000"/>
                </a:lnTo>
                <a:lnTo>
                  <a:pt x="67734" y="135466"/>
                </a:lnTo>
                <a:lnTo>
                  <a:pt x="76200" y="135466"/>
                </a:lnTo>
                <a:lnTo>
                  <a:pt x="93134" y="135466"/>
                </a:lnTo>
                <a:lnTo>
                  <a:pt x="101600" y="135466"/>
                </a:lnTo>
                <a:lnTo>
                  <a:pt x="118534" y="135466"/>
                </a:lnTo>
                <a:lnTo>
                  <a:pt x="135467" y="135466"/>
                </a:lnTo>
                <a:lnTo>
                  <a:pt x="143934" y="127000"/>
                </a:lnTo>
                <a:lnTo>
                  <a:pt x="152400" y="118533"/>
                </a:lnTo>
                <a:lnTo>
                  <a:pt x="160867" y="101600"/>
                </a:lnTo>
                <a:lnTo>
                  <a:pt x="160867" y="93133"/>
                </a:lnTo>
                <a:lnTo>
                  <a:pt x="160867" y="76200"/>
                </a:lnTo>
                <a:lnTo>
                  <a:pt x="152400" y="59266"/>
                </a:lnTo>
                <a:lnTo>
                  <a:pt x="152400" y="50800"/>
                </a:lnTo>
                <a:lnTo>
                  <a:pt x="143934" y="33866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0067" y="16933"/>
                </a:lnTo>
                <a:lnTo>
                  <a:pt x="93134" y="16933"/>
                </a:lnTo>
                <a:lnTo>
                  <a:pt x="84667" y="16933"/>
                </a:lnTo>
                <a:lnTo>
                  <a:pt x="67734" y="16933"/>
                </a:lnTo>
                <a:lnTo>
                  <a:pt x="50800" y="25400"/>
                </a:lnTo>
                <a:lnTo>
                  <a:pt x="42334" y="33866"/>
                </a:lnTo>
                <a:lnTo>
                  <a:pt x="33867" y="42333"/>
                </a:lnTo>
                <a:lnTo>
                  <a:pt x="25400" y="59266"/>
                </a:lnTo>
                <a:lnTo>
                  <a:pt x="25400" y="67733"/>
                </a:lnTo>
                <a:lnTo>
                  <a:pt x="33867" y="76200"/>
                </a:lnTo>
                <a:lnTo>
                  <a:pt x="33867" y="84666"/>
                </a:lnTo>
                <a:lnTo>
                  <a:pt x="42334" y="93133"/>
                </a:lnTo>
                <a:lnTo>
                  <a:pt x="59267" y="101600"/>
                </a:lnTo>
                <a:lnTo>
                  <a:pt x="76200" y="110066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8534" y="110066"/>
                </a:lnTo>
                <a:lnTo>
                  <a:pt x="127000" y="101600"/>
                </a:lnTo>
                <a:lnTo>
                  <a:pt x="143934" y="93133"/>
                </a:lnTo>
                <a:lnTo>
                  <a:pt x="152400" y="93133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43934" y="42333"/>
                </a:lnTo>
                <a:lnTo>
                  <a:pt x="135467" y="33866"/>
                </a:lnTo>
                <a:lnTo>
                  <a:pt x="118534" y="25400"/>
                </a:lnTo>
                <a:lnTo>
                  <a:pt x="101600" y="25400"/>
                </a:lnTo>
                <a:lnTo>
                  <a:pt x="84667" y="25400"/>
                </a:lnTo>
                <a:lnTo>
                  <a:pt x="67734" y="25400"/>
                </a:lnTo>
                <a:lnTo>
                  <a:pt x="50800" y="33866"/>
                </a:lnTo>
                <a:lnTo>
                  <a:pt x="33867" y="42333"/>
                </a:lnTo>
                <a:lnTo>
                  <a:pt x="16934" y="42333"/>
                </a:lnTo>
                <a:lnTo>
                  <a:pt x="8467" y="59266"/>
                </a:ln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16934" y="84666"/>
                </a:lnTo>
                <a:lnTo>
                  <a:pt x="25400" y="84666"/>
                </a:lnTo>
                <a:lnTo>
                  <a:pt x="33867" y="93133"/>
                </a:lnTo>
                <a:lnTo>
                  <a:pt x="50800" y="93133"/>
                </a:lnTo>
                <a:lnTo>
                  <a:pt x="67734" y="93133"/>
                </a:lnTo>
                <a:lnTo>
                  <a:pt x="84667" y="93133"/>
                </a:lnTo>
                <a:lnTo>
                  <a:pt x="101600" y="93133"/>
                </a:lnTo>
                <a:lnTo>
                  <a:pt x="110067" y="84666"/>
                </a:lnTo>
                <a:lnTo>
                  <a:pt x="127000" y="76200"/>
                </a:lnTo>
                <a:lnTo>
                  <a:pt x="135467" y="76200"/>
                </a:lnTo>
                <a:lnTo>
                  <a:pt x="135467" y="59266"/>
                </a:lnTo>
                <a:lnTo>
                  <a:pt x="143934" y="50800"/>
                </a:lnTo>
                <a:lnTo>
                  <a:pt x="135467" y="42333"/>
                </a:lnTo>
                <a:lnTo>
                  <a:pt x="135467" y="33866"/>
                </a:lnTo>
                <a:lnTo>
                  <a:pt x="127000" y="25400"/>
                </a:lnTo>
                <a:lnTo>
                  <a:pt x="118534" y="16933"/>
                </a:lnTo>
                <a:lnTo>
                  <a:pt x="110067" y="8466"/>
                </a:lnTo>
                <a:lnTo>
                  <a:pt x="93134" y="8466"/>
                </a:lnTo>
                <a:lnTo>
                  <a:pt x="76200" y="0"/>
                </a:lnTo>
                <a:lnTo>
                  <a:pt x="59267" y="0"/>
                </a:lnTo>
                <a:lnTo>
                  <a:pt x="42334" y="0"/>
                </a:lnTo>
                <a:lnTo>
                  <a:pt x="33867" y="0"/>
                </a:lnTo>
                <a:lnTo>
                  <a:pt x="16934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16934" y="59266"/>
                </a:lnTo>
                <a:lnTo>
                  <a:pt x="25400" y="67733"/>
                </a:lnTo>
                <a:lnTo>
                  <a:pt x="33867" y="76200"/>
                </a:lnTo>
                <a:lnTo>
                  <a:pt x="42334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67734" y="76200"/>
                </a:lnTo>
                <a:lnTo>
                  <a:pt x="67734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6764867" y="4461933"/>
            <a:ext cx="220134" cy="296335"/>
          </a:xfrm>
          <a:custGeom>
            <a:avLst/>
            <a:gdLst/>
            <a:ahLst/>
            <a:cxnLst/>
            <a:rect l="0" t="0" r="0" b="0"/>
            <a:pathLst>
              <a:path w="220134" h="296335">
                <a:moveTo>
                  <a:pt x="42333" y="0"/>
                </a:move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52400"/>
                </a:lnTo>
                <a:lnTo>
                  <a:pt x="8466" y="169334"/>
                </a:lnTo>
                <a:lnTo>
                  <a:pt x="16933" y="194734"/>
                </a:lnTo>
                <a:lnTo>
                  <a:pt x="25400" y="211667"/>
                </a:lnTo>
                <a:lnTo>
                  <a:pt x="42333" y="237067"/>
                </a:lnTo>
                <a:lnTo>
                  <a:pt x="50799" y="254000"/>
                </a:lnTo>
                <a:lnTo>
                  <a:pt x="67733" y="270934"/>
                </a:lnTo>
                <a:lnTo>
                  <a:pt x="84666" y="279400"/>
                </a:lnTo>
                <a:lnTo>
                  <a:pt x="101600" y="296334"/>
                </a:lnTo>
                <a:lnTo>
                  <a:pt x="126999" y="296334"/>
                </a:lnTo>
                <a:lnTo>
                  <a:pt x="143933" y="296334"/>
                </a:lnTo>
                <a:lnTo>
                  <a:pt x="160866" y="296334"/>
                </a:lnTo>
                <a:lnTo>
                  <a:pt x="177800" y="287867"/>
                </a:lnTo>
                <a:lnTo>
                  <a:pt x="186266" y="270934"/>
                </a:lnTo>
                <a:lnTo>
                  <a:pt x="194733" y="262467"/>
                </a:lnTo>
                <a:lnTo>
                  <a:pt x="203199" y="245534"/>
                </a:lnTo>
                <a:lnTo>
                  <a:pt x="211667" y="228600"/>
                </a:lnTo>
                <a:lnTo>
                  <a:pt x="220133" y="211667"/>
                </a:lnTo>
                <a:lnTo>
                  <a:pt x="220133" y="186267"/>
                </a:lnTo>
                <a:lnTo>
                  <a:pt x="220133" y="169334"/>
                </a:lnTo>
                <a:lnTo>
                  <a:pt x="211667" y="152400"/>
                </a:lnTo>
                <a:lnTo>
                  <a:pt x="203199" y="143934"/>
                </a:lnTo>
                <a:lnTo>
                  <a:pt x="194733" y="143934"/>
                </a:lnTo>
                <a:lnTo>
                  <a:pt x="177800" y="135467"/>
                </a:lnTo>
                <a:lnTo>
                  <a:pt x="169333" y="135467"/>
                </a:lnTo>
                <a:lnTo>
                  <a:pt x="152400" y="143934"/>
                </a:lnTo>
                <a:lnTo>
                  <a:pt x="135467" y="152400"/>
                </a:lnTo>
                <a:lnTo>
                  <a:pt x="118533" y="160867"/>
                </a:lnTo>
                <a:lnTo>
                  <a:pt x="110066" y="177800"/>
                </a:lnTo>
                <a:lnTo>
                  <a:pt x="101600" y="194734"/>
                </a:lnTo>
                <a:lnTo>
                  <a:pt x="93133" y="211667"/>
                </a:lnTo>
                <a:lnTo>
                  <a:pt x="84666" y="228600"/>
                </a:lnTo>
                <a:lnTo>
                  <a:pt x="76200" y="245534"/>
                </a:lnTo>
                <a:lnTo>
                  <a:pt x="84666" y="254000"/>
                </a:lnTo>
                <a:lnTo>
                  <a:pt x="93133" y="270934"/>
                </a:lnTo>
                <a:lnTo>
                  <a:pt x="93133" y="279400"/>
                </a:lnTo>
                <a:lnTo>
                  <a:pt x="101600" y="279400"/>
                </a:lnTo>
                <a:lnTo>
                  <a:pt x="101600" y="279400"/>
                </a:lnTo>
                <a:lnTo>
                  <a:pt x="110066" y="279400"/>
                </a:lnTo>
                <a:lnTo>
                  <a:pt x="110066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7044266" y="4445000"/>
            <a:ext cx="237069" cy="177801"/>
          </a:xfrm>
          <a:custGeom>
            <a:avLst/>
            <a:gdLst/>
            <a:ahLst/>
            <a:cxnLst/>
            <a:rect l="0" t="0" r="0" b="0"/>
            <a:pathLst>
              <a:path w="237069" h="177801">
                <a:moveTo>
                  <a:pt x="25401" y="25400"/>
                </a:moveTo>
                <a:lnTo>
                  <a:pt x="25401" y="16933"/>
                </a:lnTo>
                <a:lnTo>
                  <a:pt x="25401" y="16933"/>
                </a:lnTo>
                <a:lnTo>
                  <a:pt x="25401" y="8467"/>
                </a:lnTo>
                <a:lnTo>
                  <a:pt x="25401" y="8467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42333"/>
                </a:lnTo>
                <a:lnTo>
                  <a:pt x="25401" y="50800"/>
                </a:lnTo>
                <a:lnTo>
                  <a:pt x="25401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8468" y="101600"/>
                </a:lnTo>
                <a:lnTo>
                  <a:pt x="8468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52400"/>
                </a:lnTo>
                <a:lnTo>
                  <a:pt x="0" y="160867"/>
                </a:lnTo>
                <a:lnTo>
                  <a:pt x="8468" y="160867"/>
                </a:lnTo>
                <a:lnTo>
                  <a:pt x="16934" y="160867"/>
                </a:lnTo>
                <a:lnTo>
                  <a:pt x="25401" y="160867"/>
                </a:lnTo>
                <a:lnTo>
                  <a:pt x="33867" y="160867"/>
                </a:lnTo>
                <a:lnTo>
                  <a:pt x="50801" y="160867"/>
                </a:lnTo>
                <a:lnTo>
                  <a:pt x="67734" y="160867"/>
                </a:lnTo>
                <a:lnTo>
                  <a:pt x="84668" y="160867"/>
                </a:lnTo>
                <a:lnTo>
                  <a:pt x="110067" y="160867"/>
                </a:lnTo>
                <a:lnTo>
                  <a:pt x="127001" y="160867"/>
                </a:lnTo>
                <a:lnTo>
                  <a:pt x="152400" y="160867"/>
                </a:lnTo>
                <a:lnTo>
                  <a:pt x="169334" y="160867"/>
                </a:lnTo>
                <a:lnTo>
                  <a:pt x="186267" y="169333"/>
                </a:lnTo>
                <a:lnTo>
                  <a:pt x="203201" y="169333"/>
                </a:lnTo>
                <a:lnTo>
                  <a:pt x="211667" y="177800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37068" y="169333"/>
                </a:lnTo>
                <a:lnTo>
                  <a:pt x="237068" y="169333"/>
                </a:lnTo>
                <a:lnTo>
                  <a:pt x="237068" y="160867"/>
                </a:lnTo>
                <a:lnTo>
                  <a:pt x="237068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7171267" y="4419600"/>
            <a:ext cx="16934" cy="304801"/>
          </a:xfrm>
          <a:custGeom>
            <a:avLst/>
            <a:gdLst/>
            <a:ahLst/>
            <a:cxnLst/>
            <a:rect l="0" t="0" r="0" b="0"/>
            <a:pathLst>
              <a:path w="16934" h="3048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96333"/>
                </a:lnTo>
                <a:lnTo>
                  <a:pt x="16933" y="296333"/>
                </a:lnTo>
                <a:lnTo>
                  <a:pt x="16933" y="304800"/>
                </a:lnTo>
                <a:lnTo>
                  <a:pt x="16933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6764867" y="4809067"/>
            <a:ext cx="575734" cy="76201"/>
          </a:xfrm>
          <a:custGeom>
            <a:avLst/>
            <a:gdLst/>
            <a:ahLst/>
            <a:cxnLst/>
            <a:rect l="0" t="0" r="0" b="0"/>
            <a:pathLst>
              <a:path w="575734" h="76201">
                <a:moveTo>
                  <a:pt x="575733" y="0"/>
                </a:moveTo>
                <a:lnTo>
                  <a:pt x="567266" y="8466"/>
                </a:lnTo>
                <a:lnTo>
                  <a:pt x="567266" y="8466"/>
                </a:lnTo>
                <a:lnTo>
                  <a:pt x="550333" y="16933"/>
                </a:lnTo>
                <a:lnTo>
                  <a:pt x="541866" y="16933"/>
                </a:lnTo>
                <a:lnTo>
                  <a:pt x="524933" y="16933"/>
                </a:lnTo>
                <a:lnTo>
                  <a:pt x="507999" y="25400"/>
                </a:lnTo>
                <a:lnTo>
                  <a:pt x="491066" y="25400"/>
                </a:lnTo>
                <a:lnTo>
                  <a:pt x="465666" y="33866"/>
                </a:lnTo>
                <a:lnTo>
                  <a:pt x="440267" y="33866"/>
                </a:lnTo>
                <a:lnTo>
                  <a:pt x="414866" y="33866"/>
                </a:lnTo>
                <a:lnTo>
                  <a:pt x="381000" y="33866"/>
                </a:lnTo>
                <a:lnTo>
                  <a:pt x="355599" y="42333"/>
                </a:lnTo>
                <a:lnTo>
                  <a:pt x="321733" y="42333"/>
                </a:lnTo>
                <a:lnTo>
                  <a:pt x="287867" y="42333"/>
                </a:lnTo>
                <a:lnTo>
                  <a:pt x="254000" y="42333"/>
                </a:lnTo>
                <a:lnTo>
                  <a:pt x="220133" y="50800"/>
                </a:lnTo>
                <a:lnTo>
                  <a:pt x="186266" y="50800"/>
                </a:lnTo>
                <a:lnTo>
                  <a:pt x="152400" y="59266"/>
                </a:lnTo>
                <a:lnTo>
                  <a:pt x="118533" y="59266"/>
                </a:lnTo>
                <a:lnTo>
                  <a:pt x="93133" y="59266"/>
                </a:lnTo>
                <a:lnTo>
                  <a:pt x="67733" y="67733"/>
                </a:lnTo>
                <a:lnTo>
                  <a:pt x="42333" y="67733"/>
                </a:lnTo>
                <a:lnTo>
                  <a:pt x="25400" y="67733"/>
                </a:lnTo>
                <a:lnTo>
                  <a:pt x="16933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6" y="76200"/>
                </a:lnTo>
                <a:lnTo>
                  <a:pt x="16933" y="76200"/>
                </a:lnTo>
                <a:lnTo>
                  <a:pt x="16933" y="76200"/>
                </a:lnTo>
                <a:lnTo>
                  <a:pt x="25400" y="76200"/>
                </a:lnTo>
                <a:lnTo>
                  <a:pt x="25400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7018867" y="4961467"/>
            <a:ext cx="279401" cy="304801"/>
          </a:xfrm>
          <a:custGeom>
            <a:avLst/>
            <a:gdLst/>
            <a:ahLst/>
            <a:cxnLst/>
            <a:rect l="0" t="0" r="0" b="0"/>
            <a:pathLst>
              <a:path w="279401" h="304801">
                <a:moveTo>
                  <a:pt x="25399" y="8466"/>
                </a:move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6"/>
                </a:lnTo>
                <a:lnTo>
                  <a:pt x="135466" y="16933"/>
                </a:lnTo>
                <a:lnTo>
                  <a:pt x="152400" y="25400"/>
                </a:lnTo>
                <a:lnTo>
                  <a:pt x="160866" y="42333"/>
                </a:lnTo>
                <a:lnTo>
                  <a:pt x="169333" y="50800"/>
                </a:lnTo>
                <a:lnTo>
                  <a:pt x="177799" y="67733"/>
                </a:lnTo>
                <a:lnTo>
                  <a:pt x="186267" y="76200"/>
                </a:lnTo>
                <a:lnTo>
                  <a:pt x="194733" y="93133"/>
                </a:lnTo>
                <a:lnTo>
                  <a:pt x="194733" y="110066"/>
                </a:lnTo>
                <a:lnTo>
                  <a:pt x="194733" y="118533"/>
                </a:lnTo>
                <a:lnTo>
                  <a:pt x="194733" y="135466"/>
                </a:lnTo>
                <a:lnTo>
                  <a:pt x="186267" y="152400"/>
                </a:lnTo>
                <a:lnTo>
                  <a:pt x="186267" y="169333"/>
                </a:lnTo>
                <a:lnTo>
                  <a:pt x="177799" y="177800"/>
                </a:lnTo>
                <a:lnTo>
                  <a:pt x="160866" y="194733"/>
                </a:lnTo>
                <a:lnTo>
                  <a:pt x="152400" y="203200"/>
                </a:lnTo>
                <a:lnTo>
                  <a:pt x="135466" y="211666"/>
                </a:lnTo>
                <a:lnTo>
                  <a:pt x="118533" y="220133"/>
                </a:lnTo>
                <a:lnTo>
                  <a:pt x="101599" y="228600"/>
                </a:lnTo>
                <a:lnTo>
                  <a:pt x="84666" y="228600"/>
                </a:lnTo>
                <a:lnTo>
                  <a:pt x="67733" y="228600"/>
                </a:lnTo>
                <a:lnTo>
                  <a:pt x="59266" y="228600"/>
                </a:lnTo>
                <a:lnTo>
                  <a:pt x="42333" y="228600"/>
                </a:lnTo>
                <a:lnTo>
                  <a:pt x="25399" y="228600"/>
                </a:lnTo>
                <a:lnTo>
                  <a:pt x="16933" y="220133"/>
                </a:lnTo>
                <a:lnTo>
                  <a:pt x="8466" y="220133"/>
                </a:lnTo>
                <a:lnTo>
                  <a:pt x="8466" y="211666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8466" y="194733"/>
                </a:lnTo>
                <a:lnTo>
                  <a:pt x="8466" y="186266"/>
                </a:lnTo>
                <a:lnTo>
                  <a:pt x="16933" y="186266"/>
                </a:lnTo>
                <a:lnTo>
                  <a:pt x="25399" y="177800"/>
                </a:lnTo>
                <a:lnTo>
                  <a:pt x="42333" y="177800"/>
                </a:lnTo>
                <a:lnTo>
                  <a:pt x="59266" y="177800"/>
                </a:lnTo>
                <a:lnTo>
                  <a:pt x="67733" y="177800"/>
                </a:lnTo>
                <a:lnTo>
                  <a:pt x="76200" y="186266"/>
                </a:lnTo>
                <a:lnTo>
                  <a:pt x="93133" y="186266"/>
                </a:lnTo>
                <a:lnTo>
                  <a:pt x="101599" y="194733"/>
                </a:lnTo>
                <a:lnTo>
                  <a:pt x="118533" y="194733"/>
                </a:lnTo>
                <a:lnTo>
                  <a:pt x="127000" y="203200"/>
                </a:lnTo>
                <a:lnTo>
                  <a:pt x="143933" y="211666"/>
                </a:lnTo>
                <a:lnTo>
                  <a:pt x="152400" y="220133"/>
                </a:lnTo>
                <a:lnTo>
                  <a:pt x="177799" y="228600"/>
                </a:lnTo>
                <a:lnTo>
                  <a:pt x="186267" y="237066"/>
                </a:lnTo>
                <a:lnTo>
                  <a:pt x="203200" y="245533"/>
                </a:lnTo>
                <a:lnTo>
                  <a:pt x="211666" y="254000"/>
                </a:lnTo>
                <a:lnTo>
                  <a:pt x="220133" y="262466"/>
                </a:lnTo>
                <a:lnTo>
                  <a:pt x="228600" y="270933"/>
                </a:lnTo>
                <a:lnTo>
                  <a:pt x="237066" y="279400"/>
                </a:lnTo>
                <a:lnTo>
                  <a:pt x="245533" y="287866"/>
                </a:lnTo>
                <a:lnTo>
                  <a:pt x="253999" y="296333"/>
                </a:lnTo>
                <a:lnTo>
                  <a:pt x="262467" y="296333"/>
                </a:lnTo>
                <a:lnTo>
                  <a:pt x="262467" y="304800"/>
                </a:lnTo>
                <a:lnTo>
                  <a:pt x="262467" y="304800"/>
                </a:lnTo>
                <a:lnTo>
                  <a:pt x="262467" y="304800"/>
                </a:lnTo>
                <a:lnTo>
                  <a:pt x="270933" y="304800"/>
                </a:lnTo>
                <a:lnTo>
                  <a:pt x="270933" y="304800"/>
                </a:lnTo>
                <a:lnTo>
                  <a:pt x="270933" y="296333"/>
                </a:lnTo>
                <a:lnTo>
                  <a:pt x="270933" y="287866"/>
                </a:lnTo>
                <a:lnTo>
                  <a:pt x="270933" y="287866"/>
                </a:lnTo>
                <a:lnTo>
                  <a:pt x="279400" y="279400"/>
                </a:lnTo>
                <a:lnTo>
                  <a:pt x="279400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7509934" y="4851400"/>
            <a:ext cx="110067" cy="8468"/>
          </a:xfrm>
          <a:custGeom>
            <a:avLst/>
            <a:gdLst/>
            <a:ahLst/>
            <a:cxnLst/>
            <a:rect l="0" t="0" r="0" b="0"/>
            <a:pathLst>
              <a:path w="110067" h="8468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399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7501466" y="4927600"/>
            <a:ext cx="160869" cy="16934"/>
          </a:xfrm>
          <a:custGeom>
            <a:avLst/>
            <a:gdLst/>
            <a:ahLst/>
            <a:cxnLst/>
            <a:rect l="0" t="0" r="0" b="0"/>
            <a:pathLst>
              <a:path w="160869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3"/>
                </a:lnTo>
                <a:lnTo>
                  <a:pt x="16934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84668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60868" y="8467"/>
                </a:lnTo>
                <a:lnTo>
                  <a:pt x="160868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7984067" y="4809067"/>
            <a:ext cx="245534" cy="355601"/>
          </a:xfrm>
          <a:custGeom>
            <a:avLst/>
            <a:gdLst/>
            <a:ahLst/>
            <a:cxnLst/>
            <a:rect l="0" t="0" r="0" b="0"/>
            <a:pathLst>
              <a:path w="245534" h="355601">
                <a:moveTo>
                  <a:pt x="0" y="42333"/>
                </a:moveTo>
                <a:lnTo>
                  <a:pt x="8466" y="42333"/>
                </a:lnTo>
                <a:lnTo>
                  <a:pt x="8466" y="42333"/>
                </a:lnTo>
                <a:lnTo>
                  <a:pt x="16933" y="42333"/>
                </a:lnTo>
                <a:lnTo>
                  <a:pt x="16933" y="33866"/>
                </a:lnTo>
                <a:lnTo>
                  <a:pt x="25400" y="25400"/>
                </a:lnTo>
                <a:lnTo>
                  <a:pt x="33866" y="25400"/>
                </a:lnTo>
                <a:lnTo>
                  <a:pt x="50799" y="16933"/>
                </a:lnTo>
                <a:lnTo>
                  <a:pt x="67733" y="16933"/>
                </a:lnTo>
                <a:lnTo>
                  <a:pt x="84666" y="8466"/>
                </a:lnTo>
                <a:lnTo>
                  <a:pt x="93133" y="0"/>
                </a:lnTo>
                <a:lnTo>
                  <a:pt x="110066" y="0"/>
                </a:lnTo>
                <a:lnTo>
                  <a:pt x="126999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8466"/>
                </a:lnTo>
                <a:lnTo>
                  <a:pt x="169333" y="16933"/>
                </a:lnTo>
                <a:lnTo>
                  <a:pt x="177800" y="25400"/>
                </a:lnTo>
                <a:lnTo>
                  <a:pt x="177800" y="33866"/>
                </a:lnTo>
                <a:lnTo>
                  <a:pt x="169333" y="50800"/>
                </a:lnTo>
                <a:lnTo>
                  <a:pt x="169333" y="67733"/>
                </a:lnTo>
                <a:lnTo>
                  <a:pt x="160866" y="84666"/>
                </a:lnTo>
                <a:lnTo>
                  <a:pt x="143933" y="101600"/>
                </a:lnTo>
                <a:lnTo>
                  <a:pt x="135467" y="110066"/>
                </a:lnTo>
                <a:lnTo>
                  <a:pt x="110066" y="118533"/>
                </a:lnTo>
                <a:lnTo>
                  <a:pt x="101600" y="127000"/>
                </a:lnTo>
                <a:lnTo>
                  <a:pt x="84666" y="135466"/>
                </a:lnTo>
                <a:lnTo>
                  <a:pt x="76200" y="135466"/>
                </a:lnTo>
                <a:lnTo>
                  <a:pt x="67733" y="143933"/>
                </a:lnTo>
                <a:lnTo>
                  <a:pt x="59267" y="143933"/>
                </a:lnTo>
                <a:lnTo>
                  <a:pt x="50799" y="143933"/>
                </a:lnTo>
                <a:lnTo>
                  <a:pt x="50799" y="143933"/>
                </a:lnTo>
                <a:lnTo>
                  <a:pt x="50799" y="143933"/>
                </a:lnTo>
                <a:lnTo>
                  <a:pt x="59267" y="143933"/>
                </a:lnTo>
                <a:lnTo>
                  <a:pt x="59267" y="143933"/>
                </a:lnTo>
                <a:lnTo>
                  <a:pt x="76200" y="135466"/>
                </a:lnTo>
                <a:lnTo>
                  <a:pt x="84666" y="135466"/>
                </a:lnTo>
                <a:lnTo>
                  <a:pt x="101600" y="135466"/>
                </a:lnTo>
                <a:lnTo>
                  <a:pt x="110066" y="135466"/>
                </a:lnTo>
                <a:lnTo>
                  <a:pt x="135467" y="135466"/>
                </a:lnTo>
                <a:lnTo>
                  <a:pt x="152400" y="143933"/>
                </a:lnTo>
                <a:lnTo>
                  <a:pt x="169333" y="152400"/>
                </a:lnTo>
                <a:lnTo>
                  <a:pt x="194733" y="169333"/>
                </a:lnTo>
                <a:lnTo>
                  <a:pt x="211667" y="186266"/>
                </a:lnTo>
                <a:lnTo>
                  <a:pt x="220133" y="203200"/>
                </a:lnTo>
                <a:lnTo>
                  <a:pt x="237066" y="228600"/>
                </a:lnTo>
                <a:lnTo>
                  <a:pt x="245533" y="245533"/>
                </a:lnTo>
                <a:lnTo>
                  <a:pt x="245533" y="262466"/>
                </a:lnTo>
                <a:lnTo>
                  <a:pt x="245533" y="279400"/>
                </a:lnTo>
                <a:lnTo>
                  <a:pt x="245533" y="296333"/>
                </a:lnTo>
                <a:lnTo>
                  <a:pt x="237066" y="304800"/>
                </a:lnTo>
                <a:lnTo>
                  <a:pt x="228600" y="321733"/>
                </a:lnTo>
                <a:lnTo>
                  <a:pt x="211667" y="330200"/>
                </a:lnTo>
                <a:lnTo>
                  <a:pt x="203199" y="338666"/>
                </a:lnTo>
                <a:lnTo>
                  <a:pt x="186266" y="338666"/>
                </a:lnTo>
                <a:lnTo>
                  <a:pt x="169333" y="347133"/>
                </a:lnTo>
                <a:lnTo>
                  <a:pt x="152400" y="355600"/>
                </a:lnTo>
                <a:lnTo>
                  <a:pt x="135467" y="355600"/>
                </a:lnTo>
                <a:lnTo>
                  <a:pt x="126999" y="355600"/>
                </a:lnTo>
                <a:lnTo>
                  <a:pt x="110066" y="347133"/>
                </a:lnTo>
                <a:lnTo>
                  <a:pt x="101600" y="347133"/>
                </a:lnTo>
                <a:lnTo>
                  <a:pt x="93133" y="338666"/>
                </a:lnTo>
                <a:lnTo>
                  <a:pt x="93133" y="321733"/>
                </a:lnTo>
                <a:lnTo>
                  <a:pt x="93133" y="321733"/>
                </a:lnTo>
                <a:lnTo>
                  <a:pt x="93133" y="313266"/>
                </a:lnTo>
                <a:lnTo>
                  <a:pt x="93133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8314267" y="4851400"/>
            <a:ext cx="160867" cy="270934"/>
          </a:xfrm>
          <a:custGeom>
            <a:avLst/>
            <a:gdLst/>
            <a:ahLst/>
            <a:cxnLst/>
            <a:rect l="0" t="0" r="0" b="0"/>
            <a:pathLst>
              <a:path w="160867" h="270934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16933"/>
                </a:lnTo>
                <a:lnTo>
                  <a:pt x="93133" y="25400"/>
                </a:lnTo>
                <a:lnTo>
                  <a:pt x="101599" y="33867"/>
                </a:lnTo>
                <a:lnTo>
                  <a:pt x="127000" y="50800"/>
                </a:lnTo>
                <a:lnTo>
                  <a:pt x="135466" y="67733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27000"/>
                </a:lnTo>
                <a:lnTo>
                  <a:pt x="143933" y="143933"/>
                </a:lnTo>
                <a:lnTo>
                  <a:pt x="135466" y="160867"/>
                </a:lnTo>
                <a:lnTo>
                  <a:pt x="127000" y="186267"/>
                </a:lnTo>
                <a:lnTo>
                  <a:pt x="118533" y="203200"/>
                </a:lnTo>
                <a:lnTo>
                  <a:pt x="110067" y="220133"/>
                </a:lnTo>
                <a:lnTo>
                  <a:pt x="93133" y="237067"/>
                </a:lnTo>
                <a:lnTo>
                  <a:pt x="84666" y="245533"/>
                </a:lnTo>
                <a:lnTo>
                  <a:pt x="67733" y="262467"/>
                </a:lnTo>
                <a:lnTo>
                  <a:pt x="50800" y="270933"/>
                </a:lnTo>
                <a:lnTo>
                  <a:pt x="42333" y="270933"/>
                </a:lnTo>
                <a:lnTo>
                  <a:pt x="25399" y="270933"/>
                </a:lnTo>
                <a:lnTo>
                  <a:pt x="16933" y="270933"/>
                </a:lnTo>
                <a:lnTo>
                  <a:pt x="8466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0" y="245533"/>
                </a:lnTo>
                <a:lnTo>
                  <a:pt x="0" y="237067"/>
                </a:lnTo>
                <a:lnTo>
                  <a:pt x="8466" y="228600"/>
                </a:lnTo>
                <a:lnTo>
                  <a:pt x="25399" y="220133"/>
                </a:lnTo>
                <a:lnTo>
                  <a:pt x="33867" y="211667"/>
                </a:lnTo>
                <a:lnTo>
                  <a:pt x="42333" y="211667"/>
                </a:lnTo>
                <a:lnTo>
                  <a:pt x="67733" y="203200"/>
                </a:lnTo>
                <a:lnTo>
                  <a:pt x="76200" y="203200"/>
                </a:lnTo>
                <a:lnTo>
                  <a:pt x="93133" y="211667"/>
                </a:lnTo>
                <a:lnTo>
                  <a:pt x="110067" y="220133"/>
                </a:lnTo>
                <a:lnTo>
                  <a:pt x="127000" y="228600"/>
                </a:lnTo>
                <a:lnTo>
                  <a:pt x="143933" y="237067"/>
                </a:lnTo>
                <a:lnTo>
                  <a:pt x="143933" y="237067"/>
                </a:lnTo>
                <a:lnTo>
                  <a:pt x="160866" y="245533"/>
                </a:lnTo>
                <a:lnTo>
                  <a:pt x="160866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8500534" y="5139267"/>
            <a:ext cx="25400" cy="25401"/>
          </a:xfrm>
          <a:custGeom>
            <a:avLst/>
            <a:gdLst/>
            <a:ahLst/>
            <a:cxnLst/>
            <a:rect l="0" t="0" r="0" b="0"/>
            <a:pathLst>
              <a:path w="25400" h="25401">
                <a:moveTo>
                  <a:pt x="0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399" y="16933"/>
                </a:lnTo>
                <a:lnTo>
                  <a:pt x="25399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8449733" y="4580467"/>
            <a:ext cx="135468" cy="110067"/>
          </a:xfrm>
          <a:custGeom>
            <a:avLst/>
            <a:gdLst/>
            <a:ahLst/>
            <a:cxnLst/>
            <a:rect l="0" t="0" r="0" b="0"/>
            <a:pathLst>
              <a:path w="135468" h="110067">
                <a:moveTo>
                  <a:pt x="50801" y="59266"/>
                </a:moveTo>
                <a:lnTo>
                  <a:pt x="50801" y="59266"/>
                </a:lnTo>
                <a:lnTo>
                  <a:pt x="42333" y="59266"/>
                </a:lnTo>
                <a:lnTo>
                  <a:pt x="42333" y="59266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76200"/>
                </a:lnTo>
                <a:lnTo>
                  <a:pt x="50801" y="84666"/>
                </a:lnTo>
                <a:lnTo>
                  <a:pt x="50801" y="93133"/>
                </a:lnTo>
                <a:lnTo>
                  <a:pt x="59267" y="101600"/>
                </a:lnTo>
                <a:lnTo>
                  <a:pt x="67734" y="101600"/>
                </a:lnTo>
                <a:lnTo>
                  <a:pt x="76200" y="110066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0067" y="110066"/>
                </a:lnTo>
                <a:lnTo>
                  <a:pt x="118533" y="110066"/>
                </a:lnTo>
                <a:lnTo>
                  <a:pt x="127001" y="101600"/>
                </a:lnTo>
                <a:lnTo>
                  <a:pt x="127001" y="93133"/>
                </a:lnTo>
                <a:lnTo>
                  <a:pt x="135467" y="84666"/>
                </a:lnTo>
                <a:lnTo>
                  <a:pt x="127001" y="76200"/>
                </a:lnTo>
                <a:lnTo>
                  <a:pt x="127001" y="67733"/>
                </a:lnTo>
                <a:lnTo>
                  <a:pt x="118533" y="59266"/>
                </a:lnTo>
                <a:lnTo>
                  <a:pt x="110067" y="42333"/>
                </a:lnTo>
                <a:lnTo>
                  <a:pt x="101600" y="33866"/>
                </a:lnTo>
                <a:lnTo>
                  <a:pt x="84667" y="25400"/>
                </a:lnTo>
                <a:lnTo>
                  <a:pt x="67734" y="16933"/>
                </a:lnTo>
                <a:lnTo>
                  <a:pt x="50801" y="8466"/>
                </a:lnTo>
                <a:lnTo>
                  <a:pt x="42333" y="8466"/>
                </a:lnTo>
                <a:lnTo>
                  <a:pt x="25400" y="0"/>
                </a:lnTo>
                <a:lnTo>
                  <a:pt x="16934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7687733" y="4453467"/>
            <a:ext cx="897468" cy="1024467"/>
          </a:xfrm>
          <a:custGeom>
            <a:avLst/>
            <a:gdLst/>
            <a:ahLst/>
            <a:cxnLst/>
            <a:rect l="0" t="0" r="0" b="0"/>
            <a:pathLst>
              <a:path w="897468" h="1024467">
                <a:moveTo>
                  <a:pt x="211667" y="0"/>
                </a:moveTo>
                <a:lnTo>
                  <a:pt x="203201" y="0"/>
                </a:lnTo>
                <a:lnTo>
                  <a:pt x="194733" y="0"/>
                </a:lnTo>
                <a:lnTo>
                  <a:pt x="186267" y="0"/>
                </a:lnTo>
                <a:lnTo>
                  <a:pt x="177800" y="8466"/>
                </a:lnTo>
                <a:lnTo>
                  <a:pt x="169334" y="16933"/>
                </a:lnTo>
                <a:lnTo>
                  <a:pt x="152400" y="25400"/>
                </a:lnTo>
                <a:lnTo>
                  <a:pt x="135467" y="33866"/>
                </a:lnTo>
                <a:lnTo>
                  <a:pt x="118533" y="50800"/>
                </a:lnTo>
                <a:lnTo>
                  <a:pt x="110067" y="67733"/>
                </a:lnTo>
                <a:lnTo>
                  <a:pt x="93134" y="84666"/>
                </a:lnTo>
                <a:lnTo>
                  <a:pt x="76200" y="110066"/>
                </a:lnTo>
                <a:lnTo>
                  <a:pt x="67734" y="127000"/>
                </a:lnTo>
                <a:lnTo>
                  <a:pt x="50801" y="152400"/>
                </a:lnTo>
                <a:lnTo>
                  <a:pt x="42333" y="186266"/>
                </a:lnTo>
                <a:lnTo>
                  <a:pt x="25400" y="211666"/>
                </a:lnTo>
                <a:lnTo>
                  <a:pt x="16934" y="245533"/>
                </a:lnTo>
                <a:lnTo>
                  <a:pt x="8467" y="279400"/>
                </a:lnTo>
                <a:lnTo>
                  <a:pt x="0" y="321733"/>
                </a:lnTo>
                <a:lnTo>
                  <a:pt x="0" y="355600"/>
                </a:lnTo>
                <a:lnTo>
                  <a:pt x="0" y="397933"/>
                </a:lnTo>
                <a:lnTo>
                  <a:pt x="0" y="440266"/>
                </a:lnTo>
                <a:lnTo>
                  <a:pt x="8467" y="482600"/>
                </a:lnTo>
                <a:lnTo>
                  <a:pt x="16934" y="524933"/>
                </a:lnTo>
                <a:lnTo>
                  <a:pt x="25400" y="567266"/>
                </a:lnTo>
                <a:lnTo>
                  <a:pt x="50801" y="618066"/>
                </a:lnTo>
                <a:lnTo>
                  <a:pt x="67734" y="651933"/>
                </a:lnTo>
                <a:lnTo>
                  <a:pt x="93134" y="694266"/>
                </a:lnTo>
                <a:lnTo>
                  <a:pt x="118533" y="736600"/>
                </a:lnTo>
                <a:lnTo>
                  <a:pt x="152400" y="778933"/>
                </a:lnTo>
                <a:lnTo>
                  <a:pt x="194733" y="812800"/>
                </a:lnTo>
                <a:lnTo>
                  <a:pt x="228600" y="846666"/>
                </a:lnTo>
                <a:lnTo>
                  <a:pt x="279401" y="880533"/>
                </a:lnTo>
                <a:lnTo>
                  <a:pt x="321734" y="914400"/>
                </a:lnTo>
                <a:lnTo>
                  <a:pt x="372534" y="939800"/>
                </a:lnTo>
                <a:lnTo>
                  <a:pt x="423333" y="965200"/>
                </a:lnTo>
                <a:lnTo>
                  <a:pt x="474134" y="982133"/>
                </a:lnTo>
                <a:lnTo>
                  <a:pt x="524934" y="999066"/>
                </a:lnTo>
                <a:lnTo>
                  <a:pt x="575733" y="1007533"/>
                </a:lnTo>
                <a:lnTo>
                  <a:pt x="626534" y="1016000"/>
                </a:lnTo>
                <a:lnTo>
                  <a:pt x="685800" y="1024466"/>
                </a:lnTo>
                <a:lnTo>
                  <a:pt x="745067" y="1024466"/>
                </a:lnTo>
                <a:lnTo>
                  <a:pt x="795867" y="1016000"/>
                </a:lnTo>
                <a:lnTo>
                  <a:pt x="855134" y="1007533"/>
                </a:lnTo>
                <a:lnTo>
                  <a:pt x="855134" y="1007533"/>
                </a:lnTo>
                <a:lnTo>
                  <a:pt x="897467" y="999066"/>
                </a:lnTo>
                <a:lnTo>
                  <a:pt x="897467" y="999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7814734" y="4326467"/>
            <a:ext cx="1134533" cy="990601"/>
          </a:xfrm>
          <a:custGeom>
            <a:avLst/>
            <a:gdLst/>
            <a:ahLst/>
            <a:cxnLst/>
            <a:rect l="0" t="0" r="0" b="0"/>
            <a:pathLst>
              <a:path w="1134533" h="990601">
                <a:moveTo>
                  <a:pt x="1007533" y="990600"/>
                </a:moveTo>
                <a:lnTo>
                  <a:pt x="1024466" y="982133"/>
                </a:lnTo>
                <a:lnTo>
                  <a:pt x="1041399" y="956733"/>
                </a:lnTo>
                <a:lnTo>
                  <a:pt x="1066800" y="922866"/>
                </a:lnTo>
                <a:lnTo>
                  <a:pt x="1092199" y="880533"/>
                </a:lnTo>
                <a:lnTo>
                  <a:pt x="1109133" y="838200"/>
                </a:lnTo>
                <a:lnTo>
                  <a:pt x="1126066" y="795866"/>
                </a:lnTo>
                <a:lnTo>
                  <a:pt x="1126066" y="745066"/>
                </a:lnTo>
                <a:lnTo>
                  <a:pt x="1134532" y="702733"/>
                </a:lnTo>
                <a:lnTo>
                  <a:pt x="1134532" y="651933"/>
                </a:lnTo>
                <a:lnTo>
                  <a:pt x="1126066" y="601133"/>
                </a:lnTo>
                <a:lnTo>
                  <a:pt x="1117599" y="550333"/>
                </a:lnTo>
                <a:lnTo>
                  <a:pt x="1100666" y="499533"/>
                </a:lnTo>
                <a:lnTo>
                  <a:pt x="1083733" y="457200"/>
                </a:lnTo>
                <a:lnTo>
                  <a:pt x="1058332" y="406400"/>
                </a:lnTo>
                <a:lnTo>
                  <a:pt x="1032933" y="364066"/>
                </a:lnTo>
                <a:lnTo>
                  <a:pt x="999066" y="321733"/>
                </a:lnTo>
                <a:lnTo>
                  <a:pt x="965199" y="270933"/>
                </a:lnTo>
                <a:lnTo>
                  <a:pt x="922866" y="237066"/>
                </a:lnTo>
                <a:lnTo>
                  <a:pt x="880533" y="194733"/>
                </a:lnTo>
                <a:lnTo>
                  <a:pt x="829732" y="160866"/>
                </a:lnTo>
                <a:lnTo>
                  <a:pt x="787399" y="127000"/>
                </a:lnTo>
                <a:lnTo>
                  <a:pt x="736599" y="101600"/>
                </a:lnTo>
                <a:lnTo>
                  <a:pt x="685800" y="76200"/>
                </a:lnTo>
                <a:lnTo>
                  <a:pt x="634999" y="50800"/>
                </a:lnTo>
                <a:lnTo>
                  <a:pt x="575733" y="33866"/>
                </a:lnTo>
                <a:lnTo>
                  <a:pt x="524932" y="16933"/>
                </a:lnTo>
                <a:lnTo>
                  <a:pt x="465666" y="8466"/>
                </a:lnTo>
                <a:lnTo>
                  <a:pt x="406399" y="0"/>
                </a:lnTo>
                <a:lnTo>
                  <a:pt x="347133" y="0"/>
                </a:lnTo>
                <a:lnTo>
                  <a:pt x="296332" y="8466"/>
                </a:lnTo>
                <a:lnTo>
                  <a:pt x="237066" y="16933"/>
                </a:lnTo>
                <a:lnTo>
                  <a:pt x="194733" y="33866"/>
                </a:lnTo>
                <a:lnTo>
                  <a:pt x="143932" y="50800"/>
                </a:lnTo>
                <a:lnTo>
                  <a:pt x="101599" y="76200"/>
                </a:lnTo>
                <a:lnTo>
                  <a:pt x="59266" y="110066"/>
                </a:lnTo>
                <a:lnTo>
                  <a:pt x="25399" y="143933"/>
                </a:lnTo>
                <a:lnTo>
                  <a:pt x="25399" y="143933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Guided Practice for Example #1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150" t="29181" r="23803" b="54621"/>
          <a:stretch/>
        </p:blipFill>
        <p:spPr>
          <a:xfrm>
            <a:off x="687634" y="1030309"/>
            <a:ext cx="10465470" cy="216365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838200" y="2878667"/>
            <a:ext cx="220134" cy="127001"/>
          </a:xfrm>
          <a:custGeom>
            <a:avLst/>
            <a:gdLst/>
            <a:ahLst/>
            <a:cxnLst/>
            <a:rect l="0" t="0" r="0" b="0"/>
            <a:pathLst>
              <a:path w="220134" h="127001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43933" y="118533"/>
                </a:lnTo>
                <a:lnTo>
                  <a:pt x="152400" y="118533"/>
                </a:lnTo>
                <a:lnTo>
                  <a:pt x="160867" y="118533"/>
                </a:lnTo>
                <a:lnTo>
                  <a:pt x="177800" y="118533"/>
                </a:lnTo>
                <a:lnTo>
                  <a:pt x="186267" y="118533"/>
                </a:lnTo>
                <a:lnTo>
                  <a:pt x="194733" y="118533"/>
                </a:lnTo>
                <a:lnTo>
                  <a:pt x="203200" y="118533"/>
                </a:lnTo>
                <a:lnTo>
                  <a:pt x="211667" y="110066"/>
                </a:lnTo>
                <a:lnTo>
                  <a:pt x="220133" y="110066"/>
                </a:lnTo>
                <a:lnTo>
                  <a:pt x="220133" y="110066"/>
                </a:lnTo>
                <a:lnTo>
                  <a:pt x="220133" y="101600"/>
                </a:lnTo>
                <a:lnTo>
                  <a:pt x="220133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07533" y="2844800"/>
            <a:ext cx="8468" cy="279401"/>
          </a:xfrm>
          <a:custGeom>
            <a:avLst/>
            <a:gdLst/>
            <a:ahLst/>
            <a:cxnLst/>
            <a:rect l="0" t="0" r="0" b="0"/>
            <a:pathLst>
              <a:path w="8468" h="279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8467" y="237067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39800" y="4876800"/>
            <a:ext cx="194734" cy="287868"/>
          </a:xfrm>
          <a:custGeom>
            <a:avLst/>
            <a:gdLst/>
            <a:ahLst/>
            <a:cxnLst/>
            <a:rect l="0" t="0" r="0" b="0"/>
            <a:pathLst>
              <a:path w="194734" h="287868">
                <a:moveTo>
                  <a:pt x="186267" y="0"/>
                </a:moveTo>
                <a:lnTo>
                  <a:pt x="186267" y="0"/>
                </a:lnTo>
                <a:lnTo>
                  <a:pt x="177800" y="8467"/>
                </a:lnTo>
                <a:lnTo>
                  <a:pt x="177800" y="8467"/>
                </a:lnTo>
                <a:lnTo>
                  <a:pt x="169333" y="8467"/>
                </a:lnTo>
                <a:lnTo>
                  <a:pt x="160867" y="8467"/>
                </a:lnTo>
                <a:lnTo>
                  <a:pt x="143933" y="8467"/>
                </a:lnTo>
                <a:lnTo>
                  <a:pt x="127000" y="8467"/>
                </a:lnTo>
                <a:lnTo>
                  <a:pt x="118533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84667" y="8467"/>
                </a:lnTo>
                <a:lnTo>
                  <a:pt x="67733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8533"/>
                </a:lnTo>
                <a:lnTo>
                  <a:pt x="8467" y="118533"/>
                </a:lnTo>
                <a:lnTo>
                  <a:pt x="8467" y="110067"/>
                </a:lnTo>
                <a:lnTo>
                  <a:pt x="16933" y="110067"/>
                </a:lnTo>
                <a:lnTo>
                  <a:pt x="25400" y="101600"/>
                </a:lnTo>
                <a:lnTo>
                  <a:pt x="33867" y="101600"/>
                </a:lnTo>
                <a:lnTo>
                  <a:pt x="42333" y="93133"/>
                </a:lnTo>
                <a:lnTo>
                  <a:pt x="50800" y="93133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101600" y="93133"/>
                </a:lnTo>
                <a:lnTo>
                  <a:pt x="118533" y="93133"/>
                </a:lnTo>
                <a:lnTo>
                  <a:pt x="127000" y="101600"/>
                </a:lnTo>
                <a:lnTo>
                  <a:pt x="135467" y="110067"/>
                </a:lnTo>
                <a:lnTo>
                  <a:pt x="152400" y="118533"/>
                </a:lnTo>
                <a:lnTo>
                  <a:pt x="160867" y="127000"/>
                </a:lnTo>
                <a:lnTo>
                  <a:pt x="169333" y="143933"/>
                </a:lnTo>
                <a:lnTo>
                  <a:pt x="177800" y="160867"/>
                </a:lnTo>
                <a:lnTo>
                  <a:pt x="186267" y="169333"/>
                </a:lnTo>
                <a:lnTo>
                  <a:pt x="194733" y="186267"/>
                </a:lnTo>
                <a:lnTo>
                  <a:pt x="194733" y="203200"/>
                </a:lnTo>
                <a:lnTo>
                  <a:pt x="194733" y="211667"/>
                </a:lnTo>
                <a:lnTo>
                  <a:pt x="194733" y="228600"/>
                </a:lnTo>
                <a:lnTo>
                  <a:pt x="194733" y="237067"/>
                </a:lnTo>
                <a:lnTo>
                  <a:pt x="186267" y="254000"/>
                </a:lnTo>
                <a:lnTo>
                  <a:pt x="177800" y="262467"/>
                </a:lnTo>
                <a:lnTo>
                  <a:pt x="177800" y="270933"/>
                </a:lnTo>
                <a:lnTo>
                  <a:pt x="160867" y="279400"/>
                </a:lnTo>
                <a:lnTo>
                  <a:pt x="152400" y="279400"/>
                </a:lnTo>
                <a:lnTo>
                  <a:pt x="135467" y="287867"/>
                </a:lnTo>
                <a:lnTo>
                  <a:pt x="127000" y="287867"/>
                </a:lnTo>
                <a:lnTo>
                  <a:pt x="118533" y="279400"/>
                </a:lnTo>
                <a:lnTo>
                  <a:pt x="101600" y="279400"/>
                </a:lnTo>
                <a:lnTo>
                  <a:pt x="93133" y="270933"/>
                </a:lnTo>
                <a:lnTo>
                  <a:pt x="84667" y="270933"/>
                </a:lnTo>
                <a:lnTo>
                  <a:pt x="76200" y="262467"/>
                </a:lnTo>
                <a:lnTo>
                  <a:pt x="76200" y="254000"/>
                </a:lnTo>
                <a:lnTo>
                  <a:pt x="76200" y="254000"/>
                </a:lnTo>
                <a:lnTo>
                  <a:pt x="76200" y="254000"/>
                </a:lnTo>
                <a:lnTo>
                  <a:pt x="762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44600" y="51646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400" y="4961467"/>
            <a:ext cx="177801" cy="321734"/>
          </a:xfrm>
          <a:custGeom>
            <a:avLst/>
            <a:gdLst/>
            <a:ahLst/>
            <a:cxnLst/>
            <a:rect l="0" t="0" r="0" b="0"/>
            <a:pathLst>
              <a:path w="177801" h="3217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6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87866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37066"/>
                </a:lnTo>
                <a:lnTo>
                  <a:pt x="8467" y="220133"/>
                </a:lnTo>
                <a:lnTo>
                  <a:pt x="8467" y="194733"/>
                </a:lnTo>
                <a:lnTo>
                  <a:pt x="8467" y="177800"/>
                </a:lnTo>
                <a:lnTo>
                  <a:pt x="8467" y="152400"/>
                </a:lnTo>
                <a:lnTo>
                  <a:pt x="8467" y="127000"/>
                </a:lnTo>
                <a:lnTo>
                  <a:pt x="8467" y="110066"/>
                </a:lnTo>
                <a:lnTo>
                  <a:pt x="16933" y="84666"/>
                </a:lnTo>
                <a:lnTo>
                  <a:pt x="16933" y="67733"/>
                </a:lnTo>
                <a:lnTo>
                  <a:pt x="16933" y="50800"/>
                </a:lnTo>
                <a:lnTo>
                  <a:pt x="25400" y="33866"/>
                </a:lnTo>
                <a:lnTo>
                  <a:pt x="25400" y="25400"/>
                </a:lnTo>
                <a:lnTo>
                  <a:pt x="25400" y="16933"/>
                </a:lnTo>
                <a:lnTo>
                  <a:pt x="33867" y="8466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7" y="33866"/>
                </a:lnTo>
                <a:lnTo>
                  <a:pt x="93133" y="50800"/>
                </a:lnTo>
                <a:lnTo>
                  <a:pt x="101600" y="67733"/>
                </a:lnTo>
                <a:lnTo>
                  <a:pt x="110067" y="93133"/>
                </a:lnTo>
                <a:lnTo>
                  <a:pt x="127000" y="110066"/>
                </a:lnTo>
                <a:lnTo>
                  <a:pt x="135467" y="127000"/>
                </a:lnTo>
                <a:lnTo>
                  <a:pt x="143933" y="152400"/>
                </a:lnTo>
                <a:lnTo>
                  <a:pt x="152400" y="169333"/>
                </a:lnTo>
                <a:lnTo>
                  <a:pt x="160867" y="194733"/>
                </a:lnTo>
                <a:lnTo>
                  <a:pt x="160867" y="211666"/>
                </a:lnTo>
                <a:lnTo>
                  <a:pt x="169333" y="237066"/>
                </a:lnTo>
                <a:lnTo>
                  <a:pt x="177800" y="262466"/>
                </a:lnTo>
                <a:lnTo>
                  <a:pt x="177800" y="279400"/>
                </a:lnTo>
                <a:lnTo>
                  <a:pt x="177800" y="296333"/>
                </a:lnTo>
                <a:lnTo>
                  <a:pt x="177800" y="304800"/>
                </a:lnTo>
                <a:lnTo>
                  <a:pt x="177800" y="313266"/>
                </a:lnTo>
                <a:lnTo>
                  <a:pt x="177800" y="321733"/>
                </a:lnTo>
                <a:lnTo>
                  <a:pt x="177800" y="321733"/>
                </a:lnTo>
                <a:lnTo>
                  <a:pt x="169333" y="321733"/>
                </a:lnTo>
                <a:lnTo>
                  <a:pt x="169333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93333" y="5105400"/>
            <a:ext cx="143935" cy="33868"/>
          </a:xfrm>
          <a:custGeom>
            <a:avLst/>
            <a:gdLst/>
            <a:ahLst/>
            <a:cxnLst/>
            <a:rect l="0" t="0" r="0" b="0"/>
            <a:pathLst>
              <a:path w="143935" h="33868">
                <a:moveTo>
                  <a:pt x="143934" y="0"/>
                </a:move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8467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84667" y="25400"/>
                </a:lnTo>
                <a:lnTo>
                  <a:pt x="67734" y="33867"/>
                </a:lnTo>
                <a:lnTo>
                  <a:pt x="50800" y="33867"/>
                </a:lnTo>
                <a:lnTo>
                  <a:pt x="42334" y="33867"/>
                </a:lnTo>
                <a:lnTo>
                  <a:pt x="25400" y="33867"/>
                </a:lnTo>
                <a:lnTo>
                  <a:pt x="16934" y="33867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21933" y="5012267"/>
            <a:ext cx="50801" cy="254001"/>
          </a:xfrm>
          <a:custGeom>
            <a:avLst/>
            <a:gdLst/>
            <a:ahLst/>
            <a:cxnLst/>
            <a:rect l="0" t="0" r="0" b="0"/>
            <a:pathLst>
              <a:path w="50801" h="2540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101600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0866"/>
                </a:lnTo>
                <a:lnTo>
                  <a:pt x="33867" y="186266"/>
                </a:lnTo>
                <a:lnTo>
                  <a:pt x="42334" y="203200"/>
                </a:lnTo>
                <a:lnTo>
                  <a:pt x="42334" y="220133"/>
                </a:lnTo>
                <a:lnTo>
                  <a:pt x="42334" y="237066"/>
                </a:lnTo>
                <a:lnTo>
                  <a:pt x="42334" y="245533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21933" y="4995333"/>
            <a:ext cx="203201" cy="270935"/>
          </a:xfrm>
          <a:custGeom>
            <a:avLst/>
            <a:gdLst/>
            <a:ahLst/>
            <a:cxnLst/>
            <a:rect l="0" t="0" r="0" b="0"/>
            <a:pathLst>
              <a:path w="203201" h="270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8467"/>
                </a:lnTo>
                <a:lnTo>
                  <a:pt x="67734" y="16934"/>
                </a:lnTo>
                <a:lnTo>
                  <a:pt x="84667" y="25400"/>
                </a:lnTo>
                <a:lnTo>
                  <a:pt x="101600" y="42334"/>
                </a:lnTo>
                <a:lnTo>
                  <a:pt x="118534" y="50800"/>
                </a:lnTo>
                <a:lnTo>
                  <a:pt x="135467" y="67734"/>
                </a:lnTo>
                <a:lnTo>
                  <a:pt x="152400" y="84667"/>
                </a:lnTo>
                <a:lnTo>
                  <a:pt x="160867" y="101600"/>
                </a:lnTo>
                <a:lnTo>
                  <a:pt x="177800" y="118534"/>
                </a:lnTo>
                <a:lnTo>
                  <a:pt x="186267" y="135467"/>
                </a:lnTo>
                <a:lnTo>
                  <a:pt x="194734" y="152400"/>
                </a:lnTo>
                <a:lnTo>
                  <a:pt x="203200" y="169334"/>
                </a:lnTo>
                <a:lnTo>
                  <a:pt x="203200" y="177800"/>
                </a:lnTo>
                <a:lnTo>
                  <a:pt x="203200" y="194734"/>
                </a:lnTo>
                <a:lnTo>
                  <a:pt x="203200" y="211667"/>
                </a:lnTo>
                <a:lnTo>
                  <a:pt x="194734" y="220134"/>
                </a:lnTo>
                <a:lnTo>
                  <a:pt x="186267" y="228600"/>
                </a:lnTo>
                <a:lnTo>
                  <a:pt x="177800" y="245534"/>
                </a:lnTo>
                <a:lnTo>
                  <a:pt x="169334" y="245534"/>
                </a:lnTo>
                <a:lnTo>
                  <a:pt x="152400" y="254000"/>
                </a:lnTo>
                <a:lnTo>
                  <a:pt x="135467" y="262467"/>
                </a:lnTo>
                <a:lnTo>
                  <a:pt x="127000" y="262467"/>
                </a:lnTo>
                <a:lnTo>
                  <a:pt x="110067" y="270934"/>
                </a:lnTo>
                <a:lnTo>
                  <a:pt x="93134" y="270934"/>
                </a:lnTo>
                <a:lnTo>
                  <a:pt x="84667" y="270934"/>
                </a:lnTo>
                <a:lnTo>
                  <a:pt x="67734" y="270934"/>
                </a:lnTo>
                <a:lnTo>
                  <a:pt x="59267" y="270934"/>
                </a:lnTo>
                <a:lnTo>
                  <a:pt x="50800" y="270934"/>
                </a:lnTo>
                <a:lnTo>
                  <a:pt x="50800" y="270934"/>
                </a:lnTo>
                <a:lnTo>
                  <a:pt x="50800" y="262467"/>
                </a:lnTo>
                <a:lnTo>
                  <a:pt x="50800" y="262467"/>
                </a:lnTo>
                <a:lnTo>
                  <a:pt x="50800" y="254000"/>
                </a:lnTo>
                <a:lnTo>
                  <a:pt x="508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43667" y="5113867"/>
            <a:ext cx="67734" cy="8467"/>
          </a:xfrm>
          <a:custGeom>
            <a:avLst/>
            <a:gdLst/>
            <a:ahLst/>
            <a:cxnLst/>
            <a:rect l="0" t="0" r="0" b="0"/>
            <a:pathLst>
              <a:path w="677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6"/>
                </a:lnTo>
                <a:lnTo>
                  <a:pt x="59266" y="8466"/>
                </a:lnTo>
                <a:lnTo>
                  <a:pt x="59266" y="8466"/>
                </a:lnTo>
                <a:lnTo>
                  <a:pt x="67733" y="8466"/>
                </a:lnTo>
                <a:lnTo>
                  <a:pt x="67733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60600" y="5181600"/>
            <a:ext cx="59268" cy="8468"/>
          </a:xfrm>
          <a:custGeom>
            <a:avLst/>
            <a:gdLst/>
            <a:ahLst/>
            <a:cxnLst/>
            <a:rect l="0" t="0" r="0" b="0"/>
            <a:pathLst>
              <a:path w="59268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592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17600" y="3098800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753600" y="1202267"/>
            <a:ext cx="135467" cy="262467"/>
          </a:xfrm>
          <a:custGeom>
            <a:avLst/>
            <a:gdLst/>
            <a:ahLst/>
            <a:cxnLst/>
            <a:rect l="0" t="0" r="0" b="0"/>
            <a:pathLst>
              <a:path w="135467" h="262467">
                <a:moveTo>
                  <a:pt x="33866" y="25400"/>
                </a:moveTo>
                <a:lnTo>
                  <a:pt x="33866" y="25400"/>
                </a:lnTo>
                <a:lnTo>
                  <a:pt x="33866" y="25400"/>
                </a:lnTo>
                <a:lnTo>
                  <a:pt x="42334" y="25400"/>
                </a:lnTo>
                <a:lnTo>
                  <a:pt x="50800" y="16933"/>
                </a:lnTo>
                <a:lnTo>
                  <a:pt x="50800" y="8466"/>
                </a:lnTo>
                <a:lnTo>
                  <a:pt x="59266" y="8466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6"/>
                </a:lnTo>
                <a:lnTo>
                  <a:pt x="101600" y="8466"/>
                </a:lnTo>
                <a:lnTo>
                  <a:pt x="110066" y="16933"/>
                </a:lnTo>
                <a:lnTo>
                  <a:pt x="118534" y="16933"/>
                </a:lnTo>
                <a:lnTo>
                  <a:pt x="127000" y="25400"/>
                </a:lnTo>
                <a:lnTo>
                  <a:pt x="127000" y="33866"/>
                </a:lnTo>
                <a:lnTo>
                  <a:pt x="135466" y="42333"/>
                </a:lnTo>
                <a:lnTo>
                  <a:pt x="135466" y="59266"/>
                </a:lnTo>
                <a:lnTo>
                  <a:pt x="135466" y="76200"/>
                </a:lnTo>
                <a:lnTo>
                  <a:pt x="135466" y="101600"/>
                </a:lnTo>
                <a:lnTo>
                  <a:pt x="127000" y="118533"/>
                </a:lnTo>
                <a:lnTo>
                  <a:pt x="127000" y="143933"/>
                </a:lnTo>
                <a:lnTo>
                  <a:pt x="118534" y="160866"/>
                </a:lnTo>
                <a:lnTo>
                  <a:pt x="110066" y="186266"/>
                </a:lnTo>
                <a:lnTo>
                  <a:pt x="93134" y="203200"/>
                </a:lnTo>
                <a:lnTo>
                  <a:pt x="76200" y="220133"/>
                </a:lnTo>
                <a:lnTo>
                  <a:pt x="67733" y="237066"/>
                </a:lnTo>
                <a:lnTo>
                  <a:pt x="59266" y="245533"/>
                </a:lnTo>
                <a:lnTo>
                  <a:pt x="50800" y="254000"/>
                </a:lnTo>
                <a:lnTo>
                  <a:pt x="42334" y="254000"/>
                </a:lnTo>
                <a:lnTo>
                  <a:pt x="33866" y="254000"/>
                </a:lnTo>
                <a:lnTo>
                  <a:pt x="25400" y="254000"/>
                </a:lnTo>
                <a:lnTo>
                  <a:pt x="16934" y="254000"/>
                </a:lnTo>
                <a:lnTo>
                  <a:pt x="8467" y="237066"/>
                </a:lnTo>
                <a:lnTo>
                  <a:pt x="8467" y="228600"/>
                </a:lnTo>
                <a:lnTo>
                  <a:pt x="0" y="211666"/>
                </a:lnTo>
                <a:lnTo>
                  <a:pt x="0" y="194733"/>
                </a:lnTo>
                <a:lnTo>
                  <a:pt x="8467" y="177800"/>
                </a:lnTo>
                <a:lnTo>
                  <a:pt x="8467" y="160866"/>
                </a:lnTo>
                <a:lnTo>
                  <a:pt x="16934" y="152400"/>
                </a:lnTo>
                <a:lnTo>
                  <a:pt x="25400" y="143933"/>
                </a:lnTo>
                <a:lnTo>
                  <a:pt x="42334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76200" y="152400"/>
                </a:lnTo>
                <a:lnTo>
                  <a:pt x="84667" y="160866"/>
                </a:lnTo>
                <a:lnTo>
                  <a:pt x="101600" y="169333"/>
                </a:lnTo>
                <a:lnTo>
                  <a:pt x="110066" y="177800"/>
                </a:lnTo>
                <a:lnTo>
                  <a:pt x="110066" y="194733"/>
                </a:lnTo>
                <a:lnTo>
                  <a:pt x="118534" y="211666"/>
                </a:lnTo>
                <a:lnTo>
                  <a:pt x="118534" y="228600"/>
                </a:lnTo>
                <a:lnTo>
                  <a:pt x="118534" y="237066"/>
                </a:lnTo>
                <a:lnTo>
                  <a:pt x="118534" y="254000"/>
                </a:lnTo>
                <a:lnTo>
                  <a:pt x="118534" y="262466"/>
                </a:lnTo>
                <a:lnTo>
                  <a:pt x="118534" y="262466"/>
                </a:lnTo>
                <a:lnTo>
                  <a:pt x="118534" y="262466"/>
                </a:lnTo>
                <a:lnTo>
                  <a:pt x="118534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973733" y="1227667"/>
            <a:ext cx="135468" cy="220134"/>
          </a:xfrm>
          <a:custGeom>
            <a:avLst/>
            <a:gdLst/>
            <a:ahLst/>
            <a:cxnLst/>
            <a:rect l="0" t="0" r="0" b="0"/>
            <a:pathLst>
              <a:path w="135468" h="220134">
                <a:moveTo>
                  <a:pt x="135467" y="0"/>
                </a:move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6"/>
                </a:lnTo>
                <a:lnTo>
                  <a:pt x="135467" y="16933"/>
                </a:lnTo>
                <a:lnTo>
                  <a:pt x="127001" y="25400"/>
                </a:lnTo>
                <a:lnTo>
                  <a:pt x="118533" y="42333"/>
                </a:lnTo>
                <a:lnTo>
                  <a:pt x="110067" y="67733"/>
                </a:lnTo>
                <a:lnTo>
                  <a:pt x="101601" y="84666"/>
                </a:lnTo>
                <a:lnTo>
                  <a:pt x="84667" y="110066"/>
                </a:lnTo>
                <a:lnTo>
                  <a:pt x="67733" y="135466"/>
                </a:lnTo>
                <a:lnTo>
                  <a:pt x="59267" y="152400"/>
                </a:lnTo>
                <a:lnTo>
                  <a:pt x="42333" y="177800"/>
                </a:lnTo>
                <a:lnTo>
                  <a:pt x="33867" y="194733"/>
                </a:lnTo>
                <a:lnTo>
                  <a:pt x="16934" y="203200"/>
                </a:lnTo>
                <a:lnTo>
                  <a:pt x="8467" y="211666"/>
                </a:lnTo>
                <a:lnTo>
                  <a:pt x="8467" y="220133"/>
                </a:lnTo>
                <a:lnTo>
                  <a:pt x="8467" y="220133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982200" y="1253067"/>
            <a:ext cx="127001" cy="186267"/>
          </a:xfrm>
          <a:custGeom>
            <a:avLst/>
            <a:gdLst/>
            <a:ahLst/>
            <a:cxnLst/>
            <a:rect l="0" t="0" r="0" b="0"/>
            <a:pathLst>
              <a:path w="127001" h="186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33866" y="50800"/>
                </a:lnTo>
                <a:lnTo>
                  <a:pt x="42334" y="67733"/>
                </a:lnTo>
                <a:lnTo>
                  <a:pt x="50800" y="84666"/>
                </a:lnTo>
                <a:lnTo>
                  <a:pt x="59266" y="101600"/>
                </a:lnTo>
                <a:lnTo>
                  <a:pt x="67733" y="127000"/>
                </a:lnTo>
                <a:lnTo>
                  <a:pt x="76200" y="143933"/>
                </a:lnTo>
                <a:lnTo>
                  <a:pt x="93134" y="160866"/>
                </a:lnTo>
                <a:lnTo>
                  <a:pt x="101600" y="169333"/>
                </a:lnTo>
                <a:lnTo>
                  <a:pt x="110066" y="177800"/>
                </a:lnTo>
                <a:lnTo>
                  <a:pt x="118534" y="186266"/>
                </a:lnTo>
                <a:lnTo>
                  <a:pt x="118534" y="186266"/>
                </a:lnTo>
                <a:lnTo>
                  <a:pt x="127000" y="186266"/>
                </a:lnTo>
                <a:lnTo>
                  <a:pt x="12700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236200" y="1236133"/>
            <a:ext cx="16935" cy="228601"/>
          </a:xfrm>
          <a:custGeom>
            <a:avLst/>
            <a:gdLst/>
            <a:ahLst/>
            <a:cxnLst/>
            <a:rect l="0" t="0" r="0" b="0"/>
            <a:pathLst>
              <a:path w="16935" h="2286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03200"/>
                </a:lnTo>
                <a:lnTo>
                  <a:pt x="8466" y="211667"/>
                </a:lnTo>
                <a:lnTo>
                  <a:pt x="8466" y="220134"/>
                </a:lnTo>
                <a:lnTo>
                  <a:pt x="8466" y="220134"/>
                </a:lnTo>
                <a:lnTo>
                  <a:pt x="8466" y="228600"/>
                </a:lnTo>
                <a:lnTo>
                  <a:pt x="8466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68466" y="13377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8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35468" y="8467"/>
                </a:lnTo>
                <a:lnTo>
                  <a:pt x="152400" y="8467"/>
                </a:lnTo>
                <a:lnTo>
                  <a:pt x="160868" y="8467"/>
                </a:lnTo>
                <a:lnTo>
                  <a:pt x="160868" y="8467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456334" y="1219200"/>
            <a:ext cx="127000" cy="245534"/>
          </a:xfrm>
          <a:custGeom>
            <a:avLst/>
            <a:gdLst/>
            <a:ahLst/>
            <a:cxnLst/>
            <a:rect l="0" t="0" r="0" b="0"/>
            <a:pathLst>
              <a:path w="127000" h="245534">
                <a:moveTo>
                  <a:pt x="0" y="16933"/>
                </a:move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2" y="0"/>
                </a:lnTo>
                <a:lnTo>
                  <a:pt x="25400" y="0"/>
                </a:lnTo>
                <a:lnTo>
                  <a:pt x="33866" y="0"/>
                </a:lnTo>
                <a:lnTo>
                  <a:pt x="50799" y="0"/>
                </a:lnTo>
                <a:lnTo>
                  <a:pt x="67733" y="0"/>
                </a:lnTo>
                <a:lnTo>
                  <a:pt x="76200" y="0"/>
                </a:lnTo>
                <a:lnTo>
                  <a:pt x="93132" y="8467"/>
                </a:lnTo>
                <a:lnTo>
                  <a:pt x="101600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0066" y="33867"/>
                </a:lnTo>
                <a:lnTo>
                  <a:pt x="101600" y="50800"/>
                </a:lnTo>
                <a:lnTo>
                  <a:pt x="93132" y="59267"/>
                </a:lnTo>
                <a:lnTo>
                  <a:pt x="84666" y="67733"/>
                </a:lnTo>
                <a:lnTo>
                  <a:pt x="76200" y="76200"/>
                </a:lnTo>
                <a:lnTo>
                  <a:pt x="76200" y="84667"/>
                </a:lnTo>
                <a:lnTo>
                  <a:pt x="67733" y="93133"/>
                </a:lnTo>
                <a:lnTo>
                  <a:pt x="59266" y="93133"/>
                </a:lnTo>
                <a:lnTo>
                  <a:pt x="59266" y="101600"/>
                </a:lnTo>
                <a:lnTo>
                  <a:pt x="50799" y="101600"/>
                </a:lnTo>
                <a:lnTo>
                  <a:pt x="50799" y="101600"/>
                </a:lnTo>
                <a:lnTo>
                  <a:pt x="50799" y="110067"/>
                </a:lnTo>
                <a:lnTo>
                  <a:pt x="50799" y="110067"/>
                </a:lnTo>
                <a:lnTo>
                  <a:pt x="50799" y="101600"/>
                </a:lnTo>
                <a:lnTo>
                  <a:pt x="59266" y="101600"/>
                </a:lnTo>
                <a:lnTo>
                  <a:pt x="59266" y="101600"/>
                </a:lnTo>
                <a:lnTo>
                  <a:pt x="67733" y="101600"/>
                </a:lnTo>
                <a:lnTo>
                  <a:pt x="76200" y="101600"/>
                </a:lnTo>
                <a:lnTo>
                  <a:pt x="93132" y="101600"/>
                </a:lnTo>
                <a:lnTo>
                  <a:pt x="101600" y="101600"/>
                </a:lnTo>
                <a:lnTo>
                  <a:pt x="110066" y="110067"/>
                </a:lnTo>
                <a:lnTo>
                  <a:pt x="118532" y="118533"/>
                </a:lnTo>
                <a:lnTo>
                  <a:pt x="126999" y="127000"/>
                </a:lnTo>
                <a:lnTo>
                  <a:pt x="126999" y="143933"/>
                </a:lnTo>
                <a:lnTo>
                  <a:pt x="126999" y="160867"/>
                </a:lnTo>
                <a:lnTo>
                  <a:pt x="126999" y="177800"/>
                </a:lnTo>
                <a:lnTo>
                  <a:pt x="126999" y="194733"/>
                </a:lnTo>
                <a:lnTo>
                  <a:pt x="126999" y="203200"/>
                </a:lnTo>
                <a:lnTo>
                  <a:pt x="118532" y="211667"/>
                </a:lnTo>
                <a:lnTo>
                  <a:pt x="118532" y="220133"/>
                </a:lnTo>
                <a:lnTo>
                  <a:pt x="110066" y="228600"/>
                </a:lnTo>
                <a:lnTo>
                  <a:pt x="110066" y="237067"/>
                </a:lnTo>
                <a:lnTo>
                  <a:pt x="93132" y="237067"/>
                </a:lnTo>
                <a:lnTo>
                  <a:pt x="84666" y="245533"/>
                </a:lnTo>
                <a:lnTo>
                  <a:pt x="76200" y="245533"/>
                </a:lnTo>
                <a:lnTo>
                  <a:pt x="59266" y="245533"/>
                </a:lnTo>
                <a:lnTo>
                  <a:pt x="50799" y="245533"/>
                </a:lnTo>
                <a:lnTo>
                  <a:pt x="33866" y="237067"/>
                </a:lnTo>
                <a:lnTo>
                  <a:pt x="25400" y="237067"/>
                </a:lnTo>
                <a:lnTo>
                  <a:pt x="16932" y="220133"/>
                </a:lnTo>
                <a:lnTo>
                  <a:pt x="16932" y="220133"/>
                </a:lnTo>
                <a:lnTo>
                  <a:pt x="8466" y="203200"/>
                </a:lnTo>
                <a:lnTo>
                  <a:pt x="8466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786534" y="2125133"/>
            <a:ext cx="194734" cy="296335"/>
          </a:xfrm>
          <a:custGeom>
            <a:avLst/>
            <a:gdLst/>
            <a:ahLst/>
            <a:cxnLst/>
            <a:rect l="0" t="0" r="0" b="0"/>
            <a:pathLst>
              <a:path w="194734" h="296335">
                <a:moveTo>
                  <a:pt x="160866" y="16934"/>
                </a:moveTo>
                <a:lnTo>
                  <a:pt x="160866" y="16934"/>
                </a:lnTo>
                <a:lnTo>
                  <a:pt x="160866" y="16934"/>
                </a:lnTo>
                <a:lnTo>
                  <a:pt x="160866" y="16934"/>
                </a:lnTo>
                <a:lnTo>
                  <a:pt x="152400" y="16934"/>
                </a:lnTo>
                <a:lnTo>
                  <a:pt x="152400" y="16934"/>
                </a:lnTo>
                <a:lnTo>
                  <a:pt x="143932" y="16934"/>
                </a:lnTo>
                <a:lnTo>
                  <a:pt x="135466" y="8467"/>
                </a:lnTo>
                <a:lnTo>
                  <a:pt x="127000" y="8467"/>
                </a:lnTo>
                <a:lnTo>
                  <a:pt x="118533" y="8467"/>
                </a:lnTo>
                <a:lnTo>
                  <a:pt x="101599" y="8467"/>
                </a:lnTo>
                <a:lnTo>
                  <a:pt x="93132" y="8467"/>
                </a:lnTo>
                <a:lnTo>
                  <a:pt x="76200" y="8467"/>
                </a:lnTo>
                <a:lnTo>
                  <a:pt x="67732" y="8467"/>
                </a:lnTo>
                <a:lnTo>
                  <a:pt x="59266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16934"/>
                </a:lnTo>
                <a:lnTo>
                  <a:pt x="33866" y="25400"/>
                </a:lnTo>
                <a:lnTo>
                  <a:pt x="25399" y="33867"/>
                </a:lnTo>
                <a:lnTo>
                  <a:pt x="25399" y="50800"/>
                </a:lnTo>
                <a:lnTo>
                  <a:pt x="16932" y="59267"/>
                </a:lnTo>
                <a:lnTo>
                  <a:pt x="16932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8466" y="118534"/>
                </a:lnTo>
                <a:lnTo>
                  <a:pt x="8466" y="118534"/>
                </a:lnTo>
                <a:lnTo>
                  <a:pt x="16932" y="110067"/>
                </a:lnTo>
                <a:lnTo>
                  <a:pt x="25399" y="110067"/>
                </a:lnTo>
                <a:lnTo>
                  <a:pt x="42333" y="101600"/>
                </a:lnTo>
                <a:lnTo>
                  <a:pt x="50800" y="93134"/>
                </a:lnTo>
                <a:lnTo>
                  <a:pt x="67732" y="84667"/>
                </a:lnTo>
                <a:lnTo>
                  <a:pt x="84666" y="84667"/>
                </a:lnTo>
                <a:lnTo>
                  <a:pt x="93132" y="84667"/>
                </a:lnTo>
                <a:lnTo>
                  <a:pt x="110066" y="84667"/>
                </a:lnTo>
                <a:lnTo>
                  <a:pt x="127000" y="93134"/>
                </a:lnTo>
                <a:lnTo>
                  <a:pt x="135466" y="101600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77799" y="143934"/>
                </a:lnTo>
                <a:lnTo>
                  <a:pt x="186266" y="160867"/>
                </a:lnTo>
                <a:lnTo>
                  <a:pt x="186266" y="177800"/>
                </a:lnTo>
                <a:lnTo>
                  <a:pt x="194733" y="194734"/>
                </a:lnTo>
                <a:lnTo>
                  <a:pt x="194733" y="211667"/>
                </a:lnTo>
                <a:lnTo>
                  <a:pt x="194733" y="220134"/>
                </a:lnTo>
                <a:lnTo>
                  <a:pt x="186266" y="237067"/>
                </a:lnTo>
                <a:lnTo>
                  <a:pt x="186266" y="245534"/>
                </a:lnTo>
                <a:lnTo>
                  <a:pt x="177799" y="262467"/>
                </a:lnTo>
                <a:lnTo>
                  <a:pt x="169332" y="270934"/>
                </a:lnTo>
                <a:lnTo>
                  <a:pt x="152400" y="279400"/>
                </a:lnTo>
                <a:lnTo>
                  <a:pt x="135466" y="287867"/>
                </a:lnTo>
                <a:lnTo>
                  <a:pt x="118533" y="287867"/>
                </a:lnTo>
                <a:lnTo>
                  <a:pt x="101599" y="296334"/>
                </a:lnTo>
                <a:lnTo>
                  <a:pt x="84666" y="296334"/>
                </a:lnTo>
                <a:lnTo>
                  <a:pt x="67732" y="296334"/>
                </a:lnTo>
                <a:lnTo>
                  <a:pt x="50800" y="287867"/>
                </a:lnTo>
                <a:lnTo>
                  <a:pt x="42333" y="287867"/>
                </a:lnTo>
                <a:lnTo>
                  <a:pt x="25399" y="270934"/>
                </a:lnTo>
                <a:lnTo>
                  <a:pt x="25399" y="262467"/>
                </a:lnTo>
                <a:lnTo>
                  <a:pt x="25399" y="262467"/>
                </a:lnTo>
                <a:lnTo>
                  <a:pt x="16932" y="254000"/>
                </a:lnTo>
                <a:lnTo>
                  <a:pt x="16932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1032066" y="2167467"/>
            <a:ext cx="186269" cy="211667"/>
          </a:xfrm>
          <a:custGeom>
            <a:avLst/>
            <a:gdLst/>
            <a:ahLst/>
            <a:cxnLst/>
            <a:rect l="0" t="0" r="0" b="0"/>
            <a:pathLst>
              <a:path w="186269" h="211667">
                <a:moveTo>
                  <a:pt x="186268" y="0"/>
                </a:moveTo>
                <a:lnTo>
                  <a:pt x="186268" y="0"/>
                </a:lnTo>
                <a:lnTo>
                  <a:pt x="186268" y="0"/>
                </a:lnTo>
                <a:lnTo>
                  <a:pt x="186268" y="0"/>
                </a:lnTo>
                <a:lnTo>
                  <a:pt x="186268" y="8466"/>
                </a:lnTo>
                <a:lnTo>
                  <a:pt x="186268" y="8466"/>
                </a:lnTo>
                <a:lnTo>
                  <a:pt x="177801" y="16933"/>
                </a:lnTo>
                <a:lnTo>
                  <a:pt x="169334" y="25400"/>
                </a:lnTo>
                <a:lnTo>
                  <a:pt x="152400" y="42333"/>
                </a:lnTo>
                <a:lnTo>
                  <a:pt x="135468" y="59266"/>
                </a:lnTo>
                <a:lnTo>
                  <a:pt x="118534" y="84666"/>
                </a:lnTo>
                <a:lnTo>
                  <a:pt x="93134" y="101600"/>
                </a:lnTo>
                <a:lnTo>
                  <a:pt x="76200" y="127000"/>
                </a:lnTo>
                <a:lnTo>
                  <a:pt x="59268" y="152400"/>
                </a:lnTo>
                <a:lnTo>
                  <a:pt x="42334" y="169333"/>
                </a:lnTo>
                <a:lnTo>
                  <a:pt x="25401" y="186266"/>
                </a:lnTo>
                <a:lnTo>
                  <a:pt x="25401" y="203200"/>
                </a:lnTo>
                <a:lnTo>
                  <a:pt x="16934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074400" y="2167467"/>
            <a:ext cx="194734" cy="304801"/>
          </a:xfrm>
          <a:custGeom>
            <a:avLst/>
            <a:gdLst/>
            <a:ahLst/>
            <a:cxnLst/>
            <a:rect l="0" t="0" r="0" b="0"/>
            <a:pathLst>
              <a:path w="194734" h="304801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16933"/>
                </a:lnTo>
                <a:lnTo>
                  <a:pt x="16934" y="25400"/>
                </a:lnTo>
                <a:lnTo>
                  <a:pt x="25400" y="42333"/>
                </a:lnTo>
                <a:lnTo>
                  <a:pt x="42333" y="59266"/>
                </a:lnTo>
                <a:lnTo>
                  <a:pt x="50800" y="76200"/>
                </a:lnTo>
                <a:lnTo>
                  <a:pt x="67734" y="101600"/>
                </a:lnTo>
                <a:lnTo>
                  <a:pt x="76200" y="118533"/>
                </a:lnTo>
                <a:lnTo>
                  <a:pt x="93134" y="152400"/>
                </a:lnTo>
                <a:lnTo>
                  <a:pt x="101600" y="177800"/>
                </a:lnTo>
                <a:lnTo>
                  <a:pt x="118533" y="203200"/>
                </a:lnTo>
                <a:lnTo>
                  <a:pt x="135467" y="228600"/>
                </a:lnTo>
                <a:lnTo>
                  <a:pt x="152400" y="254000"/>
                </a:lnTo>
                <a:lnTo>
                  <a:pt x="169334" y="279400"/>
                </a:lnTo>
                <a:lnTo>
                  <a:pt x="169334" y="279400"/>
                </a:lnTo>
                <a:lnTo>
                  <a:pt x="194733" y="304800"/>
                </a:lnTo>
                <a:lnTo>
                  <a:pt x="194733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07067" y="2794000"/>
            <a:ext cx="194734" cy="279401"/>
          </a:xfrm>
          <a:custGeom>
            <a:avLst/>
            <a:gdLst/>
            <a:ahLst/>
            <a:cxnLst/>
            <a:rect l="0" t="0" r="0" b="0"/>
            <a:pathLst>
              <a:path w="194734" h="279401">
                <a:moveTo>
                  <a:pt x="76200" y="67733"/>
                </a:moveTo>
                <a:lnTo>
                  <a:pt x="76200" y="67733"/>
                </a:lnTo>
                <a:lnTo>
                  <a:pt x="76200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84666" y="33867"/>
                </a:lnTo>
                <a:lnTo>
                  <a:pt x="93133" y="25400"/>
                </a:lnTo>
                <a:lnTo>
                  <a:pt x="101600" y="16933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0"/>
                </a:lnTo>
                <a:lnTo>
                  <a:pt x="135466" y="8467"/>
                </a:lnTo>
                <a:lnTo>
                  <a:pt x="135466" y="16933"/>
                </a:lnTo>
                <a:lnTo>
                  <a:pt x="143933" y="25400"/>
                </a:lnTo>
                <a:lnTo>
                  <a:pt x="143933" y="33867"/>
                </a:lnTo>
                <a:lnTo>
                  <a:pt x="143933" y="50800"/>
                </a:lnTo>
                <a:lnTo>
                  <a:pt x="143933" y="76200"/>
                </a:lnTo>
                <a:lnTo>
                  <a:pt x="143933" y="101600"/>
                </a:lnTo>
                <a:lnTo>
                  <a:pt x="143933" y="127000"/>
                </a:lnTo>
                <a:lnTo>
                  <a:pt x="143933" y="152400"/>
                </a:lnTo>
                <a:lnTo>
                  <a:pt x="135466" y="177800"/>
                </a:lnTo>
                <a:lnTo>
                  <a:pt x="127000" y="203200"/>
                </a:lnTo>
                <a:lnTo>
                  <a:pt x="118533" y="220133"/>
                </a:lnTo>
                <a:lnTo>
                  <a:pt x="110066" y="237067"/>
                </a:lnTo>
                <a:lnTo>
                  <a:pt x="93133" y="245533"/>
                </a:lnTo>
                <a:lnTo>
                  <a:pt x="84666" y="254000"/>
                </a:lnTo>
                <a:lnTo>
                  <a:pt x="67733" y="262467"/>
                </a:lnTo>
                <a:lnTo>
                  <a:pt x="59266" y="270933"/>
                </a:lnTo>
                <a:lnTo>
                  <a:pt x="42333" y="279400"/>
                </a:lnTo>
                <a:lnTo>
                  <a:pt x="33866" y="279400"/>
                </a:lnTo>
                <a:lnTo>
                  <a:pt x="25400" y="270933"/>
                </a:lnTo>
                <a:lnTo>
                  <a:pt x="16933" y="262467"/>
                </a:lnTo>
                <a:lnTo>
                  <a:pt x="8466" y="254000"/>
                </a:lnTo>
                <a:lnTo>
                  <a:pt x="8466" y="245533"/>
                </a:lnTo>
                <a:lnTo>
                  <a:pt x="0" y="237067"/>
                </a:lnTo>
                <a:lnTo>
                  <a:pt x="0" y="220133"/>
                </a:lnTo>
                <a:lnTo>
                  <a:pt x="0" y="211667"/>
                </a:lnTo>
                <a:lnTo>
                  <a:pt x="8466" y="203200"/>
                </a:lnTo>
                <a:lnTo>
                  <a:pt x="16933" y="194733"/>
                </a:lnTo>
                <a:lnTo>
                  <a:pt x="25400" y="186267"/>
                </a:lnTo>
                <a:lnTo>
                  <a:pt x="33866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67733" y="177800"/>
                </a:lnTo>
                <a:lnTo>
                  <a:pt x="84666" y="177800"/>
                </a:lnTo>
                <a:lnTo>
                  <a:pt x="93133" y="186267"/>
                </a:lnTo>
                <a:lnTo>
                  <a:pt x="110066" y="194733"/>
                </a:lnTo>
                <a:lnTo>
                  <a:pt x="127000" y="203200"/>
                </a:lnTo>
                <a:lnTo>
                  <a:pt x="135466" y="211667"/>
                </a:lnTo>
                <a:lnTo>
                  <a:pt x="143933" y="228600"/>
                </a:lnTo>
                <a:lnTo>
                  <a:pt x="152400" y="237067"/>
                </a:lnTo>
                <a:lnTo>
                  <a:pt x="160866" y="245533"/>
                </a:lnTo>
                <a:lnTo>
                  <a:pt x="169333" y="254000"/>
                </a:lnTo>
                <a:lnTo>
                  <a:pt x="169333" y="262467"/>
                </a:lnTo>
                <a:lnTo>
                  <a:pt x="177800" y="262467"/>
                </a:lnTo>
                <a:lnTo>
                  <a:pt x="177800" y="270933"/>
                </a:lnTo>
                <a:lnTo>
                  <a:pt x="186266" y="270933"/>
                </a:lnTo>
                <a:lnTo>
                  <a:pt x="186266" y="270933"/>
                </a:lnTo>
                <a:lnTo>
                  <a:pt x="194733" y="270933"/>
                </a:lnTo>
                <a:lnTo>
                  <a:pt x="194733" y="270933"/>
                </a:lnTo>
                <a:lnTo>
                  <a:pt x="194733" y="262467"/>
                </a:lnTo>
                <a:lnTo>
                  <a:pt x="194733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11867" y="2827867"/>
            <a:ext cx="143934" cy="220134"/>
          </a:xfrm>
          <a:custGeom>
            <a:avLst/>
            <a:gdLst/>
            <a:ahLst/>
            <a:cxnLst/>
            <a:rect l="0" t="0" r="0" b="0"/>
            <a:pathLst>
              <a:path w="143934" h="220134">
                <a:moveTo>
                  <a:pt x="135466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16933"/>
                </a:lnTo>
                <a:lnTo>
                  <a:pt x="127000" y="25400"/>
                </a:lnTo>
                <a:lnTo>
                  <a:pt x="118533" y="42333"/>
                </a:lnTo>
                <a:lnTo>
                  <a:pt x="110066" y="50800"/>
                </a:lnTo>
                <a:lnTo>
                  <a:pt x="101600" y="67733"/>
                </a:lnTo>
                <a:lnTo>
                  <a:pt x="84666" y="84666"/>
                </a:lnTo>
                <a:lnTo>
                  <a:pt x="76200" y="110066"/>
                </a:lnTo>
                <a:lnTo>
                  <a:pt x="59266" y="127000"/>
                </a:lnTo>
                <a:lnTo>
                  <a:pt x="50800" y="143933"/>
                </a:lnTo>
                <a:lnTo>
                  <a:pt x="42333" y="160866"/>
                </a:lnTo>
                <a:lnTo>
                  <a:pt x="25400" y="177800"/>
                </a:lnTo>
                <a:lnTo>
                  <a:pt x="16933" y="194733"/>
                </a:lnTo>
                <a:lnTo>
                  <a:pt x="8466" y="211666"/>
                </a:lnTo>
                <a:lnTo>
                  <a:pt x="8466" y="211666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8466" y="211666"/>
                </a:lnTo>
                <a:lnTo>
                  <a:pt x="8466" y="211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803400" y="2844800"/>
            <a:ext cx="143934" cy="211668"/>
          </a:xfrm>
          <a:custGeom>
            <a:avLst/>
            <a:gdLst/>
            <a:ahLst/>
            <a:cxnLst/>
            <a:rect l="0" t="0" r="0" b="0"/>
            <a:pathLst>
              <a:path w="143934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33867" y="59267"/>
                </a:lnTo>
                <a:lnTo>
                  <a:pt x="42333" y="76200"/>
                </a:lnTo>
                <a:lnTo>
                  <a:pt x="50800" y="93133"/>
                </a:lnTo>
                <a:lnTo>
                  <a:pt x="59267" y="101600"/>
                </a:lnTo>
                <a:lnTo>
                  <a:pt x="67733" y="118533"/>
                </a:lnTo>
                <a:lnTo>
                  <a:pt x="76200" y="135467"/>
                </a:lnTo>
                <a:lnTo>
                  <a:pt x="84667" y="152400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110067" y="186267"/>
                </a:lnTo>
                <a:lnTo>
                  <a:pt x="118533" y="194733"/>
                </a:lnTo>
                <a:lnTo>
                  <a:pt x="118533" y="203200"/>
                </a:lnTo>
                <a:lnTo>
                  <a:pt x="127000" y="203200"/>
                </a:lnTo>
                <a:lnTo>
                  <a:pt x="135467" y="211667"/>
                </a:lnTo>
                <a:lnTo>
                  <a:pt x="135467" y="203200"/>
                </a:lnTo>
                <a:lnTo>
                  <a:pt x="143933" y="203200"/>
                </a:lnTo>
                <a:lnTo>
                  <a:pt x="143933" y="203200"/>
                </a:lnTo>
                <a:lnTo>
                  <a:pt x="143933" y="194733"/>
                </a:lnTo>
                <a:lnTo>
                  <a:pt x="143933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1267" y="2836333"/>
            <a:ext cx="33867" cy="220135"/>
          </a:xfrm>
          <a:custGeom>
            <a:avLst/>
            <a:gdLst/>
            <a:ahLst/>
            <a:cxnLst/>
            <a:rect l="0" t="0" r="0" b="0"/>
            <a:pathLst>
              <a:path w="33867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93134"/>
                </a:lnTo>
                <a:lnTo>
                  <a:pt x="16933" y="118534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9334"/>
                </a:lnTo>
                <a:lnTo>
                  <a:pt x="25400" y="177800"/>
                </a:lnTo>
                <a:lnTo>
                  <a:pt x="25400" y="194734"/>
                </a:lnTo>
                <a:lnTo>
                  <a:pt x="25400" y="203200"/>
                </a:lnTo>
                <a:lnTo>
                  <a:pt x="25400" y="211667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11667"/>
                </a:lnTo>
                <a:lnTo>
                  <a:pt x="33866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15067" y="2929467"/>
            <a:ext cx="203201" cy="16934"/>
          </a:xfrm>
          <a:custGeom>
            <a:avLst/>
            <a:gdLst/>
            <a:ahLst/>
            <a:cxnLst/>
            <a:rect l="0" t="0" r="0" b="0"/>
            <a:pathLst>
              <a:path w="2032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16933"/>
                </a:lnTo>
                <a:lnTo>
                  <a:pt x="110066" y="16933"/>
                </a:lnTo>
                <a:lnTo>
                  <a:pt x="135466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86266" y="0"/>
                </a:lnTo>
                <a:lnTo>
                  <a:pt x="186266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02933" y="2785533"/>
            <a:ext cx="160868" cy="287868"/>
          </a:xfrm>
          <a:custGeom>
            <a:avLst/>
            <a:gdLst/>
            <a:ahLst/>
            <a:cxnLst/>
            <a:rect l="0" t="0" r="0" b="0"/>
            <a:pathLst>
              <a:path w="160868" h="287868">
                <a:moveTo>
                  <a:pt x="8467" y="8467"/>
                </a:move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93134" y="16934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42334"/>
                </a:lnTo>
                <a:lnTo>
                  <a:pt x="93134" y="50800"/>
                </a:lnTo>
                <a:lnTo>
                  <a:pt x="93134" y="67734"/>
                </a:lnTo>
                <a:lnTo>
                  <a:pt x="84667" y="84667"/>
                </a:lnTo>
                <a:lnTo>
                  <a:pt x="76200" y="93134"/>
                </a:lnTo>
                <a:lnTo>
                  <a:pt x="67734" y="101600"/>
                </a:lnTo>
                <a:lnTo>
                  <a:pt x="59267" y="110067"/>
                </a:lnTo>
                <a:lnTo>
                  <a:pt x="50800" y="118534"/>
                </a:lnTo>
                <a:lnTo>
                  <a:pt x="42334" y="127000"/>
                </a:lnTo>
                <a:lnTo>
                  <a:pt x="33867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33867" y="135467"/>
                </a:lnTo>
                <a:lnTo>
                  <a:pt x="42334" y="127000"/>
                </a:lnTo>
                <a:lnTo>
                  <a:pt x="59267" y="127000"/>
                </a:lnTo>
                <a:lnTo>
                  <a:pt x="67734" y="127000"/>
                </a:lnTo>
                <a:lnTo>
                  <a:pt x="84667" y="127000"/>
                </a:lnTo>
                <a:lnTo>
                  <a:pt x="101600" y="127000"/>
                </a:lnTo>
                <a:lnTo>
                  <a:pt x="110067" y="135467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52400" y="160867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0867" y="220134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43934" y="254000"/>
                </a:lnTo>
                <a:lnTo>
                  <a:pt x="127000" y="254000"/>
                </a:lnTo>
                <a:lnTo>
                  <a:pt x="118534" y="270934"/>
                </a:lnTo>
                <a:lnTo>
                  <a:pt x="110067" y="270934"/>
                </a:lnTo>
                <a:lnTo>
                  <a:pt x="93134" y="279400"/>
                </a:lnTo>
                <a:lnTo>
                  <a:pt x="76200" y="279400"/>
                </a:lnTo>
                <a:lnTo>
                  <a:pt x="59267" y="287867"/>
                </a:lnTo>
                <a:lnTo>
                  <a:pt x="50800" y="287867"/>
                </a:lnTo>
                <a:lnTo>
                  <a:pt x="33867" y="279400"/>
                </a:lnTo>
                <a:lnTo>
                  <a:pt x="25400" y="279400"/>
                </a:lnTo>
                <a:lnTo>
                  <a:pt x="8467" y="270934"/>
                </a:lnTo>
                <a:lnTo>
                  <a:pt x="8467" y="270934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90800" y="2912533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590800" y="2971800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3" y="16933"/>
                </a:lnTo>
                <a:lnTo>
                  <a:pt x="84667" y="16933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904067" y="2726267"/>
            <a:ext cx="237067" cy="313267"/>
          </a:xfrm>
          <a:custGeom>
            <a:avLst/>
            <a:gdLst/>
            <a:ahLst/>
            <a:cxnLst/>
            <a:rect l="0" t="0" r="0" b="0"/>
            <a:pathLst>
              <a:path w="237067" h="313267">
                <a:moveTo>
                  <a:pt x="203200" y="0"/>
                </a:moveTo>
                <a:lnTo>
                  <a:pt x="203200" y="8466"/>
                </a:lnTo>
                <a:lnTo>
                  <a:pt x="194733" y="8466"/>
                </a:lnTo>
                <a:lnTo>
                  <a:pt x="186266" y="8466"/>
                </a:lnTo>
                <a:lnTo>
                  <a:pt x="177800" y="8466"/>
                </a:lnTo>
                <a:lnTo>
                  <a:pt x="169333" y="8466"/>
                </a:lnTo>
                <a:lnTo>
                  <a:pt x="160866" y="16933"/>
                </a:lnTo>
                <a:lnTo>
                  <a:pt x="143933" y="16933"/>
                </a:lnTo>
                <a:lnTo>
                  <a:pt x="127000" y="25400"/>
                </a:lnTo>
                <a:lnTo>
                  <a:pt x="118533" y="25400"/>
                </a:lnTo>
                <a:lnTo>
                  <a:pt x="101600" y="25400"/>
                </a:lnTo>
                <a:lnTo>
                  <a:pt x="93133" y="25400"/>
                </a:lnTo>
                <a:lnTo>
                  <a:pt x="76200" y="33866"/>
                </a:lnTo>
                <a:lnTo>
                  <a:pt x="67733" y="33866"/>
                </a:lnTo>
                <a:lnTo>
                  <a:pt x="59266" y="33866"/>
                </a:lnTo>
                <a:lnTo>
                  <a:pt x="50800" y="33866"/>
                </a:lnTo>
                <a:lnTo>
                  <a:pt x="42333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67733"/>
                </a:lnTo>
                <a:lnTo>
                  <a:pt x="16933" y="76200"/>
                </a:lnTo>
                <a:lnTo>
                  <a:pt x="16933" y="84666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0066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27000"/>
                </a:lnTo>
                <a:lnTo>
                  <a:pt x="8466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6" y="135466"/>
                </a:lnTo>
                <a:lnTo>
                  <a:pt x="8466" y="135466"/>
                </a:lnTo>
                <a:lnTo>
                  <a:pt x="8466" y="135466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18533"/>
                </a:lnTo>
                <a:lnTo>
                  <a:pt x="42333" y="118533"/>
                </a:lnTo>
                <a:lnTo>
                  <a:pt x="59266" y="110066"/>
                </a:lnTo>
                <a:lnTo>
                  <a:pt x="67733" y="101600"/>
                </a:lnTo>
                <a:lnTo>
                  <a:pt x="84666" y="93133"/>
                </a:lnTo>
                <a:lnTo>
                  <a:pt x="101600" y="93133"/>
                </a:lnTo>
                <a:lnTo>
                  <a:pt x="118533" y="93133"/>
                </a:lnTo>
                <a:lnTo>
                  <a:pt x="135466" y="101600"/>
                </a:lnTo>
                <a:lnTo>
                  <a:pt x="152400" y="101600"/>
                </a:lnTo>
                <a:lnTo>
                  <a:pt x="169333" y="118533"/>
                </a:lnTo>
                <a:lnTo>
                  <a:pt x="186266" y="127000"/>
                </a:lnTo>
                <a:lnTo>
                  <a:pt x="203200" y="135466"/>
                </a:lnTo>
                <a:lnTo>
                  <a:pt x="211666" y="152400"/>
                </a:lnTo>
                <a:lnTo>
                  <a:pt x="220133" y="169333"/>
                </a:lnTo>
                <a:lnTo>
                  <a:pt x="228600" y="186266"/>
                </a:lnTo>
                <a:lnTo>
                  <a:pt x="237066" y="203200"/>
                </a:lnTo>
                <a:lnTo>
                  <a:pt x="237066" y="220133"/>
                </a:lnTo>
                <a:lnTo>
                  <a:pt x="237066" y="237066"/>
                </a:lnTo>
                <a:lnTo>
                  <a:pt x="237066" y="245533"/>
                </a:lnTo>
                <a:lnTo>
                  <a:pt x="228600" y="262466"/>
                </a:lnTo>
                <a:lnTo>
                  <a:pt x="220133" y="270933"/>
                </a:lnTo>
                <a:lnTo>
                  <a:pt x="211666" y="287866"/>
                </a:lnTo>
                <a:lnTo>
                  <a:pt x="203200" y="296333"/>
                </a:lnTo>
                <a:lnTo>
                  <a:pt x="186266" y="304800"/>
                </a:lnTo>
                <a:lnTo>
                  <a:pt x="169333" y="313266"/>
                </a:lnTo>
                <a:lnTo>
                  <a:pt x="152400" y="313266"/>
                </a:lnTo>
                <a:lnTo>
                  <a:pt x="135466" y="313266"/>
                </a:lnTo>
                <a:lnTo>
                  <a:pt x="118533" y="313266"/>
                </a:lnTo>
                <a:lnTo>
                  <a:pt x="101600" y="313266"/>
                </a:lnTo>
                <a:lnTo>
                  <a:pt x="93133" y="313266"/>
                </a:lnTo>
                <a:lnTo>
                  <a:pt x="76200" y="304800"/>
                </a:lnTo>
                <a:lnTo>
                  <a:pt x="67733" y="296333"/>
                </a:lnTo>
                <a:lnTo>
                  <a:pt x="59266" y="287866"/>
                </a:lnTo>
                <a:lnTo>
                  <a:pt x="50800" y="287866"/>
                </a:lnTo>
                <a:lnTo>
                  <a:pt x="50800" y="270933"/>
                </a:lnTo>
                <a:lnTo>
                  <a:pt x="50800" y="270933"/>
                </a:lnTo>
                <a:lnTo>
                  <a:pt x="50800" y="270933"/>
                </a:lnTo>
                <a:lnTo>
                  <a:pt x="5080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68133" y="2777067"/>
            <a:ext cx="127001" cy="262467"/>
          </a:xfrm>
          <a:custGeom>
            <a:avLst/>
            <a:gdLst/>
            <a:ahLst/>
            <a:cxnLst/>
            <a:rect l="0" t="0" r="0" b="0"/>
            <a:pathLst>
              <a:path w="127001" h="262467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0067" y="33866"/>
                </a:lnTo>
                <a:lnTo>
                  <a:pt x="101600" y="50800"/>
                </a:lnTo>
                <a:lnTo>
                  <a:pt x="84667" y="67733"/>
                </a:lnTo>
                <a:lnTo>
                  <a:pt x="76200" y="93133"/>
                </a:lnTo>
                <a:lnTo>
                  <a:pt x="67734" y="118533"/>
                </a:lnTo>
                <a:lnTo>
                  <a:pt x="50800" y="135466"/>
                </a:lnTo>
                <a:lnTo>
                  <a:pt x="42334" y="160866"/>
                </a:lnTo>
                <a:lnTo>
                  <a:pt x="33867" y="186266"/>
                </a:lnTo>
                <a:lnTo>
                  <a:pt x="25400" y="203200"/>
                </a:lnTo>
                <a:lnTo>
                  <a:pt x="16934" y="220133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54000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225800" y="2810933"/>
            <a:ext cx="194734" cy="220135"/>
          </a:xfrm>
          <a:custGeom>
            <a:avLst/>
            <a:gdLst/>
            <a:ahLst/>
            <a:cxnLst/>
            <a:rect l="0" t="0" r="0" b="0"/>
            <a:pathLst>
              <a:path w="194734" h="220135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33867" y="33867"/>
                </a:lnTo>
                <a:lnTo>
                  <a:pt x="42333" y="50800"/>
                </a:lnTo>
                <a:lnTo>
                  <a:pt x="59267" y="67734"/>
                </a:lnTo>
                <a:lnTo>
                  <a:pt x="67733" y="846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8533" y="143934"/>
                </a:lnTo>
                <a:lnTo>
                  <a:pt x="135467" y="160867"/>
                </a:lnTo>
                <a:lnTo>
                  <a:pt x="152400" y="169334"/>
                </a:lnTo>
                <a:lnTo>
                  <a:pt x="160867" y="186267"/>
                </a:lnTo>
                <a:lnTo>
                  <a:pt x="177800" y="203200"/>
                </a:lnTo>
                <a:lnTo>
                  <a:pt x="186267" y="211667"/>
                </a:lnTo>
                <a:lnTo>
                  <a:pt x="186267" y="211667"/>
                </a:lnTo>
                <a:lnTo>
                  <a:pt x="194733" y="220134"/>
                </a:lnTo>
                <a:lnTo>
                  <a:pt x="194733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71800" y="3276600"/>
            <a:ext cx="194734" cy="287868"/>
          </a:xfrm>
          <a:custGeom>
            <a:avLst/>
            <a:gdLst/>
            <a:ahLst/>
            <a:cxnLst/>
            <a:rect l="0" t="0" r="0" b="0"/>
            <a:pathLst>
              <a:path w="194734" h="287868">
                <a:moveTo>
                  <a:pt x="16933" y="67733"/>
                </a:moveTo>
                <a:lnTo>
                  <a:pt x="16933" y="67733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50800"/>
                </a:lnTo>
                <a:lnTo>
                  <a:pt x="33867" y="42333"/>
                </a:lnTo>
                <a:lnTo>
                  <a:pt x="42333" y="33867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59267"/>
                </a:lnTo>
                <a:lnTo>
                  <a:pt x="118533" y="67733"/>
                </a:lnTo>
                <a:lnTo>
                  <a:pt x="110067" y="84667"/>
                </a:lnTo>
                <a:lnTo>
                  <a:pt x="110067" y="93133"/>
                </a:lnTo>
                <a:lnTo>
                  <a:pt x="101600" y="101600"/>
                </a:lnTo>
                <a:lnTo>
                  <a:pt x="93133" y="118533"/>
                </a:lnTo>
                <a:lnTo>
                  <a:pt x="84667" y="127000"/>
                </a:lnTo>
                <a:lnTo>
                  <a:pt x="84667" y="135467"/>
                </a:lnTo>
                <a:lnTo>
                  <a:pt x="76200" y="143933"/>
                </a:lnTo>
                <a:lnTo>
                  <a:pt x="59267" y="152400"/>
                </a:lnTo>
                <a:lnTo>
                  <a:pt x="50800" y="152400"/>
                </a:lnTo>
                <a:lnTo>
                  <a:pt x="42333" y="160867"/>
                </a:lnTo>
                <a:lnTo>
                  <a:pt x="42333" y="160867"/>
                </a:lnTo>
                <a:lnTo>
                  <a:pt x="33867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25400" y="169333"/>
                </a:lnTo>
                <a:lnTo>
                  <a:pt x="25400" y="160867"/>
                </a:lnTo>
                <a:lnTo>
                  <a:pt x="33867" y="160867"/>
                </a:lnTo>
                <a:lnTo>
                  <a:pt x="42333" y="152400"/>
                </a:lnTo>
                <a:lnTo>
                  <a:pt x="50800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93133" y="118533"/>
                </a:lnTo>
                <a:lnTo>
                  <a:pt x="110067" y="118533"/>
                </a:lnTo>
                <a:lnTo>
                  <a:pt x="118533" y="118533"/>
                </a:lnTo>
                <a:lnTo>
                  <a:pt x="135467" y="118533"/>
                </a:lnTo>
                <a:lnTo>
                  <a:pt x="152400" y="118533"/>
                </a:lnTo>
                <a:lnTo>
                  <a:pt x="160867" y="127000"/>
                </a:lnTo>
                <a:lnTo>
                  <a:pt x="169333" y="135467"/>
                </a:lnTo>
                <a:lnTo>
                  <a:pt x="186267" y="143933"/>
                </a:lnTo>
                <a:lnTo>
                  <a:pt x="186267" y="152400"/>
                </a:lnTo>
                <a:lnTo>
                  <a:pt x="194733" y="169333"/>
                </a:lnTo>
                <a:lnTo>
                  <a:pt x="186267" y="186267"/>
                </a:lnTo>
                <a:lnTo>
                  <a:pt x="186267" y="203200"/>
                </a:lnTo>
                <a:lnTo>
                  <a:pt x="177800" y="220133"/>
                </a:lnTo>
                <a:lnTo>
                  <a:pt x="169333" y="237067"/>
                </a:lnTo>
                <a:lnTo>
                  <a:pt x="160867" y="245533"/>
                </a:lnTo>
                <a:lnTo>
                  <a:pt x="143933" y="254000"/>
                </a:lnTo>
                <a:lnTo>
                  <a:pt x="135467" y="270933"/>
                </a:lnTo>
                <a:lnTo>
                  <a:pt x="118533" y="270933"/>
                </a:lnTo>
                <a:lnTo>
                  <a:pt x="101600" y="279400"/>
                </a:lnTo>
                <a:lnTo>
                  <a:pt x="84667" y="287867"/>
                </a:lnTo>
                <a:lnTo>
                  <a:pt x="67733" y="287867"/>
                </a:lnTo>
                <a:lnTo>
                  <a:pt x="50800" y="287867"/>
                </a:lnTo>
                <a:lnTo>
                  <a:pt x="42333" y="279400"/>
                </a:lnTo>
                <a:lnTo>
                  <a:pt x="25400" y="279400"/>
                </a:lnTo>
                <a:lnTo>
                  <a:pt x="16933" y="270933"/>
                </a:lnTo>
                <a:lnTo>
                  <a:pt x="8467" y="254000"/>
                </a:lnTo>
                <a:lnTo>
                  <a:pt x="0" y="245533"/>
                </a:lnTo>
                <a:lnTo>
                  <a:pt x="0" y="245533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191933" y="3302000"/>
            <a:ext cx="143935" cy="245534"/>
          </a:xfrm>
          <a:custGeom>
            <a:avLst/>
            <a:gdLst/>
            <a:ahLst/>
            <a:cxnLst/>
            <a:rect l="0" t="0" r="0" b="0"/>
            <a:pathLst>
              <a:path w="143935" h="245534">
                <a:moveTo>
                  <a:pt x="143934" y="0"/>
                </a:moveTo>
                <a:lnTo>
                  <a:pt x="143934" y="0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16933"/>
                </a:lnTo>
                <a:lnTo>
                  <a:pt x="143934" y="25400"/>
                </a:lnTo>
                <a:lnTo>
                  <a:pt x="135467" y="33867"/>
                </a:lnTo>
                <a:lnTo>
                  <a:pt x="118534" y="59267"/>
                </a:lnTo>
                <a:lnTo>
                  <a:pt x="110067" y="76200"/>
                </a:lnTo>
                <a:lnTo>
                  <a:pt x="93134" y="101600"/>
                </a:lnTo>
                <a:lnTo>
                  <a:pt x="84667" y="127000"/>
                </a:lnTo>
                <a:lnTo>
                  <a:pt x="76200" y="152400"/>
                </a:lnTo>
                <a:lnTo>
                  <a:pt x="59267" y="177800"/>
                </a:lnTo>
                <a:lnTo>
                  <a:pt x="42334" y="203200"/>
                </a:lnTo>
                <a:lnTo>
                  <a:pt x="33867" y="220133"/>
                </a:lnTo>
                <a:lnTo>
                  <a:pt x="25400" y="228600"/>
                </a:lnTo>
                <a:lnTo>
                  <a:pt x="16934" y="237067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83467" y="3344333"/>
            <a:ext cx="110067" cy="194735"/>
          </a:xfrm>
          <a:custGeom>
            <a:avLst/>
            <a:gdLst/>
            <a:ahLst/>
            <a:cxnLst/>
            <a:rect l="0" t="0" r="0" b="0"/>
            <a:pathLst>
              <a:path w="110067" h="194735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50800"/>
                </a:lnTo>
                <a:lnTo>
                  <a:pt x="33866" y="67734"/>
                </a:lnTo>
                <a:lnTo>
                  <a:pt x="42333" y="84667"/>
                </a:lnTo>
                <a:lnTo>
                  <a:pt x="50800" y="110067"/>
                </a:lnTo>
                <a:lnTo>
                  <a:pt x="59266" y="127000"/>
                </a:lnTo>
                <a:lnTo>
                  <a:pt x="67733" y="143934"/>
                </a:lnTo>
                <a:lnTo>
                  <a:pt x="84666" y="160867"/>
                </a:lnTo>
                <a:lnTo>
                  <a:pt x="93133" y="169334"/>
                </a:lnTo>
                <a:lnTo>
                  <a:pt x="101600" y="186267"/>
                </a:lnTo>
                <a:lnTo>
                  <a:pt x="110066" y="194734"/>
                </a:lnTo>
                <a:lnTo>
                  <a:pt x="110066" y="194734"/>
                </a:lnTo>
                <a:lnTo>
                  <a:pt x="110066" y="194734"/>
                </a:lnTo>
                <a:lnTo>
                  <a:pt x="110066" y="194734"/>
                </a:lnTo>
                <a:lnTo>
                  <a:pt x="110066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73867" y="33528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23067" y="3437467"/>
            <a:ext cx="152401" cy="8467"/>
          </a:xfrm>
          <a:custGeom>
            <a:avLst/>
            <a:gdLst/>
            <a:ahLst/>
            <a:cxnLst/>
            <a:rect l="0" t="0" r="0" b="0"/>
            <a:pathLst>
              <a:path w="152401" h="8467">
                <a:moveTo>
                  <a:pt x="152400" y="0"/>
                </a:move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8466"/>
                </a:lnTo>
                <a:lnTo>
                  <a:pt x="42333" y="8466"/>
                </a:lnTo>
                <a:lnTo>
                  <a:pt x="2540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260600" y="3302000"/>
            <a:ext cx="177801" cy="287868"/>
          </a:xfrm>
          <a:custGeom>
            <a:avLst/>
            <a:gdLst/>
            <a:ahLst/>
            <a:cxnLst/>
            <a:rect l="0" t="0" r="0" b="0"/>
            <a:pathLst>
              <a:path w="177801" h="287868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59267"/>
                </a:lnTo>
                <a:lnTo>
                  <a:pt x="110067" y="76200"/>
                </a:lnTo>
                <a:lnTo>
                  <a:pt x="101600" y="84667"/>
                </a:lnTo>
                <a:lnTo>
                  <a:pt x="93133" y="93133"/>
                </a:lnTo>
                <a:lnTo>
                  <a:pt x="84667" y="101600"/>
                </a:lnTo>
                <a:lnTo>
                  <a:pt x="67733" y="110067"/>
                </a:lnTo>
                <a:lnTo>
                  <a:pt x="59267" y="110067"/>
                </a:lnTo>
                <a:lnTo>
                  <a:pt x="50800" y="118533"/>
                </a:lnTo>
                <a:lnTo>
                  <a:pt x="42333" y="118533"/>
                </a:lnTo>
                <a:lnTo>
                  <a:pt x="42333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42333" y="110067"/>
                </a:lnTo>
                <a:lnTo>
                  <a:pt x="42333" y="110067"/>
                </a:lnTo>
                <a:lnTo>
                  <a:pt x="50800" y="101600"/>
                </a:lnTo>
                <a:lnTo>
                  <a:pt x="67733" y="93133"/>
                </a:lnTo>
                <a:lnTo>
                  <a:pt x="84667" y="93133"/>
                </a:lnTo>
                <a:lnTo>
                  <a:pt x="93133" y="93133"/>
                </a:lnTo>
                <a:lnTo>
                  <a:pt x="110067" y="93133"/>
                </a:lnTo>
                <a:lnTo>
                  <a:pt x="118533" y="110067"/>
                </a:lnTo>
                <a:lnTo>
                  <a:pt x="135467" y="118533"/>
                </a:lnTo>
                <a:lnTo>
                  <a:pt x="152400" y="127000"/>
                </a:lnTo>
                <a:lnTo>
                  <a:pt x="160867" y="143933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77800" y="194733"/>
                </a:lnTo>
                <a:lnTo>
                  <a:pt x="177800" y="211667"/>
                </a:lnTo>
                <a:lnTo>
                  <a:pt x="169333" y="228600"/>
                </a:lnTo>
                <a:lnTo>
                  <a:pt x="169333" y="245533"/>
                </a:lnTo>
                <a:lnTo>
                  <a:pt x="160867" y="254000"/>
                </a:lnTo>
                <a:lnTo>
                  <a:pt x="143933" y="262467"/>
                </a:lnTo>
                <a:lnTo>
                  <a:pt x="135467" y="279400"/>
                </a:lnTo>
                <a:lnTo>
                  <a:pt x="118533" y="279400"/>
                </a:lnTo>
                <a:lnTo>
                  <a:pt x="101600" y="287867"/>
                </a:lnTo>
                <a:lnTo>
                  <a:pt x="84667" y="287867"/>
                </a:lnTo>
                <a:lnTo>
                  <a:pt x="67733" y="287867"/>
                </a:lnTo>
                <a:lnTo>
                  <a:pt x="59267" y="279400"/>
                </a:lnTo>
                <a:lnTo>
                  <a:pt x="42333" y="270933"/>
                </a:lnTo>
                <a:lnTo>
                  <a:pt x="42333" y="254000"/>
                </a:lnTo>
                <a:lnTo>
                  <a:pt x="33867" y="237067"/>
                </a:lnTo>
                <a:lnTo>
                  <a:pt x="33867" y="228600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11667"/>
                </a:lnTo>
                <a:lnTo>
                  <a:pt x="42333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963333" y="3818467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143934" y="0"/>
                </a:move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16933"/>
                </a:lnTo>
                <a:lnTo>
                  <a:pt x="143934" y="25400"/>
                </a:lnTo>
                <a:lnTo>
                  <a:pt x="135467" y="33866"/>
                </a:lnTo>
                <a:lnTo>
                  <a:pt x="127000" y="50800"/>
                </a:lnTo>
                <a:lnTo>
                  <a:pt x="118534" y="67733"/>
                </a:lnTo>
                <a:lnTo>
                  <a:pt x="101600" y="84666"/>
                </a:lnTo>
                <a:lnTo>
                  <a:pt x="93134" y="110066"/>
                </a:lnTo>
                <a:lnTo>
                  <a:pt x="76200" y="127000"/>
                </a:lnTo>
                <a:lnTo>
                  <a:pt x="59267" y="143933"/>
                </a:lnTo>
                <a:lnTo>
                  <a:pt x="42334" y="160866"/>
                </a:lnTo>
                <a:lnTo>
                  <a:pt x="33867" y="177800"/>
                </a:lnTo>
                <a:lnTo>
                  <a:pt x="16934" y="186266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921000" y="3843867"/>
            <a:ext cx="160868" cy="194734"/>
          </a:xfrm>
          <a:custGeom>
            <a:avLst/>
            <a:gdLst/>
            <a:ahLst/>
            <a:cxnLst/>
            <a:rect l="0" t="0" r="0" b="0"/>
            <a:pathLst>
              <a:path w="160868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33867" y="33866"/>
                </a:lnTo>
                <a:lnTo>
                  <a:pt x="42333" y="50800"/>
                </a:lnTo>
                <a:lnTo>
                  <a:pt x="50800" y="67733"/>
                </a:lnTo>
                <a:lnTo>
                  <a:pt x="67733" y="76200"/>
                </a:lnTo>
                <a:lnTo>
                  <a:pt x="84667" y="93133"/>
                </a:lnTo>
                <a:lnTo>
                  <a:pt x="93133" y="110066"/>
                </a:lnTo>
                <a:lnTo>
                  <a:pt x="110067" y="127000"/>
                </a:lnTo>
                <a:lnTo>
                  <a:pt x="118533" y="135466"/>
                </a:lnTo>
                <a:lnTo>
                  <a:pt x="135467" y="152400"/>
                </a:lnTo>
                <a:lnTo>
                  <a:pt x="143933" y="160866"/>
                </a:lnTo>
                <a:lnTo>
                  <a:pt x="152400" y="177800"/>
                </a:lnTo>
                <a:lnTo>
                  <a:pt x="152400" y="186266"/>
                </a:lnTo>
                <a:lnTo>
                  <a:pt x="160867" y="186266"/>
                </a:lnTo>
                <a:lnTo>
                  <a:pt x="160867" y="186266"/>
                </a:lnTo>
                <a:lnTo>
                  <a:pt x="160867" y="194733"/>
                </a:lnTo>
                <a:lnTo>
                  <a:pt x="1608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624667" y="3894667"/>
            <a:ext cx="135467" cy="8467"/>
          </a:xfrm>
          <a:custGeom>
            <a:avLst/>
            <a:gdLst/>
            <a:ahLst/>
            <a:cxnLst/>
            <a:rect l="0" t="0" r="0" b="0"/>
            <a:pathLst>
              <a:path w="135467" h="8467">
                <a:moveTo>
                  <a:pt x="135466" y="0"/>
                </a:moveTo>
                <a:lnTo>
                  <a:pt x="135466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0"/>
                </a:lnTo>
                <a:lnTo>
                  <a:pt x="8466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56933" y="3979333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152400" y="8467"/>
                </a:moveTo>
                <a:lnTo>
                  <a:pt x="143934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42334" y="0"/>
                </a:lnTo>
                <a:lnTo>
                  <a:pt x="33867" y="0"/>
                </a:lnTo>
                <a:lnTo>
                  <a:pt x="25400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353733" y="3784600"/>
            <a:ext cx="16935" cy="270934"/>
          </a:xfrm>
          <a:custGeom>
            <a:avLst/>
            <a:gdLst/>
            <a:ahLst/>
            <a:cxnLst/>
            <a:rect l="0" t="0" r="0" b="0"/>
            <a:pathLst>
              <a:path w="16935" h="270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8467" y="245533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70933"/>
                </a:lnTo>
                <a:lnTo>
                  <a:pt x="16934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57400" y="3699933"/>
            <a:ext cx="1320801" cy="660401"/>
          </a:xfrm>
          <a:custGeom>
            <a:avLst/>
            <a:gdLst/>
            <a:ahLst/>
            <a:cxnLst/>
            <a:rect l="0" t="0" r="0" b="0"/>
            <a:pathLst>
              <a:path w="1320801" h="660401">
                <a:moveTo>
                  <a:pt x="50800" y="16934"/>
                </a:moveTo>
                <a:lnTo>
                  <a:pt x="50800" y="16934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67734"/>
                </a:lnTo>
                <a:lnTo>
                  <a:pt x="50800" y="76200"/>
                </a:lnTo>
                <a:lnTo>
                  <a:pt x="50800" y="93134"/>
                </a:lnTo>
                <a:lnTo>
                  <a:pt x="50800" y="110067"/>
                </a:lnTo>
                <a:lnTo>
                  <a:pt x="50800" y="135467"/>
                </a:lnTo>
                <a:lnTo>
                  <a:pt x="50800" y="152400"/>
                </a:lnTo>
                <a:lnTo>
                  <a:pt x="42333" y="177800"/>
                </a:lnTo>
                <a:lnTo>
                  <a:pt x="42333" y="194734"/>
                </a:lnTo>
                <a:lnTo>
                  <a:pt x="42333" y="220134"/>
                </a:lnTo>
                <a:lnTo>
                  <a:pt x="42333" y="245534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30200"/>
                </a:lnTo>
                <a:lnTo>
                  <a:pt x="33867" y="355600"/>
                </a:lnTo>
                <a:lnTo>
                  <a:pt x="33867" y="381000"/>
                </a:lnTo>
                <a:lnTo>
                  <a:pt x="33867" y="397934"/>
                </a:lnTo>
                <a:lnTo>
                  <a:pt x="33867" y="423334"/>
                </a:lnTo>
                <a:lnTo>
                  <a:pt x="33867" y="448734"/>
                </a:lnTo>
                <a:lnTo>
                  <a:pt x="33867" y="465667"/>
                </a:lnTo>
                <a:lnTo>
                  <a:pt x="33867" y="474134"/>
                </a:lnTo>
                <a:lnTo>
                  <a:pt x="33867" y="491067"/>
                </a:lnTo>
                <a:lnTo>
                  <a:pt x="42333" y="508000"/>
                </a:lnTo>
                <a:lnTo>
                  <a:pt x="42333" y="516467"/>
                </a:lnTo>
                <a:lnTo>
                  <a:pt x="42333" y="524934"/>
                </a:lnTo>
                <a:lnTo>
                  <a:pt x="42333" y="533400"/>
                </a:lnTo>
                <a:lnTo>
                  <a:pt x="50800" y="533400"/>
                </a:lnTo>
                <a:lnTo>
                  <a:pt x="50800" y="541867"/>
                </a:lnTo>
                <a:lnTo>
                  <a:pt x="59267" y="541867"/>
                </a:lnTo>
                <a:lnTo>
                  <a:pt x="67733" y="550334"/>
                </a:lnTo>
                <a:lnTo>
                  <a:pt x="76200" y="550334"/>
                </a:lnTo>
                <a:lnTo>
                  <a:pt x="84667" y="550334"/>
                </a:lnTo>
                <a:lnTo>
                  <a:pt x="101600" y="550334"/>
                </a:lnTo>
                <a:lnTo>
                  <a:pt x="118533" y="541867"/>
                </a:lnTo>
                <a:lnTo>
                  <a:pt x="135467" y="541867"/>
                </a:lnTo>
                <a:lnTo>
                  <a:pt x="152400" y="541867"/>
                </a:lnTo>
                <a:lnTo>
                  <a:pt x="177800" y="541867"/>
                </a:lnTo>
                <a:lnTo>
                  <a:pt x="194733" y="541867"/>
                </a:lnTo>
                <a:lnTo>
                  <a:pt x="220133" y="541867"/>
                </a:lnTo>
                <a:lnTo>
                  <a:pt x="245533" y="541867"/>
                </a:lnTo>
                <a:lnTo>
                  <a:pt x="270933" y="541867"/>
                </a:lnTo>
                <a:lnTo>
                  <a:pt x="304800" y="541867"/>
                </a:lnTo>
                <a:lnTo>
                  <a:pt x="330200" y="541867"/>
                </a:lnTo>
                <a:lnTo>
                  <a:pt x="364067" y="541867"/>
                </a:lnTo>
                <a:lnTo>
                  <a:pt x="389467" y="550334"/>
                </a:lnTo>
                <a:lnTo>
                  <a:pt x="423333" y="550334"/>
                </a:lnTo>
                <a:lnTo>
                  <a:pt x="448733" y="550334"/>
                </a:lnTo>
                <a:lnTo>
                  <a:pt x="482600" y="558800"/>
                </a:lnTo>
                <a:lnTo>
                  <a:pt x="516467" y="558800"/>
                </a:lnTo>
                <a:lnTo>
                  <a:pt x="541867" y="567267"/>
                </a:lnTo>
                <a:lnTo>
                  <a:pt x="575733" y="567267"/>
                </a:lnTo>
                <a:lnTo>
                  <a:pt x="609600" y="575734"/>
                </a:lnTo>
                <a:lnTo>
                  <a:pt x="635000" y="575734"/>
                </a:lnTo>
                <a:lnTo>
                  <a:pt x="668867" y="584200"/>
                </a:lnTo>
                <a:lnTo>
                  <a:pt x="702733" y="584200"/>
                </a:lnTo>
                <a:lnTo>
                  <a:pt x="728133" y="584200"/>
                </a:lnTo>
                <a:lnTo>
                  <a:pt x="762000" y="592667"/>
                </a:lnTo>
                <a:lnTo>
                  <a:pt x="795867" y="592667"/>
                </a:lnTo>
                <a:lnTo>
                  <a:pt x="821267" y="601134"/>
                </a:lnTo>
                <a:lnTo>
                  <a:pt x="855133" y="601134"/>
                </a:lnTo>
                <a:lnTo>
                  <a:pt x="880533" y="601134"/>
                </a:lnTo>
                <a:lnTo>
                  <a:pt x="914400" y="609600"/>
                </a:lnTo>
                <a:lnTo>
                  <a:pt x="948267" y="609600"/>
                </a:lnTo>
                <a:lnTo>
                  <a:pt x="973667" y="618067"/>
                </a:lnTo>
                <a:lnTo>
                  <a:pt x="1007533" y="618067"/>
                </a:lnTo>
                <a:lnTo>
                  <a:pt x="1032933" y="618067"/>
                </a:lnTo>
                <a:lnTo>
                  <a:pt x="1066800" y="626534"/>
                </a:lnTo>
                <a:lnTo>
                  <a:pt x="1092200" y="626534"/>
                </a:lnTo>
                <a:lnTo>
                  <a:pt x="1117600" y="635000"/>
                </a:lnTo>
                <a:lnTo>
                  <a:pt x="1143000" y="635000"/>
                </a:lnTo>
                <a:lnTo>
                  <a:pt x="1168400" y="643467"/>
                </a:lnTo>
                <a:lnTo>
                  <a:pt x="1193800" y="643467"/>
                </a:lnTo>
                <a:lnTo>
                  <a:pt x="1219200" y="643467"/>
                </a:lnTo>
                <a:lnTo>
                  <a:pt x="1236133" y="651934"/>
                </a:lnTo>
                <a:lnTo>
                  <a:pt x="1253067" y="651934"/>
                </a:lnTo>
                <a:lnTo>
                  <a:pt x="1270000" y="651934"/>
                </a:lnTo>
                <a:lnTo>
                  <a:pt x="1286933" y="651934"/>
                </a:lnTo>
                <a:lnTo>
                  <a:pt x="1295400" y="660400"/>
                </a:lnTo>
                <a:lnTo>
                  <a:pt x="1303867" y="660400"/>
                </a:lnTo>
                <a:lnTo>
                  <a:pt x="1312333" y="651934"/>
                </a:lnTo>
                <a:lnTo>
                  <a:pt x="1320800" y="651934"/>
                </a:lnTo>
                <a:lnTo>
                  <a:pt x="1320800" y="651934"/>
                </a:lnTo>
                <a:lnTo>
                  <a:pt x="1320800" y="643467"/>
                </a:lnTo>
                <a:lnTo>
                  <a:pt x="1320800" y="635000"/>
                </a:lnTo>
                <a:lnTo>
                  <a:pt x="1320800" y="635000"/>
                </a:lnTo>
                <a:lnTo>
                  <a:pt x="1320800" y="618067"/>
                </a:lnTo>
                <a:lnTo>
                  <a:pt x="1312333" y="609600"/>
                </a:lnTo>
                <a:lnTo>
                  <a:pt x="1312333" y="592667"/>
                </a:lnTo>
                <a:lnTo>
                  <a:pt x="1303867" y="584200"/>
                </a:lnTo>
                <a:lnTo>
                  <a:pt x="1303867" y="567267"/>
                </a:lnTo>
                <a:lnTo>
                  <a:pt x="1295400" y="550334"/>
                </a:lnTo>
                <a:lnTo>
                  <a:pt x="1295400" y="533400"/>
                </a:lnTo>
                <a:lnTo>
                  <a:pt x="1295400" y="516467"/>
                </a:lnTo>
                <a:lnTo>
                  <a:pt x="1286933" y="499534"/>
                </a:lnTo>
                <a:lnTo>
                  <a:pt x="1286933" y="474134"/>
                </a:lnTo>
                <a:lnTo>
                  <a:pt x="1286933" y="457200"/>
                </a:lnTo>
                <a:lnTo>
                  <a:pt x="1286933" y="440267"/>
                </a:lnTo>
                <a:lnTo>
                  <a:pt x="1278467" y="414867"/>
                </a:lnTo>
                <a:lnTo>
                  <a:pt x="1278467" y="397934"/>
                </a:lnTo>
                <a:lnTo>
                  <a:pt x="1278467" y="372534"/>
                </a:lnTo>
                <a:lnTo>
                  <a:pt x="1278467" y="355600"/>
                </a:lnTo>
                <a:lnTo>
                  <a:pt x="1278467" y="330200"/>
                </a:lnTo>
                <a:lnTo>
                  <a:pt x="1278467" y="313267"/>
                </a:lnTo>
                <a:lnTo>
                  <a:pt x="1278467" y="287867"/>
                </a:lnTo>
                <a:lnTo>
                  <a:pt x="1286933" y="270934"/>
                </a:lnTo>
                <a:lnTo>
                  <a:pt x="1286933" y="245534"/>
                </a:lnTo>
                <a:lnTo>
                  <a:pt x="1286933" y="228600"/>
                </a:lnTo>
                <a:lnTo>
                  <a:pt x="1286933" y="203200"/>
                </a:lnTo>
                <a:lnTo>
                  <a:pt x="1286933" y="186267"/>
                </a:lnTo>
                <a:lnTo>
                  <a:pt x="1286933" y="169334"/>
                </a:lnTo>
                <a:lnTo>
                  <a:pt x="1278467" y="143934"/>
                </a:lnTo>
                <a:lnTo>
                  <a:pt x="1278467" y="127000"/>
                </a:lnTo>
                <a:lnTo>
                  <a:pt x="1278467" y="110067"/>
                </a:lnTo>
                <a:lnTo>
                  <a:pt x="1278467" y="93134"/>
                </a:lnTo>
                <a:lnTo>
                  <a:pt x="1278467" y="76200"/>
                </a:lnTo>
                <a:lnTo>
                  <a:pt x="1270000" y="67734"/>
                </a:lnTo>
                <a:lnTo>
                  <a:pt x="1270000" y="50800"/>
                </a:lnTo>
                <a:lnTo>
                  <a:pt x="1270000" y="42334"/>
                </a:lnTo>
                <a:lnTo>
                  <a:pt x="1270000" y="33867"/>
                </a:lnTo>
                <a:lnTo>
                  <a:pt x="1261533" y="25400"/>
                </a:lnTo>
                <a:lnTo>
                  <a:pt x="1261533" y="16934"/>
                </a:lnTo>
                <a:lnTo>
                  <a:pt x="1253067" y="8467"/>
                </a:lnTo>
                <a:lnTo>
                  <a:pt x="1253067" y="8467"/>
                </a:lnTo>
                <a:lnTo>
                  <a:pt x="1244600" y="0"/>
                </a:lnTo>
                <a:lnTo>
                  <a:pt x="1244600" y="0"/>
                </a:lnTo>
                <a:lnTo>
                  <a:pt x="1236133" y="0"/>
                </a:lnTo>
                <a:lnTo>
                  <a:pt x="1227667" y="0"/>
                </a:lnTo>
                <a:lnTo>
                  <a:pt x="1219200" y="8467"/>
                </a:lnTo>
                <a:lnTo>
                  <a:pt x="1210733" y="8467"/>
                </a:lnTo>
                <a:lnTo>
                  <a:pt x="1193800" y="16934"/>
                </a:lnTo>
                <a:lnTo>
                  <a:pt x="1185333" y="25400"/>
                </a:lnTo>
                <a:lnTo>
                  <a:pt x="1168400" y="25400"/>
                </a:lnTo>
                <a:lnTo>
                  <a:pt x="1151467" y="33867"/>
                </a:lnTo>
                <a:lnTo>
                  <a:pt x="1134533" y="33867"/>
                </a:lnTo>
                <a:lnTo>
                  <a:pt x="1117600" y="42334"/>
                </a:lnTo>
                <a:lnTo>
                  <a:pt x="1092200" y="42334"/>
                </a:lnTo>
                <a:lnTo>
                  <a:pt x="1066800" y="50800"/>
                </a:lnTo>
                <a:lnTo>
                  <a:pt x="1041400" y="50800"/>
                </a:lnTo>
                <a:lnTo>
                  <a:pt x="1016000" y="50800"/>
                </a:lnTo>
                <a:lnTo>
                  <a:pt x="990600" y="50800"/>
                </a:lnTo>
                <a:lnTo>
                  <a:pt x="956733" y="59267"/>
                </a:lnTo>
                <a:lnTo>
                  <a:pt x="931333" y="59267"/>
                </a:lnTo>
                <a:lnTo>
                  <a:pt x="897467" y="59267"/>
                </a:lnTo>
                <a:lnTo>
                  <a:pt x="863600" y="59267"/>
                </a:lnTo>
                <a:lnTo>
                  <a:pt x="838200" y="50800"/>
                </a:lnTo>
                <a:lnTo>
                  <a:pt x="804333" y="50800"/>
                </a:lnTo>
                <a:lnTo>
                  <a:pt x="770467" y="50800"/>
                </a:lnTo>
                <a:lnTo>
                  <a:pt x="736600" y="50800"/>
                </a:lnTo>
                <a:lnTo>
                  <a:pt x="702733" y="50800"/>
                </a:lnTo>
                <a:lnTo>
                  <a:pt x="677333" y="42334"/>
                </a:lnTo>
                <a:lnTo>
                  <a:pt x="643467" y="42334"/>
                </a:lnTo>
                <a:lnTo>
                  <a:pt x="609600" y="42334"/>
                </a:lnTo>
                <a:lnTo>
                  <a:pt x="575733" y="33867"/>
                </a:lnTo>
                <a:lnTo>
                  <a:pt x="541867" y="33867"/>
                </a:lnTo>
                <a:lnTo>
                  <a:pt x="516467" y="33867"/>
                </a:lnTo>
                <a:lnTo>
                  <a:pt x="482600" y="33867"/>
                </a:lnTo>
                <a:lnTo>
                  <a:pt x="457200" y="25400"/>
                </a:lnTo>
                <a:lnTo>
                  <a:pt x="423333" y="25400"/>
                </a:lnTo>
                <a:lnTo>
                  <a:pt x="397933" y="16934"/>
                </a:lnTo>
                <a:lnTo>
                  <a:pt x="372533" y="16934"/>
                </a:lnTo>
                <a:lnTo>
                  <a:pt x="347133" y="16934"/>
                </a:lnTo>
                <a:lnTo>
                  <a:pt x="321733" y="8467"/>
                </a:lnTo>
                <a:lnTo>
                  <a:pt x="304800" y="8467"/>
                </a:lnTo>
                <a:lnTo>
                  <a:pt x="279400" y="8467"/>
                </a:lnTo>
                <a:lnTo>
                  <a:pt x="254000" y="0"/>
                </a:lnTo>
                <a:lnTo>
                  <a:pt x="237067" y="0"/>
                </a:lnTo>
                <a:lnTo>
                  <a:pt x="211667" y="0"/>
                </a:lnTo>
                <a:lnTo>
                  <a:pt x="194733" y="0"/>
                </a:lnTo>
                <a:lnTo>
                  <a:pt x="177800" y="0"/>
                </a:lnTo>
                <a:lnTo>
                  <a:pt x="160867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3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616200" y="4961467"/>
            <a:ext cx="279401" cy="440267"/>
          </a:xfrm>
          <a:custGeom>
            <a:avLst/>
            <a:gdLst/>
            <a:ahLst/>
            <a:cxnLst/>
            <a:rect l="0" t="0" r="0" b="0"/>
            <a:pathLst>
              <a:path w="279401" h="440267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203200" y="0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86267" y="8466"/>
                </a:lnTo>
                <a:lnTo>
                  <a:pt x="177800" y="8466"/>
                </a:lnTo>
                <a:lnTo>
                  <a:pt x="169333" y="8466"/>
                </a:lnTo>
                <a:lnTo>
                  <a:pt x="160867" y="16933"/>
                </a:lnTo>
                <a:lnTo>
                  <a:pt x="143933" y="16933"/>
                </a:lnTo>
                <a:lnTo>
                  <a:pt x="135467" y="16933"/>
                </a:lnTo>
                <a:lnTo>
                  <a:pt x="118533" y="16933"/>
                </a:lnTo>
                <a:lnTo>
                  <a:pt x="110067" y="16933"/>
                </a:lnTo>
                <a:lnTo>
                  <a:pt x="93133" y="16933"/>
                </a:lnTo>
                <a:lnTo>
                  <a:pt x="76200" y="16933"/>
                </a:lnTo>
                <a:lnTo>
                  <a:pt x="67733" y="16933"/>
                </a:lnTo>
                <a:lnTo>
                  <a:pt x="59267" y="16933"/>
                </a:lnTo>
                <a:lnTo>
                  <a:pt x="50800" y="8466"/>
                </a:lnTo>
                <a:lnTo>
                  <a:pt x="42333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6"/>
                </a:lnTo>
                <a:lnTo>
                  <a:pt x="33867" y="67733"/>
                </a:lnTo>
                <a:lnTo>
                  <a:pt x="33867" y="76200"/>
                </a:lnTo>
                <a:lnTo>
                  <a:pt x="25400" y="84666"/>
                </a:lnTo>
                <a:lnTo>
                  <a:pt x="25400" y="93133"/>
                </a:lnTo>
                <a:lnTo>
                  <a:pt x="25400" y="101600"/>
                </a:lnTo>
                <a:lnTo>
                  <a:pt x="25400" y="110066"/>
                </a:lnTo>
                <a:lnTo>
                  <a:pt x="25400" y="110066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33867" y="127000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0066"/>
                </a:lnTo>
                <a:lnTo>
                  <a:pt x="59267" y="110066"/>
                </a:lnTo>
                <a:lnTo>
                  <a:pt x="67733" y="101600"/>
                </a:lnTo>
                <a:lnTo>
                  <a:pt x="76200" y="101600"/>
                </a:lnTo>
                <a:lnTo>
                  <a:pt x="84667" y="93133"/>
                </a:lnTo>
                <a:lnTo>
                  <a:pt x="93133" y="93133"/>
                </a:lnTo>
                <a:lnTo>
                  <a:pt x="110067" y="93133"/>
                </a:lnTo>
                <a:lnTo>
                  <a:pt x="118533" y="93133"/>
                </a:lnTo>
                <a:lnTo>
                  <a:pt x="127000" y="101600"/>
                </a:lnTo>
                <a:lnTo>
                  <a:pt x="143933" y="101600"/>
                </a:lnTo>
                <a:lnTo>
                  <a:pt x="152400" y="110066"/>
                </a:lnTo>
                <a:lnTo>
                  <a:pt x="169333" y="118533"/>
                </a:lnTo>
                <a:lnTo>
                  <a:pt x="177800" y="127000"/>
                </a:lnTo>
                <a:lnTo>
                  <a:pt x="186267" y="135466"/>
                </a:lnTo>
                <a:lnTo>
                  <a:pt x="194733" y="152400"/>
                </a:lnTo>
                <a:lnTo>
                  <a:pt x="211667" y="160866"/>
                </a:lnTo>
                <a:lnTo>
                  <a:pt x="220133" y="177800"/>
                </a:lnTo>
                <a:lnTo>
                  <a:pt x="228600" y="194733"/>
                </a:lnTo>
                <a:lnTo>
                  <a:pt x="245533" y="211666"/>
                </a:lnTo>
                <a:lnTo>
                  <a:pt x="254000" y="237066"/>
                </a:lnTo>
                <a:lnTo>
                  <a:pt x="262467" y="254000"/>
                </a:lnTo>
                <a:lnTo>
                  <a:pt x="270933" y="279400"/>
                </a:lnTo>
                <a:lnTo>
                  <a:pt x="279400" y="296333"/>
                </a:lnTo>
                <a:lnTo>
                  <a:pt x="279400" y="313266"/>
                </a:lnTo>
                <a:lnTo>
                  <a:pt x="279400" y="338666"/>
                </a:lnTo>
                <a:lnTo>
                  <a:pt x="279400" y="355600"/>
                </a:lnTo>
                <a:lnTo>
                  <a:pt x="279400" y="372533"/>
                </a:lnTo>
                <a:lnTo>
                  <a:pt x="270933" y="389466"/>
                </a:lnTo>
                <a:lnTo>
                  <a:pt x="254000" y="406400"/>
                </a:lnTo>
                <a:lnTo>
                  <a:pt x="245533" y="414866"/>
                </a:lnTo>
                <a:lnTo>
                  <a:pt x="228600" y="423333"/>
                </a:lnTo>
                <a:lnTo>
                  <a:pt x="203200" y="431800"/>
                </a:lnTo>
                <a:lnTo>
                  <a:pt x="177800" y="431800"/>
                </a:lnTo>
                <a:lnTo>
                  <a:pt x="160867" y="440266"/>
                </a:lnTo>
                <a:lnTo>
                  <a:pt x="127000" y="440266"/>
                </a:lnTo>
                <a:lnTo>
                  <a:pt x="101600" y="431800"/>
                </a:lnTo>
                <a:lnTo>
                  <a:pt x="76200" y="431800"/>
                </a:lnTo>
                <a:lnTo>
                  <a:pt x="50800" y="414866"/>
                </a:lnTo>
                <a:lnTo>
                  <a:pt x="33867" y="406400"/>
                </a:lnTo>
                <a:lnTo>
                  <a:pt x="16933" y="389466"/>
                </a:lnTo>
                <a:lnTo>
                  <a:pt x="16933" y="389466"/>
                </a:lnTo>
                <a:lnTo>
                  <a:pt x="0" y="372533"/>
                </a:lnTo>
                <a:lnTo>
                  <a:pt x="0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05467" y="4766733"/>
            <a:ext cx="1778001" cy="939801"/>
          </a:xfrm>
          <a:custGeom>
            <a:avLst/>
            <a:gdLst/>
            <a:ahLst/>
            <a:cxnLst/>
            <a:rect l="0" t="0" r="0" b="0"/>
            <a:pathLst>
              <a:path w="1778001" h="939801">
                <a:moveTo>
                  <a:pt x="59266" y="0"/>
                </a:move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9266" y="25400"/>
                </a:lnTo>
                <a:lnTo>
                  <a:pt x="59266" y="33867"/>
                </a:lnTo>
                <a:lnTo>
                  <a:pt x="59266" y="42334"/>
                </a:lnTo>
                <a:lnTo>
                  <a:pt x="67733" y="59267"/>
                </a:lnTo>
                <a:lnTo>
                  <a:pt x="67733" y="76200"/>
                </a:lnTo>
                <a:lnTo>
                  <a:pt x="67733" y="93134"/>
                </a:lnTo>
                <a:lnTo>
                  <a:pt x="67733" y="118534"/>
                </a:lnTo>
                <a:lnTo>
                  <a:pt x="76200" y="143934"/>
                </a:lnTo>
                <a:lnTo>
                  <a:pt x="76200" y="169334"/>
                </a:lnTo>
                <a:lnTo>
                  <a:pt x="76200" y="203200"/>
                </a:lnTo>
                <a:lnTo>
                  <a:pt x="76200" y="237067"/>
                </a:lnTo>
                <a:lnTo>
                  <a:pt x="84666" y="270934"/>
                </a:lnTo>
                <a:lnTo>
                  <a:pt x="84666" y="304800"/>
                </a:lnTo>
                <a:lnTo>
                  <a:pt x="93133" y="347134"/>
                </a:lnTo>
                <a:lnTo>
                  <a:pt x="101600" y="381000"/>
                </a:lnTo>
                <a:lnTo>
                  <a:pt x="101600" y="423334"/>
                </a:lnTo>
                <a:lnTo>
                  <a:pt x="101600" y="465667"/>
                </a:lnTo>
                <a:lnTo>
                  <a:pt x="110066" y="508000"/>
                </a:lnTo>
                <a:lnTo>
                  <a:pt x="110066" y="550334"/>
                </a:lnTo>
                <a:lnTo>
                  <a:pt x="118533" y="592667"/>
                </a:lnTo>
                <a:lnTo>
                  <a:pt x="118533" y="635000"/>
                </a:lnTo>
                <a:lnTo>
                  <a:pt x="118533" y="677334"/>
                </a:lnTo>
                <a:lnTo>
                  <a:pt x="118533" y="711200"/>
                </a:lnTo>
                <a:lnTo>
                  <a:pt x="127000" y="745067"/>
                </a:lnTo>
                <a:lnTo>
                  <a:pt x="127000" y="778934"/>
                </a:lnTo>
                <a:lnTo>
                  <a:pt x="127000" y="804334"/>
                </a:lnTo>
                <a:lnTo>
                  <a:pt x="135466" y="829734"/>
                </a:lnTo>
                <a:lnTo>
                  <a:pt x="143933" y="855134"/>
                </a:lnTo>
                <a:lnTo>
                  <a:pt x="152400" y="863600"/>
                </a:lnTo>
                <a:lnTo>
                  <a:pt x="160866" y="880534"/>
                </a:lnTo>
                <a:lnTo>
                  <a:pt x="177800" y="889000"/>
                </a:lnTo>
                <a:lnTo>
                  <a:pt x="194733" y="889000"/>
                </a:lnTo>
                <a:lnTo>
                  <a:pt x="211666" y="889000"/>
                </a:lnTo>
                <a:lnTo>
                  <a:pt x="228600" y="889000"/>
                </a:lnTo>
                <a:lnTo>
                  <a:pt x="254000" y="889000"/>
                </a:lnTo>
                <a:lnTo>
                  <a:pt x="279400" y="880534"/>
                </a:lnTo>
                <a:lnTo>
                  <a:pt x="304800" y="880534"/>
                </a:lnTo>
                <a:lnTo>
                  <a:pt x="330200" y="872067"/>
                </a:lnTo>
                <a:lnTo>
                  <a:pt x="364066" y="863600"/>
                </a:lnTo>
                <a:lnTo>
                  <a:pt x="397933" y="855134"/>
                </a:lnTo>
                <a:lnTo>
                  <a:pt x="431800" y="855134"/>
                </a:lnTo>
                <a:lnTo>
                  <a:pt x="474133" y="846667"/>
                </a:lnTo>
                <a:lnTo>
                  <a:pt x="508000" y="846667"/>
                </a:lnTo>
                <a:lnTo>
                  <a:pt x="550333" y="846667"/>
                </a:lnTo>
                <a:lnTo>
                  <a:pt x="592666" y="846667"/>
                </a:lnTo>
                <a:lnTo>
                  <a:pt x="635000" y="846667"/>
                </a:lnTo>
                <a:lnTo>
                  <a:pt x="668866" y="846667"/>
                </a:lnTo>
                <a:lnTo>
                  <a:pt x="719666" y="855134"/>
                </a:lnTo>
                <a:lnTo>
                  <a:pt x="753533" y="855134"/>
                </a:lnTo>
                <a:lnTo>
                  <a:pt x="804333" y="863600"/>
                </a:lnTo>
                <a:lnTo>
                  <a:pt x="846666" y="863600"/>
                </a:lnTo>
                <a:lnTo>
                  <a:pt x="897466" y="872067"/>
                </a:lnTo>
                <a:lnTo>
                  <a:pt x="939800" y="880534"/>
                </a:lnTo>
                <a:lnTo>
                  <a:pt x="990600" y="889000"/>
                </a:lnTo>
                <a:lnTo>
                  <a:pt x="1032933" y="889000"/>
                </a:lnTo>
                <a:lnTo>
                  <a:pt x="1083733" y="897467"/>
                </a:lnTo>
                <a:lnTo>
                  <a:pt x="1126066" y="897467"/>
                </a:lnTo>
                <a:lnTo>
                  <a:pt x="1176866" y="905934"/>
                </a:lnTo>
                <a:lnTo>
                  <a:pt x="1227666" y="914400"/>
                </a:lnTo>
                <a:lnTo>
                  <a:pt x="1270000" y="914400"/>
                </a:lnTo>
                <a:lnTo>
                  <a:pt x="1320800" y="922867"/>
                </a:lnTo>
                <a:lnTo>
                  <a:pt x="1363133" y="922867"/>
                </a:lnTo>
                <a:lnTo>
                  <a:pt x="1405466" y="922867"/>
                </a:lnTo>
                <a:lnTo>
                  <a:pt x="1447800" y="931334"/>
                </a:lnTo>
                <a:lnTo>
                  <a:pt x="1490133" y="931334"/>
                </a:lnTo>
                <a:lnTo>
                  <a:pt x="1532466" y="939800"/>
                </a:lnTo>
                <a:lnTo>
                  <a:pt x="1566333" y="939800"/>
                </a:lnTo>
                <a:lnTo>
                  <a:pt x="1600200" y="939800"/>
                </a:lnTo>
                <a:lnTo>
                  <a:pt x="1625600" y="939800"/>
                </a:lnTo>
                <a:lnTo>
                  <a:pt x="1659466" y="939800"/>
                </a:lnTo>
                <a:lnTo>
                  <a:pt x="1684866" y="931334"/>
                </a:lnTo>
                <a:lnTo>
                  <a:pt x="1701800" y="931334"/>
                </a:lnTo>
                <a:lnTo>
                  <a:pt x="1718733" y="922867"/>
                </a:lnTo>
                <a:lnTo>
                  <a:pt x="1735666" y="914400"/>
                </a:lnTo>
                <a:lnTo>
                  <a:pt x="1752600" y="897467"/>
                </a:lnTo>
                <a:lnTo>
                  <a:pt x="1761066" y="889000"/>
                </a:lnTo>
                <a:lnTo>
                  <a:pt x="1761066" y="872067"/>
                </a:lnTo>
                <a:lnTo>
                  <a:pt x="1769533" y="855134"/>
                </a:lnTo>
                <a:lnTo>
                  <a:pt x="1769533" y="838200"/>
                </a:lnTo>
                <a:lnTo>
                  <a:pt x="1769533" y="821267"/>
                </a:lnTo>
                <a:lnTo>
                  <a:pt x="1778000" y="795867"/>
                </a:lnTo>
                <a:lnTo>
                  <a:pt x="1769533" y="770467"/>
                </a:lnTo>
                <a:lnTo>
                  <a:pt x="1769533" y="736600"/>
                </a:lnTo>
                <a:lnTo>
                  <a:pt x="1769533" y="711200"/>
                </a:lnTo>
                <a:lnTo>
                  <a:pt x="1761066" y="677334"/>
                </a:lnTo>
                <a:lnTo>
                  <a:pt x="1752600" y="643467"/>
                </a:lnTo>
                <a:lnTo>
                  <a:pt x="1752600" y="609600"/>
                </a:lnTo>
                <a:lnTo>
                  <a:pt x="1744133" y="567267"/>
                </a:lnTo>
                <a:lnTo>
                  <a:pt x="1727200" y="533400"/>
                </a:lnTo>
                <a:lnTo>
                  <a:pt x="1727200" y="499534"/>
                </a:lnTo>
                <a:lnTo>
                  <a:pt x="1718733" y="457200"/>
                </a:lnTo>
                <a:lnTo>
                  <a:pt x="1710266" y="423334"/>
                </a:lnTo>
                <a:lnTo>
                  <a:pt x="1701800" y="389467"/>
                </a:lnTo>
                <a:lnTo>
                  <a:pt x="1693333" y="355600"/>
                </a:lnTo>
                <a:lnTo>
                  <a:pt x="1684866" y="313267"/>
                </a:lnTo>
                <a:lnTo>
                  <a:pt x="1676400" y="287867"/>
                </a:lnTo>
                <a:lnTo>
                  <a:pt x="1667933" y="254000"/>
                </a:lnTo>
                <a:lnTo>
                  <a:pt x="1659466" y="228600"/>
                </a:lnTo>
                <a:lnTo>
                  <a:pt x="1651000" y="194734"/>
                </a:lnTo>
                <a:lnTo>
                  <a:pt x="1651000" y="169334"/>
                </a:lnTo>
                <a:lnTo>
                  <a:pt x="1642533" y="152400"/>
                </a:lnTo>
                <a:lnTo>
                  <a:pt x="1642533" y="127000"/>
                </a:lnTo>
                <a:lnTo>
                  <a:pt x="1642533" y="110067"/>
                </a:lnTo>
                <a:lnTo>
                  <a:pt x="1634066" y="93134"/>
                </a:lnTo>
                <a:lnTo>
                  <a:pt x="1634066" y="84667"/>
                </a:lnTo>
                <a:lnTo>
                  <a:pt x="1625600" y="67734"/>
                </a:lnTo>
                <a:lnTo>
                  <a:pt x="1625600" y="59267"/>
                </a:lnTo>
                <a:lnTo>
                  <a:pt x="1617133" y="50800"/>
                </a:lnTo>
                <a:lnTo>
                  <a:pt x="1608666" y="42334"/>
                </a:lnTo>
                <a:lnTo>
                  <a:pt x="1608666" y="42334"/>
                </a:lnTo>
                <a:lnTo>
                  <a:pt x="1600200" y="42334"/>
                </a:lnTo>
                <a:lnTo>
                  <a:pt x="1583266" y="42334"/>
                </a:lnTo>
                <a:lnTo>
                  <a:pt x="1574800" y="33867"/>
                </a:lnTo>
                <a:lnTo>
                  <a:pt x="1557866" y="33867"/>
                </a:lnTo>
                <a:lnTo>
                  <a:pt x="1540933" y="33867"/>
                </a:lnTo>
                <a:lnTo>
                  <a:pt x="1524000" y="33867"/>
                </a:lnTo>
                <a:lnTo>
                  <a:pt x="1498600" y="33867"/>
                </a:lnTo>
                <a:lnTo>
                  <a:pt x="1481666" y="33867"/>
                </a:lnTo>
                <a:lnTo>
                  <a:pt x="1447800" y="33867"/>
                </a:lnTo>
                <a:lnTo>
                  <a:pt x="1422400" y="33867"/>
                </a:lnTo>
                <a:lnTo>
                  <a:pt x="1388533" y="33867"/>
                </a:lnTo>
                <a:lnTo>
                  <a:pt x="1354666" y="33867"/>
                </a:lnTo>
                <a:lnTo>
                  <a:pt x="1312333" y="33867"/>
                </a:lnTo>
                <a:lnTo>
                  <a:pt x="1278466" y="33867"/>
                </a:lnTo>
                <a:lnTo>
                  <a:pt x="1236133" y="33867"/>
                </a:lnTo>
                <a:lnTo>
                  <a:pt x="1193800" y="33867"/>
                </a:lnTo>
                <a:lnTo>
                  <a:pt x="1159933" y="25400"/>
                </a:lnTo>
                <a:lnTo>
                  <a:pt x="1117600" y="25400"/>
                </a:lnTo>
                <a:lnTo>
                  <a:pt x="1075266" y="25400"/>
                </a:lnTo>
                <a:lnTo>
                  <a:pt x="1032933" y="25400"/>
                </a:lnTo>
                <a:lnTo>
                  <a:pt x="990600" y="25400"/>
                </a:lnTo>
                <a:lnTo>
                  <a:pt x="948266" y="25400"/>
                </a:lnTo>
                <a:lnTo>
                  <a:pt x="905933" y="25400"/>
                </a:lnTo>
                <a:lnTo>
                  <a:pt x="863600" y="16934"/>
                </a:lnTo>
                <a:lnTo>
                  <a:pt x="829733" y="16934"/>
                </a:lnTo>
                <a:lnTo>
                  <a:pt x="787400" y="16934"/>
                </a:lnTo>
                <a:lnTo>
                  <a:pt x="745066" y="16934"/>
                </a:lnTo>
                <a:lnTo>
                  <a:pt x="702733" y="16934"/>
                </a:lnTo>
                <a:lnTo>
                  <a:pt x="660400" y="16934"/>
                </a:lnTo>
                <a:lnTo>
                  <a:pt x="618066" y="16934"/>
                </a:lnTo>
                <a:lnTo>
                  <a:pt x="584200" y="25400"/>
                </a:lnTo>
                <a:lnTo>
                  <a:pt x="541866" y="25400"/>
                </a:lnTo>
                <a:lnTo>
                  <a:pt x="508000" y="25400"/>
                </a:lnTo>
                <a:lnTo>
                  <a:pt x="474133" y="25400"/>
                </a:lnTo>
                <a:lnTo>
                  <a:pt x="448733" y="25400"/>
                </a:lnTo>
                <a:lnTo>
                  <a:pt x="414866" y="25400"/>
                </a:lnTo>
                <a:lnTo>
                  <a:pt x="381000" y="25400"/>
                </a:lnTo>
                <a:lnTo>
                  <a:pt x="347133" y="25400"/>
                </a:lnTo>
                <a:lnTo>
                  <a:pt x="321733" y="25400"/>
                </a:lnTo>
                <a:lnTo>
                  <a:pt x="287866" y="25400"/>
                </a:lnTo>
                <a:lnTo>
                  <a:pt x="262466" y="25400"/>
                </a:lnTo>
                <a:lnTo>
                  <a:pt x="228600" y="25400"/>
                </a:lnTo>
                <a:lnTo>
                  <a:pt x="203200" y="25400"/>
                </a:lnTo>
                <a:lnTo>
                  <a:pt x="177800" y="25400"/>
                </a:lnTo>
                <a:lnTo>
                  <a:pt x="143933" y="25400"/>
                </a:lnTo>
                <a:lnTo>
                  <a:pt x="118533" y="25400"/>
                </a:lnTo>
                <a:lnTo>
                  <a:pt x="93133" y="25400"/>
                </a:lnTo>
                <a:lnTo>
                  <a:pt x="67733" y="16934"/>
                </a:lnTo>
                <a:lnTo>
                  <a:pt x="42333" y="16934"/>
                </a:lnTo>
                <a:lnTo>
                  <a:pt x="25400" y="8467"/>
                </a:lnTo>
                <a:lnTo>
                  <a:pt x="2540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53467" y="2683933"/>
            <a:ext cx="152401" cy="364068"/>
          </a:xfrm>
          <a:custGeom>
            <a:avLst/>
            <a:gdLst/>
            <a:ahLst/>
            <a:cxnLst/>
            <a:rect l="0" t="0" r="0" b="0"/>
            <a:pathLst>
              <a:path w="152401" h="3640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16934"/>
                </a:lnTo>
                <a:lnTo>
                  <a:pt x="67733" y="16934"/>
                </a:lnTo>
                <a:lnTo>
                  <a:pt x="67733" y="33867"/>
                </a:lnTo>
                <a:lnTo>
                  <a:pt x="59266" y="42334"/>
                </a:lnTo>
                <a:lnTo>
                  <a:pt x="59266" y="59267"/>
                </a:lnTo>
                <a:lnTo>
                  <a:pt x="50800" y="76200"/>
                </a:lnTo>
                <a:lnTo>
                  <a:pt x="42333" y="93134"/>
                </a:lnTo>
                <a:lnTo>
                  <a:pt x="33866" y="110067"/>
                </a:lnTo>
                <a:lnTo>
                  <a:pt x="25400" y="135467"/>
                </a:lnTo>
                <a:lnTo>
                  <a:pt x="25400" y="152400"/>
                </a:lnTo>
                <a:lnTo>
                  <a:pt x="16933" y="186267"/>
                </a:lnTo>
                <a:lnTo>
                  <a:pt x="8466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0" y="287867"/>
                </a:lnTo>
                <a:lnTo>
                  <a:pt x="16933" y="304800"/>
                </a:lnTo>
                <a:lnTo>
                  <a:pt x="25400" y="321734"/>
                </a:lnTo>
                <a:lnTo>
                  <a:pt x="33866" y="338667"/>
                </a:lnTo>
                <a:lnTo>
                  <a:pt x="42333" y="347134"/>
                </a:lnTo>
                <a:lnTo>
                  <a:pt x="59266" y="355600"/>
                </a:lnTo>
                <a:lnTo>
                  <a:pt x="76200" y="355600"/>
                </a:lnTo>
                <a:lnTo>
                  <a:pt x="84666" y="364067"/>
                </a:lnTo>
                <a:lnTo>
                  <a:pt x="93133" y="355600"/>
                </a:lnTo>
                <a:lnTo>
                  <a:pt x="110066" y="347134"/>
                </a:lnTo>
                <a:lnTo>
                  <a:pt x="118533" y="338667"/>
                </a:lnTo>
                <a:lnTo>
                  <a:pt x="135466" y="330200"/>
                </a:lnTo>
                <a:lnTo>
                  <a:pt x="143933" y="321734"/>
                </a:lnTo>
                <a:lnTo>
                  <a:pt x="143933" y="304800"/>
                </a:lnTo>
                <a:lnTo>
                  <a:pt x="152400" y="287867"/>
                </a:lnTo>
                <a:lnTo>
                  <a:pt x="152400" y="270934"/>
                </a:lnTo>
                <a:lnTo>
                  <a:pt x="152400" y="254000"/>
                </a:lnTo>
                <a:lnTo>
                  <a:pt x="152400" y="237067"/>
                </a:lnTo>
                <a:lnTo>
                  <a:pt x="143933" y="228600"/>
                </a:lnTo>
                <a:lnTo>
                  <a:pt x="135466" y="228600"/>
                </a:lnTo>
                <a:lnTo>
                  <a:pt x="127000" y="220134"/>
                </a:lnTo>
                <a:lnTo>
                  <a:pt x="118533" y="220134"/>
                </a:lnTo>
                <a:lnTo>
                  <a:pt x="110066" y="228600"/>
                </a:lnTo>
                <a:lnTo>
                  <a:pt x="93133" y="237067"/>
                </a:lnTo>
                <a:lnTo>
                  <a:pt x="84666" y="245534"/>
                </a:lnTo>
                <a:lnTo>
                  <a:pt x="76200" y="254000"/>
                </a:lnTo>
                <a:lnTo>
                  <a:pt x="76200" y="270934"/>
                </a:lnTo>
                <a:lnTo>
                  <a:pt x="67733" y="287867"/>
                </a:lnTo>
                <a:lnTo>
                  <a:pt x="67733" y="296334"/>
                </a:lnTo>
                <a:lnTo>
                  <a:pt x="67733" y="313267"/>
                </a:lnTo>
                <a:lnTo>
                  <a:pt x="76200" y="321734"/>
                </a:lnTo>
                <a:lnTo>
                  <a:pt x="84666" y="330200"/>
                </a:lnTo>
                <a:lnTo>
                  <a:pt x="84666" y="330200"/>
                </a:lnTo>
                <a:lnTo>
                  <a:pt x="93133" y="338667"/>
                </a:lnTo>
                <a:lnTo>
                  <a:pt x="93133" y="338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58267" y="3005667"/>
            <a:ext cx="33867" cy="16934"/>
          </a:xfrm>
          <a:custGeom>
            <a:avLst/>
            <a:gdLst/>
            <a:ahLst/>
            <a:cxnLst/>
            <a:rect l="0" t="0" r="0" b="0"/>
            <a:pathLst>
              <a:path w="33867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338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037667" y="2802467"/>
            <a:ext cx="364067" cy="194734"/>
          </a:xfrm>
          <a:custGeom>
            <a:avLst/>
            <a:gdLst/>
            <a:ahLst/>
            <a:cxnLst/>
            <a:rect l="0" t="0" r="0" b="0"/>
            <a:pathLst>
              <a:path w="364067" h="1947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43933"/>
                </a:lnTo>
                <a:lnTo>
                  <a:pt x="8466" y="169333"/>
                </a:lnTo>
                <a:lnTo>
                  <a:pt x="8466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86266"/>
                </a:lnTo>
                <a:lnTo>
                  <a:pt x="8466" y="169333"/>
                </a:lnTo>
                <a:lnTo>
                  <a:pt x="8466" y="152400"/>
                </a:lnTo>
                <a:lnTo>
                  <a:pt x="16933" y="127000"/>
                </a:lnTo>
                <a:lnTo>
                  <a:pt x="33866" y="101600"/>
                </a:lnTo>
                <a:lnTo>
                  <a:pt x="42333" y="76200"/>
                </a:lnTo>
                <a:lnTo>
                  <a:pt x="50800" y="50800"/>
                </a:lnTo>
                <a:lnTo>
                  <a:pt x="59266" y="33866"/>
                </a:lnTo>
                <a:lnTo>
                  <a:pt x="67733" y="25400"/>
                </a:lnTo>
                <a:lnTo>
                  <a:pt x="84666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8533" y="25400"/>
                </a:lnTo>
                <a:lnTo>
                  <a:pt x="127000" y="33866"/>
                </a:lnTo>
                <a:lnTo>
                  <a:pt x="135466" y="50800"/>
                </a:lnTo>
                <a:lnTo>
                  <a:pt x="143933" y="67733"/>
                </a:lnTo>
                <a:lnTo>
                  <a:pt x="143933" y="84666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52400" y="160866"/>
                </a:lnTo>
                <a:lnTo>
                  <a:pt x="152400" y="169333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52400" y="186266"/>
                </a:lnTo>
                <a:lnTo>
                  <a:pt x="152400" y="186266"/>
                </a:lnTo>
                <a:lnTo>
                  <a:pt x="152400" y="186266"/>
                </a:lnTo>
                <a:lnTo>
                  <a:pt x="152400" y="186266"/>
                </a:lnTo>
                <a:lnTo>
                  <a:pt x="152400" y="177800"/>
                </a:lnTo>
                <a:lnTo>
                  <a:pt x="152400" y="169333"/>
                </a:lnTo>
                <a:lnTo>
                  <a:pt x="152400" y="152400"/>
                </a:lnTo>
                <a:lnTo>
                  <a:pt x="160866" y="135466"/>
                </a:lnTo>
                <a:lnTo>
                  <a:pt x="169333" y="118533"/>
                </a:lnTo>
                <a:lnTo>
                  <a:pt x="169333" y="101600"/>
                </a:lnTo>
                <a:lnTo>
                  <a:pt x="177800" y="84666"/>
                </a:lnTo>
                <a:lnTo>
                  <a:pt x="186266" y="67733"/>
                </a:lnTo>
                <a:lnTo>
                  <a:pt x="203200" y="50800"/>
                </a:lnTo>
                <a:lnTo>
                  <a:pt x="211666" y="33866"/>
                </a:lnTo>
                <a:lnTo>
                  <a:pt x="228600" y="16933"/>
                </a:lnTo>
                <a:lnTo>
                  <a:pt x="245533" y="8466"/>
                </a:lnTo>
                <a:lnTo>
                  <a:pt x="262466" y="0"/>
                </a:lnTo>
                <a:lnTo>
                  <a:pt x="279400" y="0"/>
                </a:lnTo>
                <a:lnTo>
                  <a:pt x="296333" y="0"/>
                </a:lnTo>
                <a:lnTo>
                  <a:pt x="304800" y="0"/>
                </a:lnTo>
                <a:lnTo>
                  <a:pt x="321733" y="8466"/>
                </a:lnTo>
                <a:lnTo>
                  <a:pt x="330200" y="25400"/>
                </a:lnTo>
                <a:lnTo>
                  <a:pt x="338666" y="33866"/>
                </a:lnTo>
                <a:lnTo>
                  <a:pt x="347133" y="50800"/>
                </a:lnTo>
                <a:lnTo>
                  <a:pt x="347133" y="67733"/>
                </a:lnTo>
                <a:lnTo>
                  <a:pt x="355600" y="84666"/>
                </a:lnTo>
                <a:lnTo>
                  <a:pt x="355600" y="101600"/>
                </a:lnTo>
                <a:lnTo>
                  <a:pt x="355600" y="118533"/>
                </a:lnTo>
                <a:lnTo>
                  <a:pt x="355600" y="143933"/>
                </a:lnTo>
                <a:lnTo>
                  <a:pt x="347133" y="152400"/>
                </a:lnTo>
                <a:lnTo>
                  <a:pt x="347133" y="169333"/>
                </a:lnTo>
                <a:lnTo>
                  <a:pt x="347133" y="177800"/>
                </a:lnTo>
                <a:lnTo>
                  <a:pt x="355600" y="186266"/>
                </a:lnTo>
                <a:lnTo>
                  <a:pt x="355600" y="194733"/>
                </a:lnTo>
                <a:lnTo>
                  <a:pt x="355600" y="194733"/>
                </a:lnTo>
                <a:lnTo>
                  <a:pt x="355600" y="194733"/>
                </a:lnTo>
                <a:lnTo>
                  <a:pt x="355600" y="194733"/>
                </a:lnTo>
                <a:lnTo>
                  <a:pt x="355600" y="186266"/>
                </a:lnTo>
                <a:lnTo>
                  <a:pt x="355600" y="186266"/>
                </a:lnTo>
                <a:lnTo>
                  <a:pt x="364066" y="177800"/>
                </a:lnTo>
                <a:lnTo>
                  <a:pt x="364066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503333" y="2616200"/>
            <a:ext cx="296335" cy="338668"/>
          </a:xfrm>
          <a:custGeom>
            <a:avLst/>
            <a:gdLst/>
            <a:ahLst/>
            <a:cxnLst/>
            <a:rect l="0" t="0" r="0" b="0"/>
            <a:pathLst>
              <a:path w="296335" h="338668">
                <a:moveTo>
                  <a:pt x="296334" y="0"/>
                </a:move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8467"/>
                </a:lnTo>
                <a:lnTo>
                  <a:pt x="287867" y="16933"/>
                </a:lnTo>
                <a:lnTo>
                  <a:pt x="287867" y="25400"/>
                </a:lnTo>
                <a:lnTo>
                  <a:pt x="279400" y="33867"/>
                </a:lnTo>
                <a:lnTo>
                  <a:pt x="270934" y="42333"/>
                </a:lnTo>
                <a:lnTo>
                  <a:pt x="254000" y="59267"/>
                </a:lnTo>
                <a:lnTo>
                  <a:pt x="245534" y="67733"/>
                </a:lnTo>
                <a:lnTo>
                  <a:pt x="228600" y="84667"/>
                </a:lnTo>
                <a:lnTo>
                  <a:pt x="211667" y="101600"/>
                </a:lnTo>
                <a:lnTo>
                  <a:pt x="194734" y="118533"/>
                </a:lnTo>
                <a:lnTo>
                  <a:pt x="177800" y="143933"/>
                </a:lnTo>
                <a:lnTo>
                  <a:pt x="152400" y="160867"/>
                </a:lnTo>
                <a:lnTo>
                  <a:pt x="135467" y="177800"/>
                </a:lnTo>
                <a:lnTo>
                  <a:pt x="118534" y="194733"/>
                </a:lnTo>
                <a:lnTo>
                  <a:pt x="93134" y="220133"/>
                </a:lnTo>
                <a:lnTo>
                  <a:pt x="76200" y="237067"/>
                </a:lnTo>
                <a:lnTo>
                  <a:pt x="59267" y="254000"/>
                </a:lnTo>
                <a:lnTo>
                  <a:pt x="50800" y="262467"/>
                </a:lnTo>
                <a:lnTo>
                  <a:pt x="33867" y="279400"/>
                </a:lnTo>
                <a:lnTo>
                  <a:pt x="25400" y="287867"/>
                </a:lnTo>
                <a:lnTo>
                  <a:pt x="16934" y="296333"/>
                </a:lnTo>
                <a:lnTo>
                  <a:pt x="8467" y="304800"/>
                </a:lnTo>
                <a:lnTo>
                  <a:pt x="0" y="313267"/>
                </a:lnTo>
                <a:lnTo>
                  <a:pt x="0" y="321733"/>
                </a:lnTo>
                <a:lnTo>
                  <a:pt x="0" y="321733"/>
                </a:lnTo>
                <a:lnTo>
                  <a:pt x="0" y="321733"/>
                </a:lnTo>
                <a:lnTo>
                  <a:pt x="0" y="330200"/>
                </a:lnTo>
                <a:lnTo>
                  <a:pt x="8467" y="330200"/>
                </a:lnTo>
                <a:lnTo>
                  <a:pt x="16934" y="330200"/>
                </a:lnTo>
                <a:lnTo>
                  <a:pt x="33867" y="330200"/>
                </a:lnTo>
                <a:lnTo>
                  <a:pt x="50800" y="330200"/>
                </a:lnTo>
                <a:lnTo>
                  <a:pt x="67734" y="321733"/>
                </a:lnTo>
                <a:lnTo>
                  <a:pt x="93134" y="313267"/>
                </a:lnTo>
                <a:lnTo>
                  <a:pt x="110067" y="313267"/>
                </a:lnTo>
                <a:lnTo>
                  <a:pt x="135467" y="313267"/>
                </a:lnTo>
                <a:lnTo>
                  <a:pt x="152400" y="304800"/>
                </a:lnTo>
                <a:lnTo>
                  <a:pt x="169334" y="304800"/>
                </a:lnTo>
                <a:lnTo>
                  <a:pt x="186267" y="313267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203200" y="321733"/>
                </a:lnTo>
                <a:lnTo>
                  <a:pt x="203200" y="321733"/>
                </a:lnTo>
                <a:lnTo>
                  <a:pt x="203200" y="330200"/>
                </a:lnTo>
                <a:lnTo>
                  <a:pt x="211667" y="330200"/>
                </a:lnTo>
                <a:lnTo>
                  <a:pt x="211667" y="338667"/>
                </a:lnTo>
                <a:lnTo>
                  <a:pt x="211667" y="338667"/>
                </a:lnTo>
                <a:lnTo>
                  <a:pt x="211667" y="330200"/>
                </a:lnTo>
                <a:lnTo>
                  <a:pt x="211667" y="330200"/>
                </a:lnTo>
                <a:lnTo>
                  <a:pt x="220134" y="330200"/>
                </a:lnTo>
                <a:lnTo>
                  <a:pt x="220134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67400" y="2700867"/>
            <a:ext cx="177801" cy="304801"/>
          </a:xfrm>
          <a:custGeom>
            <a:avLst/>
            <a:gdLst/>
            <a:ahLst/>
            <a:cxnLst/>
            <a:rect l="0" t="0" r="0" b="0"/>
            <a:pathLst>
              <a:path w="177801" h="304801">
                <a:moveTo>
                  <a:pt x="59267" y="25400"/>
                </a:moveTo>
                <a:lnTo>
                  <a:pt x="59267" y="33866"/>
                </a:lnTo>
                <a:lnTo>
                  <a:pt x="59267" y="33866"/>
                </a:lnTo>
                <a:lnTo>
                  <a:pt x="59267" y="33866"/>
                </a:lnTo>
                <a:lnTo>
                  <a:pt x="59267" y="42333"/>
                </a:lnTo>
                <a:lnTo>
                  <a:pt x="50800" y="59266"/>
                </a:lnTo>
                <a:lnTo>
                  <a:pt x="50800" y="67733"/>
                </a:lnTo>
                <a:lnTo>
                  <a:pt x="50800" y="93133"/>
                </a:lnTo>
                <a:lnTo>
                  <a:pt x="50800" y="110066"/>
                </a:lnTo>
                <a:lnTo>
                  <a:pt x="42333" y="135466"/>
                </a:lnTo>
                <a:lnTo>
                  <a:pt x="42333" y="160866"/>
                </a:lnTo>
                <a:lnTo>
                  <a:pt x="42333" y="186266"/>
                </a:lnTo>
                <a:lnTo>
                  <a:pt x="33867" y="211666"/>
                </a:lnTo>
                <a:lnTo>
                  <a:pt x="25400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16933" y="279400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8467" y="279400"/>
                </a:lnTo>
                <a:lnTo>
                  <a:pt x="8467" y="262466"/>
                </a:lnTo>
                <a:lnTo>
                  <a:pt x="16933" y="237066"/>
                </a:lnTo>
                <a:lnTo>
                  <a:pt x="16933" y="203200"/>
                </a:lnTo>
                <a:lnTo>
                  <a:pt x="25400" y="177800"/>
                </a:lnTo>
                <a:lnTo>
                  <a:pt x="25400" y="143933"/>
                </a:lnTo>
                <a:lnTo>
                  <a:pt x="33867" y="118533"/>
                </a:lnTo>
                <a:lnTo>
                  <a:pt x="42333" y="93133"/>
                </a:lnTo>
                <a:lnTo>
                  <a:pt x="50800" y="67733"/>
                </a:lnTo>
                <a:lnTo>
                  <a:pt x="59267" y="42333"/>
                </a:lnTo>
                <a:lnTo>
                  <a:pt x="67733" y="33866"/>
                </a:lnTo>
                <a:lnTo>
                  <a:pt x="76200" y="16933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10067" y="8466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3" y="33866"/>
                </a:lnTo>
                <a:lnTo>
                  <a:pt x="143933" y="50800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60867" y="127000"/>
                </a:lnTo>
                <a:lnTo>
                  <a:pt x="160867" y="152400"/>
                </a:lnTo>
                <a:lnTo>
                  <a:pt x="160867" y="177800"/>
                </a:lnTo>
                <a:lnTo>
                  <a:pt x="160867" y="203200"/>
                </a:lnTo>
                <a:lnTo>
                  <a:pt x="169333" y="228600"/>
                </a:lnTo>
                <a:lnTo>
                  <a:pt x="169333" y="237066"/>
                </a:lnTo>
                <a:lnTo>
                  <a:pt x="169333" y="254000"/>
                </a:lnTo>
                <a:lnTo>
                  <a:pt x="177800" y="262466"/>
                </a:lnTo>
                <a:lnTo>
                  <a:pt x="177800" y="262466"/>
                </a:lnTo>
                <a:lnTo>
                  <a:pt x="177800" y="262466"/>
                </a:lnTo>
                <a:lnTo>
                  <a:pt x="177800" y="262466"/>
                </a:lnTo>
                <a:lnTo>
                  <a:pt x="169333" y="262466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0867" y="245533"/>
                </a:lnTo>
                <a:lnTo>
                  <a:pt x="1608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875867" y="2853267"/>
            <a:ext cx="194734" cy="42334"/>
          </a:xfrm>
          <a:custGeom>
            <a:avLst/>
            <a:gdLst/>
            <a:ahLst/>
            <a:cxnLst/>
            <a:rect l="0" t="0" r="0" b="0"/>
            <a:pathLst>
              <a:path w="194734" h="42334">
                <a:moveTo>
                  <a:pt x="8466" y="33866"/>
                </a:moveTo>
                <a:lnTo>
                  <a:pt x="8466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25400" y="33866"/>
                </a:lnTo>
                <a:lnTo>
                  <a:pt x="42333" y="33866"/>
                </a:lnTo>
                <a:lnTo>
                  <a:pt x="59266" y="33866"/>
                </a:lnTo>
                <a:lnTo>
                  <a:pt x="76200" y="33866"/>
                </a:lnTo>
                <a:lnTo>
                  <a:pt x="101600" y="25400"/>
                </a:lnTo>
                <a:lnTo>
                  <a:pt x="118533" y="25400"/>
                </a:lnTo>
                <a:lnTo>
                  <a:pt x="143933" y="16933"/>
                </a:lnTo>
                <a:lnTo>
                  <a:pt x="160866" y="16933"/>
                </a:lnTo>
                <a:lnTo>
                  <a:pt x="177800" y="8466"/>
                </a:lnTo>
                <a:lnTo>
                  <a:pt x="186266" y="0"/>
                </a:lnTo>
                <a:lnTo>
                  <a:pt x="186266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46800" y="2734733"/>
            <a:ext cx="203201" cy="254001"/>
          </a:xfrm>
          <a:custGeom>
            <a:avLst/>
            <a:gdLst/>
            <a:ahLst/>
            <a:cxnLst/>
            <a:rect l="0" t="0" r="0" b="0"/>
            <a:pathLst>
              <a:path w="203201" h="2540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16934"/>
                </a:lnTo>
                <a:lnTo>
                  <a:pt x="42333" y="33867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43934"/>
                </a:lnTo>
                <a:lnTo>
                  <a:pt x="8467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8467" y="220134"/>
                </a:lnTo>
                <a:lnTo>
                  <a:pt x="8467" y="237067"/>
                </a:lnTo>
                <a:lnTo>
                  <a:pt x="16933" y="245534"/>
                </a:lnTo>
                <a:lnTo>
                  <a:pt x="25400" y="245534"/>
                </a:lnTo>
                <a:lnTo>
                  <a:pt x="42333" y="254000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3" y="254000"/>
                </a:lnTo>
                <a:lnTo>
                  <a:pt x="110067" y="254000"/>
                </a:lnTo>
                <a:lnTo>
                  <a:pt x="135467" y="245534"/>
                </a:lnTo>
                <a:lnTo>
                  <a:pt x="152400" y="245534"/>
                </a:lnTo>
                <a:lnTo>
                  <a:pt x="169333" y="237067"/>
                </a:lnTo>
                <a:lnTo>
                  <a:pt x="186267" y="237067"/>
                </a:lnTo>
                <a:lnTo>
                  <a:pt x="194733" y="237067"/>
                </a:lnTo>
                <a:lnTo>
                  <a:pt x="203200" y="237067"/>
                </a:lnTo>
                <a:lnTo>
                  <a:pt x="203200" y="237067"/>
                </a:lnTo>
                <a:lnTo>
                  <a:pt x="203200" y="237067"/>
                </a:lnTo>
                <a:lnTo>
                  <a:pt x="203200" y="237067"/>
                </a:lnTo>
                <a:lnTo>
                  <a:pt x="203200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146800" y="2827867"/>
            <a:ext cx="203201" cy="42334"/>
          </a:xfrm>
          <a:custGeom>
            <a:avLst/>
            <a:gdLst/>
            <a:ahLst/>
            <a:cxnLst/>
            <a:rect l="0" t="0" r="0" b="0"/>
            <a:pathLst>
              <a:path w="203201" h="42334">
                <a:moveTo>
                  <a:pt x="0" y="33866"/>
                </a:moveTo>
                <a:lnTo>
                  <a:pt x="0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33866"/>
                </a:lnTo>
                <a:lnTo>
                  <a:pt x="16933" y="33866"/>
                </a:lnTo>
                <a:lnTo>
                  <a:pt x="33867" y="33866"/>
                </a:lnTo>
                <a:lnTo>
                  <a:pt x="50800" y="33866"/>
                </a:lnTo>
                <a:lnTo>
                  <a:pt x="67733" y="33866"/>
                </a:lnTo>
                <a:lnTo>
                  <a:pt x="84667" y="25400"/>
                </a:lnTo>
                <a:lnTo>
                  <a:pt x="110067" y="25400"/>
                </a:lnTo>
                <a:lnTo>
                  <a:pt x="127000" y="25400"/>
                </a:lnTo>
                <a:lnTo>
                  <a:pt x="152400" y="25400"/>
                </a:lnTo>
                <a:lnTo>
                  <a:pt x="169333" y="16933"/>
                </a:lnTo>
                <a:lnTo>
                  <a:pt x="186267" y="16933"/>
                </a:lnTo>
                <a:lnTo>
                  <a:pt x="194733" y="16933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172200" y="2717800"/>
            <a:ext cx="186268" cy="33868"/>
          </a:xfrm>
          <a:custGeom>
            <a:avLst/>
            <a:gdLst/>
            <a:ahLst/>
            <a:cxnLst/>
            <a:rect l="0" t="0" r="0" b="0"/>
            <a:pathLst>
              <a:path w="186268" h="33868">
                <a:moveTo>
                  <a:pt x="0" y="33867"/>
                </a:moveTo>
                <a:lnTo>
                  <a:pt x="8467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33867" y="33867"/>
                </a:lnTo>
                <a:lnTo>
                  <a:pt x="50800" y="33867"/>
                </a:lnTo>
                <a:lnTo>
                  <a:pt x="67733" y="25400"/>
                </a:lnTo>
                <a:lnTo>
                  <a:pt x="93133" y="25400"/>
                </a:lnTo>
                <a:lnTo>
                  <a:pt x="118533" y="16933"/>
                </a:lnTo>
                <a:lnTo>
                  <a:pt x="1439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443133" y="2726267"/>
            <a:ext cx="16935" cy="287867"/>
          </a:xfrm>
          <a:custGeom>
            <a:avLst/>
            <a:gdLst/>
            <a:ahLst/>
            <a:cxnLst/>
            <a:rect l="0" t="0" r="0" b="0"/>
            <a:pathLst>
              <a:path w="16935" h="287867">
                <a:moveTo>
                  <a:pt x="16934" y="0"/>
                </a:move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35466"/>
                </a:lnTo>
                <a:lnTo>
                  <a:pt x="8467" y="160866"/>
                </a:lnTo>
                <a:lnTo>
                  <a:pt x="8467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400800" y="2692400"/>
            <a:ext cx="304801" cy="304801"/>
          </a:xfrm>
          <a:custGeom>
            <a:avLst/>
            <a:gdLst/>
            <a:ahLst/>
            <a:cxnLst/>
            <a:rect l="0" t="0" r="0" b="0"/>
            <a:pathLst>
              <a:path w="304801" h="3048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0"/>
                </a:lnTo>
                <a:lnTo>
                  <a:pt x="101600" y="8467"/>
                </a:lnTo>
                <a:lnTo>
                  <a:pt x="118534" y="8467"/>
                </a:lnTo>
                <a:lnTo>
                  <a:pt x="135467" y="8467"/>
                </a:lnTo>
                <a:lnTo>
                  <a:pt x="152400" y="16933"/>
                </a:lnTo>
                <a:lnTo>
                  <a:pt x="169333" y="25400"/>
                </a:lnTo>
                <a:lnTo>
                  <a:pt x="177800" y="33867"/>
                </a:lnTo>
                <a:lnTo>
                  <a:pt x="186266" y="42333"/>
                </a:lnTo>
                <a:lnTo>
                  <a:pt x="194734" y="59267"/>
                </a:lnTo>
                <a:lnTo>
                  <a:pt x="194734" y="67733"/>
                </a:lnTo>
                <a:lnTo>
                  <a:pt x="194734" y="76200"/>
                </a:lnTo>
                <a:lnTo>
                  <a:pt x="186266" y="93133"/>
                </a:lnTo>
                <a:lnTo>
                  <a:pt x="177800" y="101600"/>
                </a:lnTo>
                <a:lnTo>
                  <a:pt x="169333" y="110067"/>
                </a:lnTo>
                <a:lnTo>
                  <a:pt x="152400" y="118533"/>
                </a:lnTo>
                <a:lnTo>
                  <a:pt x="143933" y="127000"/>
                </a:lnTo>
                <a:lnTo>
                  <a:pt x="127000" y="135467"/>
                </a:lnTo>
                <a:lnTo>
                  <a:pt x="110066" y="135467"/>
                </a:lnTo>
                <a:lnTo>
                  <a:pt x="101600" y="143933"/>
                </a:lnTo>
                <a:lnTo>
                  <a:pt x="93133" y="143933"/>
                </a:lnTo>
                <a:lnTo>
                  <a:pt x="84667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3" y="143933"/>
                </a:lnTo>
                <a:lnTo>
                  <a:pt x="101600" y="143933"/>
                </a:lnTo>
                <a:lnTo>
                  <a:pt x="118534" y="143933"/>
                </a:lnTo>
                <a:lnTo>
                  <a:pt x="143933" y="135467"/>
                </a:lnTo>
                <a:lnTo>
                  <a:pt x="160867" y="135467"/>
                </a:lnTo>
                <a:lnTo>
                  <a:pt x="186266" y="143933"/>
                </a:lnTo>
                <a:lnTo>
                  <a:pt x="211667" y="143933"/>
                </a:lnTo>
                <a:lnTo>
                  <a:pt x="228600" y="152400"/>
                </a:lnTo>
                <a:lnTo>
                  <a:pt x="254000" y="160867"/>
                </a:lnTo>
                <a:lnTo>
                  <a:pt x="270934" y="177800"/>
                </a:lnTo>
                <a:lnTo>
                  <a:pt x="279400" y="186267"/>
                </a:lnTo>
                <a:lnTo>
                  <a:pt x="296333" y="203200"/>
                </a:lnTo>
                <a:lnTo>
                  <a:pt x="304800" y="220133"/>
                </a:lnTo>
                <a:lnTo>
                  <a:pt x="304800" y="237067"/>
                </a:lnTo>
                <a:lnTo>
                  <a:pt x="304800" y="254000"/>
                </a:lnTo>
                <a:lnTo>
                  <a:pt x="296333" y="270933"/>
                </a:lnTo>
                <a:lnTo>
                  <a:pt x="279400" y="279400"/>
                </a:lnTo>
                <a:lnTo>
                  <a:pt x="262466" y="287867"/>
                </a:lnTo>
                <a:lnTo>
                  <a:pt x="237067" y="296333"/>
                </a:lnTo>
                <a:lnTo>
                  <a:pt x="211667" y="296333"/>
                </a:lnTo>
                <a:lnTo>
                  <a:pt x="186266" y="304800"/>
                </a:lnTo>
                <a:lnTo>
                  <a:pt x="160867" y="296333"/>
                </a:lnTo>
                <a:lnTo>
                  <a:pt x="127000" y="296333"/>
                </a:lnTo>
                <a:lnTo>
                  <a:pt x="101600" y="287867"/>
                </a:lnTo>
                <a:lnTo>
                  <a:pt x="76200" y="270933"/>
                </a:lnTo>
                <a:lnTo>
                  <a:pt x="76200" y="270933"/>
                </a:lnTo>
                <a:lnTo>
                  <a:pt x="50800" y="262467"/>
                </a:lnTo>
                <a:lnTo>
                  <a:pt x="5080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9948334" y="2023533"/>
            <a:ext cx="101600" cy="67735"/>
          </a:xfrm>
          <a:custGeom>
            <a:avLst/>
            <a:gdLst/>
            <a:ahLst/>
            <a:cxnLst/>
            <a:rect l="0" t="0" r="0" b="0"/>
            <a:pathLst>
              <a:path w="101600" h="67735">
                <a:moveTo>
                  <a:pt x="50800" y="42334"/>
                </a:moveTo>
                <a:lnTo>
                  <a:pt x="50800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6" y="8467"/>
                </a:lnTo>
                <a:lnTo>
                  <a:pt x="67732" y="0"/>
                </a:lnTo>
                <a:lnTo>
                  <a:pt x="67732" y="0"/>
                </a:lnTo>
                <a:lnTo>
                  <a:pt x="76200" y="0"/>
                </a:lnTo>
                <a:lnTo>
                  <a:pt x="84666" y="0"/>
                </a:lnTo>
                <a:lnTo>
                  <a:pt x="93132" y="8467"/>
                </a:lnTo>
                <a:lnTo>
                  <a:pt x="93132" y="16934"/>
                </a:lnTo>
                <a:lnTo>
                  <a:pt x="101599" y="16934"/>
                </a:lnTo>
                <a:lnTo>
                  <a:pt x="101599" y="25400"/>
                </a:lnTo>
                <a:lnTo>
                  <a:pt x="101599" y="25400"/>
                </a:lnTo>
                <a:lnTo>
                  <a:pt x="101599" y="33867"/>
                </a:lnTo>
                <a:lnTo>
                  <a:pt x="101599" y="33867"/>
                </a:lnTo>
                <a:lnTo>
                  <a:pt x="93132" y="42334"/>
                </a:lnTo>
                <a:lnTo>
                  <a:pt x="84666" y="50800"/>
                </a:lnTo>
                <a:lnTo>
                  <a:pt x="76200" y="50800"/>
                </a:lnTo>
                <a:lnTo>
                  <a:pt x="67732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25399" y="59267"/>
                </a:lnTo>
                <a:lnTo>
                  <a:pt x="16932" y="59267"/>
                </a:lnTo>
                <a:lnTo>
                  <a:pt x="8466" y="59267"/>
                </a:lnTo>
                <a:lnTo>
                  <a:pt x="0" y="50800"/>
                </a:lnTo>
                <a:lnTo>
                  <a:pt x="0" y="50800"/>
                </a:lnTo>
                <a:lnTo>
                  <a:pt x="0" y="42334"/>
                </a:lnTo>
                <a:lnTo>
                  <a:pt x="0" y="33867"/>
                </a:lnTo>
                <a:lnTo>
                  <a:pt x="8466" y="25400"/>
                </a:lnTo>
                <a:lnTo>
                  <a:pt x="16932" y="16934"/>
                </a:lnTo>
                <a:lnTo>
                  <a:pt x="25399" y="16934"/>
                </a:lnTo>
                <a:lnTo>
                  <a:pt x="33866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2" y="0"/>
                </a:lnTo>
                <a:lnTo>
                  <a:pt x="76200" y="8467"/>
                </a:lnTo>
                <a:lnTo>
                  <a:pt x="84666" y="16934"/>
                </a:lnTo>
                <a:lnTo>
                  <a:pt x="84666" y="16934"/>
                </a:lnTo>
                <a:lnTo>
                  <a:pt x="84666" y="25400"/>
                </a:lnTo>
                <a:lnTo>
                  <a:pt x="84666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67732" y="59267"/>
                </a:lnTo>
                <a:lnTo>
                  <a:pt x="59266" y="67734"/>
                </a:lnTo>
                <a:lnTo>
                  <a:pt x="50800" y="67734"/>
                </a:lnTo>
                <a:lnTo>
                  <a:pt x="42333" y="67734"/>
                </a:lnTo>
                <a:lnTo>
                  <a:pt x="42333" y="67734"/>
                </a:lnTo>
                <a:lnTo>
                  <a:pt x="33866" y="67734"/>
                </a:lnTo>
                <a:lnTo>
                  <a:pt x="25399" y="67734"/>
                </a:lnTo>
                <a:lnTo>
                  <a:pt x="25399" y="59267"/>
                </a:lnTo>
                <a:lnTo>
                  <a:pt x="16932" y="50800"/>
                </a:lnTo>
                <a:lnTo>
                  <a:pt x="16932" y="42334"/>
                </a:lnTo>
                <a:lnTo>
                  <a:pt x="16932" y="33867"/>
                </a:lnTo>
                <a:lnTo>
                  <a:pt x="25399" y="25400"/>
                </a:lnTo>
                <a:lnTo>
                  <a:pt x="33866" y="16934"/>
                </a:lnTo>
                <a:lnTo>
                  <a:pt x="50800" y="8467"/>
                </a:lnTo>
                <a:lnTo>
                  <a:pt x="59266" y="0"/>
                </a:lnTo>
                <a:lnTo>
                  <a:pt x="67732" y="0"/>
                </a:lnTo>
                <a:lnTo>
                  <a:pt x="76200" y="0"/>
                </a:lnTo>
                <a:lnTo>
                  <a:pt x="84666" y="8467"/>
                </a:lnTo>
                <a:lnTo>
                  <a:pt x="93132" y="16934"/>
                </a:lnTo>
                <a:lnTo>
                  <a:pt x="93132" y="25400"/>
                </a:lnTo>
                <a:lnTo>
                  <a:pt x="93132" y="33867"/>
                </a:lnTo>
                <a:lnTo>
                  <a:pt x="93132" y="50800"/>
                </a:lnTo>
                <a:lnTo>
                  <a:pt x="84666" y="59267"/>
                </a:lnTo>
                <a:lnTo>
                  <a:pt x="84666" y="59267"/>
                </a:lnTo>
                <a:lnTo>
                  <a:pt x="76200" y="67734"/>
                </a:lnTo>
                <a:lnTo>
                  <a:pt x="67732" y="67734"/>
                </a:lnTo>
                <a:lnTo>
                  <a:pt x="59266" y="67734"/>
                </a:lnTo>
                <a:lnTo>
                  <a:pt x="50800" y="67734"/>
                </a:lnTo>
                <a:lnTo>
                  <a:pt x="42333" y="59267"/>
                </a:lnTo>
                <a:lnTo>
                  <a:pt x="42333" y="59267"/>
                </a:lnTo>
                <a:lnTo>
                  <a:pt x="33866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3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67732" y="16934"/>
                </a:lnTo>
                <a:lnTo>
                  <a:pt x="67732" y="25400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2" y="42334"/>
                </a:lnTo>
                <a:lnTo>
                  <a:pt x="67732" y="42334"/>
                </a:lnTo>
                <a:lnTo>
                  <a:pt x="59266" y="50800"/>
                </a:lnTo>
                <a:lnTo>
                  <a:pt x="59266" y="42334"/>
                </a:lnTo>
                <a:lnTo>
                  <a:pt x="50800" y="42334"/>
                </a:lnTo>
                <a:lnTo>
                  <a:pt x="42333" y="42334"/>
                </a:lnTo>
                <a:lnTo>
                  <a:pt x="33866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16932" y="25400"/>
                </a:lnTo>
                <a:lnTo>
                  <a:pt x="16932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942667" y="2861733"/>
            <a:ext cx="118534" cy="1"/>
          </a:xfrm>
          <a:custGeom>
            <a:avLst/>
            <a:gdLst/>
            <a:ahLst/>
            <a:cxnLst/>
            <a:rect l="0" t="0" r="0" b="0"/>
            <a:pathLst>
              <a:path w="118534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599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900334" y="2921000"/>
            <a:ext cx="160867" cy="16934"/>
          </a:xfrm>
          <a:custGeom>
            <a:avLst/>
            <a:gdLst/>
            <a:ahLst/>
            <a:cxnLst/>
            <a:rect l="0" t="0" r="0" b="0"/>
            <a:pathLst>
              <a:path w="160867" h="16934">
                <a:moveTo>
                  <a:pt x="16933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84666" y="16933"/>
                </a:lnTo>
                <a:lnTo>
                  <a:pt x="110066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298267" y="2692400"/>
            <a:ext cx="237067" cy="338668"/>
          </a:xfrm>
          <a:custGeom>
            <a:avLst/>
            <a:gdLst/>
            <a:ahLst/>
            <a:cxnLst/>
            <a:rect l="0" t="0" r="0" b="0"/>
            <a:pathLst>
              <a:path w="237067" h="338668">
                <a:moveTo>
                  <a:pt x="211667" y="118533"/>
                </a:moveTo>
                <a:lnTo>
                  <a:pt x="211667" y="110067"/>
                </a:lnTo>
                <a:lnTo>
                  <a:pt x="211667" y="110067"/>
                </a:lnTo>
                <a:lnTo>
                  <a:pt x="220133" y="101600"/>
                </a:lnTo>
                <a:lnTo>
                  <a:pt x="220133" y="93133"/>
                </a:lnTo>
                <a:lnTo>
                  <a:pt x="228600" y="84667"/>
                </a:lnTo>
                <a:lnTo>
                  <a:pt x="237066" y="76200"/>
                </a:lnTo>
                <a:lnTo>
                  <a:pt x="237066" y="67733"/>
                </a:lnTo>
                <a:lnTo>
                  <a:pt x="237066" y="50800"/>
                </a:lnTo>
                <a:lnTo>
                  <a:pt x="237066" y="42333"/>
                </a:lnTo>
                <a:lnTo>
                  <a:pt x="228600" y="33867"/>
                </a:lnTo>
                <a:lnTo>
                  <a:pt x="220133" y="25400"/>
                </a:lnTo>
                <a:lnTo>
                  <a:pt x="203199" y="16933"/>
                </a:lnTo>
                <a:lnTo>
                  <a:pt x="177800" y="8467"/>
                </a:lnTo>
                <a:lnTo>
                  <a:pt x="160866" y="8467"/>
                </a:lnTo>
                <a:lnTo>
                  <a:pt x="135467" y="0"/>
                </a:lnTo>
                <a:lnTo>
                  <a:pt x="118533" y="8467"/>
                </a:lnTo>
                <a:lnTo>
                  <a:pt x="93133" y="8467"/>
                </a:lnTo>
                <a:lnTo>
                  <a:pt x="67733" y="16933"/>
                </a:lnTo>
                <a:lnTo>
                  <a:pt x="50799" y="25400"/>
                </a:lnTo>
                <a:lnTo>
                  <a:pt x="33866" y="33867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35467"/>
                </a:lnTo>
                <a:lnTo>
                  <a:pt x="16933" y="143933"/>
                </a:lnTo>
                <a:lnTo>
                  <a:pt x="33866" y="160867"/>
                </a:lnTo>
                <a:lnTo>
                  <a:pt x="42333" y="169333"/>
                </a:lnTo>
                <a:lnTo>
                  <a:pt x="59267" y="177800"/>
                </a:lnTo>
                <a:lnTo>
                  <a:pt x="76200" y="186267"/>
                </a:lnTo>
                <a:lnTo>
                  <a:pt x="84666" y="194733"/>
                </a:lnTo>
                <a:lnTo>
                  <a:pt x="101600" y="194733"/>
                </a:lnTo>
                <a:lnTo>
                  <a:pt x="118533" y="194733"/>
                </a:lnTo>
                <a:lnTo>
                  <a:pt x="126999" y="194733"/>
                </a:lnTo>
                <a:lnTo>
                  <a:pt x="143933" y="186267"/>
                </a:lnTo>
                <a:lnTo>
                  <a:pt x="160866" y="177800"/>
                </a:lnTo>
                <a:lnTo>
                  <a:pt x="169333" y="177800"/>
                </a:lnTo>
                <a:lnTo>
                  <a:pt x="177800" y="160867"/>
                </a:lnTo>
                <a:lnTo>
                  <a:pt x="194733" y="152400"/>
                </a:lnTo>
                <a:lnTo>
                  <a:pt x="203199" y="135467"/>
                </a:lnTo>
                <a:lnTo>
                  <a:pt x="211667" y="118533"/>
                </a:lnTo>
                <a:lnTo>
                  <a:pt x="220133" y="110067"/>
                </a:lnTo>
                <a:lnTo>
                  <a:pt x="228600" y="93133"/>
                </a:lnTo>
                <a:lnTo>
                  <a:pt x="228600" y="84667"/>
                </a:lnTo>
                <a:lnTo>
                  <a:pt x="228600" y="84667"/>
                </a:lnTo>
                <a:lnTo>
                  <a:pt x="228600" y="84667"/>
                </a:lnTo>
                <a:lnTo>
                  <a:pt x="228600" y="84667"/>
                </a:lnTo>
                <a:lnTo>
                  <a:pt x="228600" y="84667"/>
                </a:lnTo>
                <a:lnTo>
                  <a:pt x="237066" y="93133"/>
                </a:lnTo>
                <a:lnTo>
                  <a:pt x="228600" y="101600"/>
                </a:lnTo>
                <a:lnTo>
                  <a:pt x="228600" y="118533"/>
                </a:lnTo>
                <a:lnTo>
                  <a:pt x="228600" y="135467"/>
                </a:lnTo>
                <a:lnTo>
                  <a:pt x="228600" y="160867"/>
                </a:lnTo>
                <a:lnTo>
                  <a:pt x="228600" y="177800"/>
                </a:lnTo>
                <a:lnTo>
                  <a:pt x="220133" y="203200"/>
                </a:lnTo>
                <a:lnTo>
                  <a:pt x="220133" y="228600"/>
                </a:lnTo>
                <a:lnTo>
                  <a:pt x="220133" y="245533"/>
                </a:lnTo>
                <a:lnTo>
                  <a:pt x="220133" y="270933"/>
                </a:lnTo>
                <a:lnTo>
                  <a:pt x="211667" y="287867"/>
                </a:lnTo>
                <a:lnTo>
                  <a:pt x="211667" y="304800"/>
                </a:lnTo>
                <a:lnTo>
                  <a:pt x="220133" y="321733"/>
                </a:lnTo>
                <a:lnTo>
                  <a:pt x="220133" y="330200"/>
                </a:lnTo>
                <a:lnTo>
                  <a:pt x="220133" y="338667"/>
                </a:lnTo>
                <a:lnTo>
                  <a:pt x="220133" y="338667"/>
                </a:lnTo>
                <a:lnTo>
                  <a:pt x="228600" y="338667"/>
                </a:lnTo>
                <a:lnTo>
                  <a:pt x="228600" y="338667"/>
                </a:lnTo>
                <a:lnTo>
                  <a:pt x="237066" y="330200"/>
                </a:lnTo>
                <a:lnTo>
                  <a:pt x="237066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645400" y="2751667"/>
            <a:ext cx="194734" cy="279401"/>
          </a:xfrm>
          <a:custGeom>
            <a:avLst/>
            <a:gdLst/>
            <a:ahLst/>
            <a:cxnLst/>
            <a:rect l="0" t="0" r="0" b="0"/>
            <a:pathLst>
              <a:path w="194734" h="279401">
                <a:moveTo>
                  <a:pt x="67733" y="0"/>
                </a:moveTo>
                <a:lnTo>
                  <a:pt x="67733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6"/>
                </a:lnTo>
                <a:lnTo>
                  <a:pt x="16934" y="76200"/>
                </a:lnTo>
                <a:lnTo>
                  <a:pt x="16934" y="101600"/>
                </a:lnTo>
                <a:lnTo>
                  <a:pt x="8466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8466" y="220133"/>
                </a:lnTo>
                <a:lnTo>
                  <a:pt x="16934" y="237066"/>
                </a:lnTo>
                <a:lnTo>
                  <a:pt x="33867" y="254000"/>
                </a:lnTo>
                <a:lnTo>
                  <a:pt x="42333" y="262466"/>
                </a:lnTo>
                <a:lnTo>
                  <a:pt x="50800" y="270933"/>
                </a:lnTo>
                <a:lnTo>
                  <a:pt x="67733" y="279400"/>
                </a:lnTo>
                <a:lnTo>
                  <a:pt x="84666" y="279400"/>
                </a:lnTo>
                <a:lnTo>
                  <a:pt x="101600" y="279400"/>
                </a:lnTo>
                <a:lnTo>
                  <a:pt x="110067" y="279400"/>
                </a:lnTo>
                <a:lnTo>
                  <a:pt x="127000" y="270933"/>
                </a:lnTo>
                <a:lnTo>
                  <a:pt x="143933" y="262466"/>
                </a:lnTo>
                <a:lnTo>
                  <a:pt x="152400" y="245533"/>
                </a:lnTo>
                <a:lnTo>
                  <a:pt x="160866" y="228600"/>
                </a:lnTo>
                <a:lnTo>
                  <a:pt x="169334" y="211666"/>
                </a:lnTo>
                <a:lnTo>
                  <a:pt x="177800" y="186266"/>
                </a:lnTo>
                <a:lnTo>
                  <a:pt x="186267" y="160866"/>
                </a:lnTo>
                <a:lnTo>
                  <a:pt x="194733" y="135466"/>
                </a:lnTo>
                <a:lnTo>
                  <a:pt x="186267" y="110066"/>
                </a:lnTo>
                <a:lnTo>
                  <a:pt x="186267" y="84666"/>
                </a:lnTo>
                <a:lnTo>
                  <a:pt x="177800" y="59266"/>
                </a:lnTo>
                <a:lnTo>
                  <a:pt x="169334" y="42333"/>
                </a:lnTo>
                <a:lnTo>
                  <a:pt x="152400" y="25400"/>
                </a:lnTo>
                <a:lnTo>
                  <a:pt x="135467" y="8466"/>
                </a:lnTo>
                <a:lnTo>
                  <a:pt x="118533" y="0"/>
                </a:lnTo>
                <a:lnTo>
                  <a:pt x="93134" y="0"/>
                </a:lnTo>
                <a:lnTo>
                  <a:pt x="93134" y="0"/>
                </a:lnTo>
                <a:lnTo>
                  <a:pt x="67733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402667" y="4047067"/>
            <a:ext cx="254001" cy="279401"/>
          </a:xfrm>
          <a:custGeom>
            <a:avLst/>
            <a:gdLst/>
            <a:ahLst/>
            <a:cxnLst/>
            <a:rect l="0" t="0" r="0" b="0"/>
            <a:pathLst>
              <a:path w="254001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10066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60866" y="16933"/>
                </a:lnTo>
                <a:lnTo>
                  <a:pt x="177800" y="16933"/>
                </a:lnTo>
                <a:lnTo>
                  <a:pt x="194733" y="16933"/>
                </a:lnTo>
                <a:lnTo>
                  <a:pt x="203200" y="16933"/>
                </a:lnTo>
                <a:lnTo>
                  <a:pt x="211666" y="16933"/>
                </a:lnTo>
                <a:lnTo>
                  <a:pt x="228600" y="16933"/>
                </a:lnTo>
                <a:lnTo>
                  <a:pt x="237066" y="16933"/>
                </a:lnTo>
                <a:lnTo>
                  <a:pt x="237066" y="8466"/>
                </a:lnTo>
                <a:lnTo>
                  <a:pt x="245533" y="8466"/>
                </a:lnTo>
                <a:lnTo>
                  <a:pt x="254000" y="8466"/>
                </a:lnTo>
                <a:lnTo>
                  <a:pt x="254000" y="8466"/>
                </a:lnTo>
                <a:lnTo>
                  <a:pt x="254000" y="16933"/>
                </a:lnTo>
                <a:lnTo>
                  <a:pt x="254000" y="16933"/>
                </a:lnTo>
                <a:lnTo>
                  <a:pt x="254000" y="25400"/>
                </a:lnTo>
                <a:lnTo>
                  <a:pt x="254000" y="33866"/>
                </a:lnTo>
                <a:lnTo>
                  <a:pt x="245533" y="50800"/>
                </a:lnTo>
                <a:lnTo>
                  <a:pt x="245533" y="67733"/>
                </a:lnTo>
                <a:lnTo>
                  <a:pt x="245533" y="93133"/>
                </a:lnTo>
                <a:lnTo>
                  <a:pt x="237066" y="110066"/>
                </a:lnTo>
                <a:lnTo>
                  <a:pt x="237066" y="135466"/>
                </a:lnTo>
                <a:lnTo>
                  <a:pt x="228600" y="160866"/>
                </a:lnTo>
                <a:lnTo>
                  <a:pt x="228600" y="186266"/>
                </a:lnTo>
                <a:lnTo>
                  <a:pt x="220133" y="211666"/>
                </a:lnTo>
                <a:lnTo>
                  <a:pt x="220133" y="228600"/>
                </a:lnTo>
                <a:lnTo>
                  <a:pt x="220133" y="245533"/>
                </a:lnTo>
                <a:lnTo>
                  <a:pt x="220133" y="254000"/>
                </a:lnTo>
                <a:lnTo>
                  <a:pt x="211666" y="270933"/>
                </a:lnTo>
                <a:lnTo>
                  <a:pt x="211666" y="279400"/>
                </a:lnTo>
                <a:lnTo>
                  <a:pt x="220133" y="279400"/>
                </a:lnTo>
                <a:lnTo>
                  <a:pt x="220133" y="279400"/>
                </a:lnTo>
                <a:lnTo>
                  <a:pt x="228600" y="279400"/>
                </a:lnTo>
                <a:lnTo>
                  <a:pt x="237066" y="270933"/>
                </a:lnTo>
                <a:lnTo>
                  <a:pt x="237066" y="270933"/>
                </a:lnTo>
                <a:lnTo>
                  <a:pt x="237066" y="270933"/>
                </a:lnTo>
                <a:lnTo>
                  <a:pt x="237066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792133" y="4292600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257800" y="4055533"/>
            <a:ext cx="338668" cy="279401"/>
          </a:xfrm>
          <a:custGeom>
            <a:avLst/>
            <a:gdLst/>
            <a:ahLst/>
            <a:cxnLst/>
            <a:rect l="0" t="0" r="0" b="0"/>
            <a:pathLst>
              <a:path w="338668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94734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45534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4"/>
                </a:lnTo>
                <a:lnTo>
                  <a:pt x="8467" y="228600"/>
                </a:lnTo>
                <a:lnTo>
                  <a:pt x="16933" y="203200"/>
                </a:lnTo>
                <a:lnTo>
                  <a:pt x="25400" y="186267"/>
                </a:lnTo>
                <a:lnTo>
                  <a:pt x="25400" y="160867"/>
                </a:lnTo>
                <a:lnTo>
                  <a:pt x="33867" y="135467"/>
                </a:lnTo>
                <a:lnTo>
                  <a:pt x="42333" y="110067"/>
                </a:lnTo>
                <a:lnTo>
                  <a:pt x="42333" y="84667"/>
                </a:lnTo>
                <a:lnTo>
                  <a:pt x="50800" y="67734"/>
                </a:lnTo>
                <a:lnTo>
                  <a:pt x="59267" y="59267"/>
                </a:lnTo>
                <a:lnTo>
                  <a:pt x="67733" y="42334"/>
                </a:lnTo>
                <a:lnTo>
                  <a:pt x="76200" y="42334"/>
                </a:lnTo>
                <a:lnTo>
                  <a:pt x="84667" y="42334"/>
                </a:lnTo>
                <a:lnTo>
                  <a:pt x="93133" y="42334"/>
                </a:lnTo>
                <a:lnTo>
                  <a:pt x="110067" y="59267"/>
                </a:lnTo>
                <a:lnTo>
                  <a:pt x="110067" y="67734"/>
                </a:lnTo>
                <a:lnTo>
                  <a:pt x="118533" y="84667"/>
                </a:lnTo>
                <a:lnTo>
                  <a:pt x="127000" y="101600"/>
                </a:lnTo>
                <a:lnTo>
                  <a:pt x="135467" y="127000"/>
                </a:lnTo>
                <a:lnTo>
                  <a:pt x="143933" y="152400"/>
                </a:lnTo>
                <a:lnTo>
                  <a:pt x="143933" y="169334"/>
                </a:lnTo>
                <a:lnTo>
                  <a:pt x="143933" y="194734"/>
                </a:lnTo>
                <a:lnTo>
                  <a:pt x="143933" y="211667"/>
                </a:lnTo>
                <a:lnTo>
                  <a:pt x="152400" y="220134"/>
                </a:lnTo>
                <a:lnTo>
                  <a:pt x="152400" y="228600"/>
                </a:lnTo>
                <a:lnTo>
                  <a:pt x="152400" y="237067"/>
                </a:lnTo>
                <a:lnTo>
                  <a:pt x="152400" y="237067"/>
                </a:lnTo>
                <a:lnTo>
                  <a:pt x="152400" y="237067"/>
                </a:lnTo>
                <a:lnTo>
                  <a:pt x="152400" y="237067"/>
                </a:lnTo>
                <a:lnTo>
                  <a:pt x="152400" y="237067"/>
                </a:lnTo>
                <a:lnTo>
                  <a:pt x="152400" y="228600"/>
                </a:lnTo>
                <a:lnTo>
                  <a:pt x="160867" y="211667"/>
                </a:lnTo>
                <a:lnTo>
                  <a:pt x="169333" y="194734"/>
                </a:lnTo>
                <a:lnTo>
                  <a:pt x="169333" y="177800"/>
                </a:lnTo>
                <a:lnTo>
                  <a:pt x="186267" y="152400"/>
                </a:lnTo>
                <a:lnTo>
                  <a:pt x="194733" y="127000"/>
                </a:lnTo>
                <a:lnTo>
                  <a:pt x="203200" y="110067"/>
                </a:lnTo>
                <a:lnTo>
                  <a:pt x="211667" y="93134"/>
                </a:lnTo>
                <a:lnTo>
                  <a:pt x="220133" y="76200"/>
                </a:lnTo>
                <a:lnTo>
                  <a:pt x="228600" y="67734"/>
                </a:lnTo>
                <a:lnTo>
                  <a:pt x="237067" y="67734"/>
                </a:lnTo>
                <a:lnTo>
                  <a:pt x="254000" y="67734"/>
                </a:lnTo>
                <a:lnTo>
                  <a:pt x="262467" y="67734"/>
                </a:lnTo>
                <a:lnTo>
                  <a:pt x="270933" y="76200"/>
                </a:lnTo>
                <a:lnTo>
                  <a:pt x="279400" y="84667"/>
                </a:lnTo>
                <a:lnTo>
                  <a:pt x="287867" y="93134"/>
                </a:lnTo>
                <a:lnTo>
                  <a:pt x="296333" y="110067"/>
                </a:lnTo>
                <a:lnTo>
                  <a:pt x="296333" y="127000"/>
                </a:lnTo>
                <a:lnTo>
                  <a:pt x="304800" y="152400"/>
                </a:lnTo>
                <a:lnTo>
                  <a:pt x="304800" y="177800"/>
                </a:lnTo>
                <a:lnTo>
                  <a:pt x="304800" y="194734"/>
                </a:lnTo>
                <a:lnTo>
                  <a:pt x="313267" y="220134"/>
                </a:lnTo>
                <a:lnTo>
                  <a:pt x="313267" y="237067"/>
                </a:lnTo>
                <a:lnTo>
                  <a:pt x="313267" y="262467"/>
                </a:lnTo>
                <a:lnTo>
                  <a:pt x="313267" y="270934"/>
                </a:lnTo>
                <a:lnTo>
                  <a:pt x="313267" y="279400"/>
                </a:lnTo>
                <a:lnTo>
                  <a:pt x="321733" y="279400"/>
                </a:lnTo>
                <a:lnTo>
                  <a:pt x="321733" y="279400"/>
                </a:lnTo>
                <a:lnTo>
                  <a:pt x="330200" y="279400"/>
                </a:lnTo>
                <a:lnTo>
                  <a:pt x="338667" y="270934"/>
                </a:lnTo>
                <a:lnTo>
                  <a:pt x="338667" y="270934"/>
                </a:lnTo>
                <a:lnTo>
                  <a:pt x="338667" y="254000"/>
                </a:lnTo>
                <a:lnTo>
                  <a:pt x="338667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765800" y="4004733"/>
            <a:ext cx="237068" cy="262468"/>
          </a:xfrm>
          <a:custGeom>
            <a:avLst/>
            <a:gdLst/>
            <a:ahLst/>
            <a:cxnLst/>
            <a:rect l="0" t="0" r="0" b="0"/>
            <a:pathLst>
              <a:path w="237068" h="262468">
                <a:moveTo>
                  <a:pt x="152400" y="8467"/>
                </a:moveTo>
                <a:lnTo>
                  <a:pt x="152400" y="8467"/>
                </a:lnTo>
                <a:lnTo>
                  <a:pt x="160867" y="0"/>
                </a:lnTo>
                <a:lnTo>
                  <a:pt x="169333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0"/>
                </a:lnTo>
                <a:lnTo>
                  <a:pt x="194733" y="8467"/>
                </a:lnTo>
                <a:lnTo>
                  <a:pt x="194733" y="16934"/>
                </a:lnTo>
                <a:lnTo>
                  <a:pt x="186267" y="25400"/>
                </a:lnTo>
                <a:lnTo>
                  <a:pt x="186267" y="33867"/>
                </a:lnTo>
                <a:lnTo>
                  <a:pt x="177800" y="50800"/>
                </a:lnTo>
                <a:lnTo>
                  <a:pt x="169333" y="67734"/>
                </a:lnTo>
                <a:lnTo>
                  <a:pt x="152400" y="93134"/>
                </a:lnTo>
                <a:lnTo>
                  <a:pt x="135467" y="110067"/>
                </a:lnTo>
                <a:lnTo>
                  <a:pt x="118533" y="127000"/>
                </a:lnTo>
                <a:lnTo>
                  <a:pt x="101600" y="143934"/>
                </a:lnTo>
                <a:lnTo>
                  <a:pt x="84667" y="160867"/>
                </a:lnTo>
                <a:lnTo>
                  <a:pt x="67733" y="177800"/>
                </a:lnTo>
                <a:lnTo>
                  <a:pt x="42333" y="194734"/>
                </a:lnTo>
                <a:lnTo>
                  <a:pt x="33867" y="203200"/>
                </a:lnTo>
                <a:lnTo>
                  <a:pt x="25400" y="220134"/>
                </a:lnTo>
                <a:lnTo>
                  <a:pt x="16933" y="228600"/>
                </a:lnTo>
                <a:lnTo>
                  <a:pt x="8467" y="237067"/>
                </a:lnTo>
                <a:lnTo>
                  <a:pt x="0" y="245534"/>
                </a:lnTo>
                <a:lnTo>
                  <a:pt x="0" y="254000"/>
                </a:lnTo>
                <a:lnTo>
                  <a:pt x="0" y="254000"/>
                </a:lnTo>
                <a:lnTo>
                  <a:pt x="8467" y="262467"/>
                </a:lnTo>
                <a:lnTo>
                  <a:pt x="16933" y="262467"/>
                </a:lnTo>
                <a:lnTo>
                  <a:pt x="25400" y="262467"/>
                </a:lnTo>
                <a:lnTo>
                  <a:pt x="33867" y="262467"/>
                </a:lnTo>
                <a:lnTo>
                  <a:pt x="59267" y="262467"/>
                </a:lnTo>
                <a:lnTo>
                  <a:pt x="76200" y="262467"/>
                </a:lnTo>
                <a:lnTo>
                  <a:pt x="93133" y="262467"/>
                </a:lnTo>
                <a:lnTo>
                  <a:pt x="110067" y="262467"/>
                </a:lnTo>
                <a:lnTo>
                  <a:pt x="135467" y="262467"/>
                </a:lnTo>
                <a:lnTo>
                  <a:pt x="152400" y="262467"/>
                </a:lnTo>
                <a:lnTo>
                  <a:pt x="169333" y="262467"/>
                </a:lnTo>
                <a:lnTo>
                  <a:pt x="186267" y="262467"/>
                </a:lnTo>
                <a:lnTo>
                  <a:pt x="203200" y="262467"/>
                </a:lnTo>
                <a:lnTo>
                  <a:pt x="220133" y="262467"/>
                </a:lnTo>
                <a:lnTo>
                  <a:pt x="228600" y="262467"/>
                </a:lnTo>
                <a:lnTo>
                  <a:pt x="228600" y="262467"/>
                </a:lnTo>
                <a:lnTo>
                  <a:pt x="237067" y="262467"/>
                </a:lnTo>
                <a:lnTo>
                  <a:pt x="237067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129867" y="4021667"/>
            <a:ext cx="237067" cy="372534"/>
          </a:xfrm>
          <a:custGeom>
            <a:avLst/>
            <a:gdLst/>
            <a:ahLst/>
            <a:cxnLst/>
            <a:rect l="0" t="0" r="0" b="0"/>
            <a:pathLst>
              <a:path w="237067" h="372534">
                <a:moveTo>
                  <a:pt x="0" y="42333"/>
                </a:moveTo>
                <a:lnTo>
                  <a:pt x="0" y="42333"/>
                </a:lnTo>
                <a:lnTo>
                  <a:pt x="0" y="50800"/>
                </a:lnTo>
                <a:lnTo>
                  <a:pt x="8466" y="50800"/>
                </a:lnTo>
                <a:lnTo>
                  <a:pt x="8466" y="59266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16933" y="186266"/>
                </a:lnTo>
                <a:lnTo>
                  <a:pt x="16933" y="211666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70933"/>
                </a:lnTo>
                <a:lnTo>
                  <a:pt x="16933" y="279400"/>
                </a:lnTo>
                <a:lnTo>
                  <a:pt x="16933" y="287866"/>
                </a:lnTo>
                <a:lnTo>
                  <a:pt x="16933" y="296333"/>
                </a:lnTo>
                <a:lnTo>
                  <a:pt x="16933" y="296333"/>
                </a:lnTo>
                <a:lnTo>
                  <a:pt x="16933" y="296333"/>
                </a:lnTo>
                <a:lnTo>
                  <a:pt x="16933" y="287866"/>
                </a:lnTo>
                <a:lnTo>
                  <a:pt x="8466" y="279400"/>
                </a:lnTo>
                <a:lnTo>
                  <a:pt x="8466" y="270933"/>
                </a:lnTo>
                <a:lnTo>
                  <a:pt x="8466" y="245533"/>
                </a:lnTo>
                <a:lnTo>
                  <a:pt x="8466" y="228600"/>
                </a:lnTo>
                <a:lnTo>
                  <a:pt x="8466" y="203200"/>
                </a:lnTo>
                <a:lnTo>
                  <a:pt x="8466" y="169333"/>
                </a:lnTo>
                <a:lnTo>
                  <a:pt x="8466" y="143933"/>
                </a:lnTo>
                <a:lnTo>
                  <a:pt x="8466" y="118533"/>
                </a:lnTo>
                <a:lnTo>
                  <a:pt x="8466" y="93133"/>
                </a:lnTo>
                <a:lnTo>
                  <a:pt x="8466" y="67733"/>
                </a:lnTo>
                <a:lnTo>
                  <a:pt x="16933" y="50800"/>
                </a:lnTo>
                <a:lnTo>
                  <a:pt x="25400" y="33866"/>
                </a:lnTo>
                <a:lnTo>
                  <a:pt x="25400" y="25400"/>
                </a:lnTo>
                <a:lnTo>
                  <a:pt x="33866" y="16933"/>
                </a:lnTo>
                <a:lnTo>
                  <a:pt x="50800" y="8466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8466"/>
                </a:lnTo>
                <a:lnTo>
                  <a:pt x="110066" y="16933"/>
                </a:lnTo>
                <a:lnTo>
                  <a:pt x="118533" y="33866"/>
                </a:lnTo>
                <a:lnTo>
                  <a:pt x="127000" y="50800"/>
                </a:lnTo>
                <a:lnTo>
                  <a:pt x="135466" y="67733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27000" y="135466"/>
                </a:lnTo>
                <a:lnTo>
                  <a:pt x="118533" y="152400"/>
                </a:lnTo>
                <a:lnTo>
                  <a:pt x="110066" y="169333"/>
                </a:lnTo>
                <a:lnTo>
                  <a:pt x="93133" y="177800"/>
                </a:lnTo>
                <a:lnTo>
                  <a:pt x="84666" y="194733"/>
                </a:lnTo>
                <a:lnTo>
                  <a:pt x="76200" y="203200"/>
                </a:lnTo>
                <a:lnTo>
                  <a:pt x="67733" y="203200"/>
                </a:lnTo>
                <a:lnTo>
                  <a:pt x="59266" y="211666"/>
                </a:lnTo>
                <a:lnTo>
                  <a:pt x="50800" y="211666"/>
                </a:lnTo>
                <a:lnTo>
                  <a:pt x="50800" y="211666"/>
                </a:lnTo>
                <a:lnTo>
                  <a:pt x="42333" y="211666"/>
                </a:lnTo>
                <a:lnTo>
                  <a:pt x="50800" y="203200"/>
                </a:lnTo>
                <a:lnTo>
                  <a:pt x="50800" y="194733"/>
                </a:lnTo>
                <a:lnTo>
                  <a:pt x="59266" y="186266"/>
                </a:lnTo>
                <a:lnTo>
                  <a:pt x="76200" y="177800"/>
                </a:lnTo>
                <a:lnTo>
                  <a:pt x="93133" y="169333"/>
                </a:lnTo>
                <a:lnTo>
                  <a:pt x="118533" y="160866"/>
                </a:lnTo>
                <a:lnTo>
                  <a:pt x="135466" y="160866"/>
                </a:lnTo>
                <a:lnTo>
                  <a:pt x="160866" y="169333"/>
                </a:lnTo>
                <a:lnTo>
                  <a:pt x="177800" y="177800"/>
                </a:lnTo>
                <a:lnTo>
                  <a:pt x="194733" y="194733"/>
                </a:lnTo>
                <a:lnTo>
                  <a:pt x="211666" y="211666"/>
                </a:lnTo>
                <a:lnTo>
                  <a:pt x="228600" y="228600"/>
                </a:lnTo>
                <a:lnTo>
                  <a:pt x="237066" y="254000"/>
                </a:lnTo>
                <a:lnTo>
                  <a:pt x="237066" y="270933"/>
                </a:lnTo>
                <a:lnTo>
                  <a:pt x="237066" y="287866"/>
                </a:lnTo>
                <a:lnTo>
                  <a:pt x="228600" y="313266"/>
                </a:lnTo>
                <a:lnTo>
                  <a:pt x="220133" y="321733"/>
                </a:lnTo>
                <a:lnTo>
                  <a:pt x="203200" y="338666"/>
                </a:lnTo>
                <a:lnTo>
                  <a:pt x="194733" y="355600"/>
                </a:lnTo>
                <a:lnTo>
                  <a:pt x="169333" y="355600"/>
                </a:lnTo>
                <a:lnTo>
                  <a:pt x="152400" y="364066"/>
                </a:lnTo>
                <a:lnTo>
                  <a:pt x="135466" y="372533"/>
                </a:lnTo>
                <a:lnTo>
                  <a:pt x="110066" y="372533"/>
                </a:lnTo>
                <a:lnTo>
                  <a:pt x="93133" y="364066"/>
                </a:lnTo>
                <a:lnTo>
                  <a:pt x="84666" y="364066"/>
                </a:lnTo>
                <a:lnTo>
                  <a:pt x="67733" y="355600"/>
                </a:lnTo>
                <a:lnTo>
                  <a:pt x="59266" y="338666"/>
                </a:lnTo>
                <a:lnTo>
                  <a:pt x="50800" y="321733"/>
                </a:lnTo>
                <a:lnTo>
                  <a:pt x="50800" y="304800"/>
                </a:lnTo>
                <a:lnTo>
                  <a:pt x="59266" y="279400"/>
                </a:lnTo>
                <a:lnTo>
                  <a:pt x="59266" y="279400"/>
                </a:lnTo>
                <a:lnTo>
                  <a:pt x="59266" y="262466"/>
                </a:lnTo>
                <a:lnTo>
                  <a:pt x="59266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400800" y="4021667"/>
            <a:ext cx="186267" cy="347134"/>
          </a:xfrm>
          <a:custGeom>
            <a:avLst/>
            <a:gdLst/>
            <a:ahLst/>
            <a:cxnLst/>
            <a:rect l="0" t="0" r="0" b="0"/>
            <a:pathLst>
              <a:path w="186267" h="347134">
                <a:moveTo>
                  <a:pt x="143933" y="59266"/>
                </a:moveTo>
                <a:lnTo>
                  <a:pt x="143933" y="59266"/>
                </a:lnTo>
                <a:lnTo>
                  <a:pt x="143933" y="59266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67733"/>
                </a:lnTo>
                <a:lnTo>
                  <a:pt x="143933" y="59266"/>
                </a:lnTo>
                <a:lnTo>
                  <a:pt x="143933" y="50800"/>
                </a:lnTo>
                <a:lnTo>
                  <a:pt x="135467" y="33866"/>
                </a:lnTo>
                <a:lnTo>
                  <a:pt x="127000" y="25400"/>
                </a:lnTo>
                <a:lnTo>
                  <a:pt x="118534" y="8466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6"/>
                </a:lnTo>
                <a:lnTo>
                  <a:pt x="59267" y="25400"/>
                </a:lnTo>
                <a:lnTo>
                  <a:pt x="42333" y="42333"/>
                </a:lnTo>
                <a:lnTo>
                  <a:pt x="33867" y="67733"/>
                </a:lnTo>
                <a:lnTo>
                  <a:pt x="16933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8467" y="245533"/>
                </a:lnTo>
                <a:lnTo>
                  <a:pt x="25400" y="270933"/>
                </a:lnTo>
                <a:lnTo>
                  <a:pt x="42333" y="287866"/>
                </a:lnTo>
                <a:lnTo>
                  <a:pt x="59267" y="304800"/>
                </a:lnTo>
                <a:lnTo>
                  <a:pt x="84667" y="321733"/>
                </a:lnTo>
                <a:lnTo>
                  <a:pt x="101600" y="330200"/>
                </a:lnTo>
                <a:lnTo>
                  <a:pt x="118534" y="338666"/>
                </a:lnTo>
                <a:lnTo>
                  <a:pt x="143933" y="347133"/>
                </a:lnTo>
                <a:lnTo>
                  <a:pt x="160867" y="338666"/>
                </a:lnTo>
                <a:lnTo>
                  <a:pt x="177800" y="338666"/>
                </a:lnTo>
                <a:lnTo>
                  <a:pt x="177800" y="338666"/>
                </a:lnTo>
                <a:lnTo>
                  <a:pt x="186266" y="330200"/>
                </a:lnTo>
                <a:lnTo>
                  <a:pt x="186266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680200" y="4072467"/>
            <a:ext cx="16934" cy="313267"/>
          </a:xfrm>
          <a:custGeom>
            <a:avLst/>
            <a:gdLst/>
            <a:ahLst/>
            <a:cxnLst/>
            <a:rect l="0" t="0" r="0" b="0"/>
            <a:pathLst>
              <a:path w="16934" h="3132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60866"/>
                </a:lnTo>
                <a:lnTo>
                  <a:pt x="16933" y="186266"/>
                </a:lnTo>
                <a:lnTo>
                  <a:pt x="16933" y="220133"/>
                </a:lnTo>
                <a:lnTo>
                  <a:pt x="16933" y="245533"/>
                </a:lnTo>
                <a:lnTo>
                  <a:pt x="16933" y="270933"/>
                </a:lnTo>
                <a:lnTo>
                  <a:pt x="16933" y="287866"/>
                </a:lnTo>
                <a:lnTo>
                  <a:pt x="16933" y="304800"/>
                </a:lnTo>
                <a:lnTo>
                  <a:pt x="16933" y="313266"/>
                </a:lnTo>
                <a:lnTo>
                  <a:pt x="16933" y="313266"/>
                </a:lnTo>
                <a:lnTo>
                  <a:pt x="16933" y="313266"/>
                </a:lnTo>
                <a:lnTo>
                  <a:pt x="16933" y="304800"/>
                </a:lnTo>
                <a:lnTo>
                  <a:pt x="16933" y="287866"/>
                </a:lnTo>
                <a:lnTo>
                  <a:pt x="16933" y="270933"/>
                </a:lnTo>
                <a:lnTo>
                  <a:pt x="16933" y="245533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654800" y="4047067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8466" y="50800"/>
                </a:moveTo>
                <a:lnTo>
                  <a:pt x="8466" y="50800"/>
                </a:lnTo>
                <a:lnTo>
                  <a:pt x="8466" y="42333"/>
                </a:lnTo>
                <a:lnTo>
                  <a:pt x="0" y="33866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6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16933"/>
                </a:lnTo>
                <a:lnTo>
                  <a:pt x="76200" y="33866"/>
                </a:lnTo>
                <a:lnTo>
                  <a:pt x="101600" y="42333"/>
                </a:lnTo>
                <a:lnTo>
                  <a:pt x="118533" y="50800"/>
                </a:lnTo>
                <a:lnTo>
                  <a:pt x="135467" y="67733"/>
                </a:lnTo>
                <a:lnTo>
                  <a:pt x="152400" y="84666"/>
                </a:lnTo>
                <a:lnTo>
                  <a:pt x="169334" y="110066"/>
                </a:lnTo>
                <a:lnTo>
                  <a:pt x="186267" y="127000"/>
                </a:lnTo>
                <a:lnTo>
                  <a:pt x="203200" y="152400"/>
                </a:lnTo>
                <a:lnTo>
                  <a:pt x="211667" y="177800"/>
                </a:lnTo>
                <a:lnTo>
                  <a:pt x="220133" y="203200"/>
                </a:lnTo>
                <a:lnTo>
                  <a:pt x="228600" y="228600"/>
                </a:lnTo>
                <a:lnTo>
                  <a:pt x="228600" y="254000"/>
                </a:lnTo>
                <a:lnTo>
                  <a:pt x="228600" y="270933"/>
                </a:lnTo>
                <a:lnTo>
                  <a:pt x="228600" y="287866"/>
                </a:lnTo>
                <a:lnTo>
                  <a:pt x="228600" y="304800"/>
                </a:lnTo>
                <a:lnTo>
                  <a:pt x="220133" y="321733"/>
                </a:lnTo>
                <a:lnTo>
                  <a:pt x="211667" y="330200"/>
                </a:lnTo>
                <a:lnTo>
                  <a:pt x="194733" y="338666"/>
                </a:lnTo>
                <a:lnTo>
                  <a:pt x="177800" y="347133"/>
                </a:lnTo>
                <a:lnTo>
                  <a:pt x="160866" y="347133"/>
                </a:lnTo>
                <a:lnTo>
                  <a:pt x="143933" y="355600"/>
                </a:lnTo>
                <a:lnTo>
                  <a:pt x="127000" y="355600"/>
                </a:lnTo>
                <a:lnTo>
                  <a:pt x="101600" y="355600"/>
                </a:lnTo>
                <a:lnTo>
                  <a:pt x="84666" y="355600"/>
                </a:lnTo>
                <a:lnTo>
                  <a:pt x="67733" y="355600"/>
                </a:lnTo>
                <a:lnTo>
                  <a:pt x="50800" y="355600"/>
                </a:lnTo>
                <a:lnTo>
                  <a:pt x="33867" y="355600"/>
                </a:lnTo>
                <a:lnTo>
                  <a:pt x="25400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968066" y="4224867"/>
            <a:ext cx="101602" cy="8467"/>
          </a:xfrm>
          <a:custGeom>
            <a:avLst/>
            <a:gdLst/>
            <a:ahLst/>
            <a:cxnLst/>
            <a:rect l="0" t="0" r="0" b="0"/>
            <a:pathLst>
              <a:path w="101602" h="8467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25401" y="8466"/>
                </a:lnTo>
                <a:lnTo>
                  <a:pt x="25401" y="8466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8" y="0"/>
                </a:lnTo>
                <a:lnTo>
                  <a:pt x="84668" y="0"/>
                </a:lnTo>
                <a:lnTo>
                  <a:pt x="101601" y="0"/>
                </a:lnTo>
                <a:lnTo>
                  <a:pt x="1016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976534" y="4318000"/>
            <a:ext cx="76201" cy="8468"/>
          </a:xfrm>
          <a:custGeom>
            <a:avLst/>
            <a:gdLst/>
            <a:ahLst/>
            <a:cxnLst/>
            <a:rect l="0" t="0" r="0" b="0"/>
            <a:pathLst>
              <a:path w="762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0744200" y="1143000"/>
            <a:ext cx="465668" cy="558801"/>
          </a:xfrm>
          <a:custGeom>
            <a:avLst/>
            <a:gdLst/>
            <a:ahLst/>
            <a:cxnLst/>
            <a:rect l="0" t="0" r="0" b="0"/>
            <a:pathLst>
              <a:path w="465668" h="558801">
                <a:moveTo>
                  <a:pt x="296333" y="42333"/>
                </a:moveTo>
                <a:lnTo>
                  <a:pt x="296333" y="42333"/>
                </a:lnTo>
                <a:lnTo>
                  <a:pt x="287866" y="42333"/>
                </a:lnTo>
                <a:lnTo>
                  <a:pt x="287866" y="42333"/>
                </a:lnTo>
                <a:lnTo>
                  <a:pt x="279400" y="42333"/>
                </a:lnTo>
                <a:lnTo>
                  <a:pt x="270934" y="42333"/>
                </a:lnTo>
                <a:lnTo>
                  <a:pt x="270934" y="42333"/>
                </a:lnTo>
                <a:lnTo>
                  <a:pt x="262466" y="42333"/>
                </a:lnTo>
                <a:lnTo>
                  <a:pt x="254000" y="42333"/>
                </a:lnTo>
                <a:lnTo>
                  <a:pt x="237067" y="50800"/>
                </a:lnTo>
                <a:lnTo>
                  <a:pt x="228600" y="50800"/>
                </a:lnTo>
                <a:lnTo>
                  <a:pt x="220133" y="59267"/>
                </a:lnTo>
                <a:lnTo>
                  <a:pt x="211666" y="67733"/>
                </a:lnTo>
                <a:lnTo>
                  <a:pt x="194734" y="76200"/>
                </a:lnTo>
                <a:lnTo>
                  <a:pt x="186266" y="84667"/>
                </a:lnTo>
                <a:lnTo>
                  <a:pt x="169334" y="93133"/>
                </a:lnTo>
                <a:lnTo>
                  <a:pt x="152400" y="110067"/>
                </a:lnTo>
                <a:lnTo>
                  <a:pt x="143933" y="118533"/>
                </a:lnTo>
                <a:lnTo>
                  <a:pt x="127000" y="135467"/>
                </a:lnTo>
                <a:lnTo>
                  <a:pt x="110066" y="152400"/>
                </a:lnTo>
                <a:lnTo>
                  <a:pt x="101600" y="160867"/>
                </a:lnTo>
                <a:lnTo>
                  <a:pt x="93134" y="186267"/>
                </a:lnTo>
                <a:lnTo>
                  <a:pt x="76200" y="203200"/>
                </a:lnTo>
                <a:lnTo>
                  <a:pt x="67733" y="220133"/>
                </a:lnTo>
                <a:lnTo>
                  <a:pt x="67733" y="237067"/>
                </a:lnTo>
                <a:lnTo>
                  <a:pt x="59266" y="254000"/>
                </a:lnTo>
                <a:lnTo>
                  <a:pt x="50800" y="279400"/>
                </a:lnTo>
                <a:lnTo>
                  <a:pt x="42334" y="296333"/>
                </a:lnTo>
                <a:lnTo>
                  <a:pt x="33866" y="313267"/>
                </a:lnTo>
                <a:lnTo>
                  <a:pt x="25400" y="338667"/>
                </a:lnTo>
                <a:lnTo>
                  <a:pt x="16934" y="355600"/>
                </a:lnTo>
                <a:lnTo>
                  <a:pt x="8467" y="372533"/>
                </a:lnTo>
                <a:lnTo>
                  <a:pt x="8467" y="389467"/>
                </a:lnTo>
                <a:lnTo>
                  <a:pt x="0" y="406400"/>
                </a:lnTo>
                <a:lnTo>
                  <a:pt x="0" y="431800"/>
                </a:lnTo>
                <a:lnTo>
                  <a:pt x="0" y="448733"/>
                </a:lnTo>
                <a:lnTo>
                  <a:pt x="0" y="465667"/>
                </a:lnTo>
                <a:lnTo>
                  <a:pt x="0" y="482600"/>
                </a:lnTo>
                <a:lnTo>
                  <a:pt x="8467" y="499533"/>
                </a:lnTo>
                <a:lnTo>
                  <a:pt x="8467" y="508000"/>
                </a:lnTo>
                <a:lnTo>
                  <a:pt x="25400" y="516467"/>
                </a:lnTo>
                <a:lnTo>
                  <a:pt x="33866" y="533400"/>
                </a:lnTo>
                <a:lnTo>
                  <a:pt x="42334" y="541867"/>
                </a:lnTo>
                <a:lnTo>
                  <a:pt x="59266" y="541867"/>
                </a:lnTo>
                <a:lnTo>
                  <a:pt x="67733" y="550333"/>
                </a:lnTo>
                <a:lnTo>
                  <a:pt x="93134" y="550333"/>
                </a:lnTo>
                <a:lnTo>
                  <a:pt x="110066" y="558800"/>
                </a:lnTo>
                <a:lnTo>
                  <a:pt x="127000" y="558800"/>
                </a:lnTo>
                <a:lnTo>
                  <a:pt x="152400" y="550333"/>
                </a:lnTo>
                <a:lnTo>
                  <a:pt x="169334" y="550333"/>
                </a:lnTo>
                <a:lnTo>
                  <a:pt x="186266" y="541867"/>
                </a:lnTo>
                <a:lnTo>
                  <a:pt x="211666" y="533400"/>
                </a:lnTo>
                <a:lnTo>
                  <a:pt x="228600" y="524933"/>
                </a:lnTo>
                <a:lnTo>
                  <a:pt x="254000" y="508000"/>
                </a:lnTo>
                <a:lnTo>
                  <a:pt x="270934" y="499533"/>
                </a:lnTo>
                <a:lnTo>
                  <a:pt x="287866" y="491067"/>
                </a:lnTo>
                <a:lnTo>
                  <a:pt x="304800" y="474133"/>
                </a:lnTo>
                <a:lnTo>
                  <a:pt x="321734" y="465667"/>
                </a:lnTo>
                <a:lnTo>
                  <a:pt x="338666" y="448733"/>
                </a:lnTo>
                <a:lnTo>
                  <a:pt x="355600" y="431800"/>
                </a:lnTo>
                <a:lnTo>
                  <a:pt x="372533" y="414867"/>
                </a:lnTo>
                <a:lnTo>
                  <a:pt x="381000" y="397933"/>
                </a:lnTo>
                <a:lnTo>
                  <a:pt x="397934" y="381000"/>
                </a:lnTo>
                <a:lnTo>
                  <a:pt x="414866" y="364067"/>
                </a:lnTo>
                <a:lnTo>
                  <a:pt x="423334" y="338667"/>
                </a:lnTo>
                <a:lnTo>
                  <a:pt x="431800" y="321733"/>
                </a:lnTo>
                <a:lnTo>
                  <a:pt x="440266" y="296333"/>
                </a:lnTo>
                <a:lnTo>
                  <a:pt x="448733" y="287867"/>
                </a:lnTo>
                <a:lnTo>
                  <a:pt x="457200" y="262467"/>
                </a:lnTo>
                <a:lnTo>
                  <a:pt x="457200" y="245533"/>
                </a:lnTo>
                <a:lnTo>
                  <a:pt x="465667" y="228600"/>
                </a:lnTo>
                <a:lnTo>
                  <a:pt x="465667" y="203200"/>
                </a:lnTo>
                <a:lnTo>
                  <a:pt x="465667" y="186267"/>
                </a:lnTo>
                <a:lnTo>
                  <a:pt x="465667" y="169333"/>
                </a:lnTo>
                <a:lnTo>
                  <a:pt x="457200" y="143933"/>
                </a:lnTo>
                <a:lnTo>
                  <a:pt x="457200" y="127000"/>
                </a:lnTo>
                <a:lnTo>
                  <a:pt x="448733" y="110067"/>
                </a:lnTo>
                <a:lnTo>
                  <a:pt x="440266" y="101600"/>
                </a:lnTo>
                <a:lnTo>
                  <a:pt x="431800" y="84667"/>
                </a:lnTo>
                <a:lnTo>
                  <a:pt x="423334" y="67733"/>
                </a:lnTo>
                <a:lnTo>
                  <a:pt x="406400" y="50800"/>
                </a:lnTo>
                <a:lnTo>
                  <a:pt x="389467" y="42333"/>
                </a:lnTo>
                <a:lnTo>
                  <a:pt x="372533" y="33867"/>
                </a:lnTo>
                <a:lnTo>
                  <a:pt x="355600" y="25400"/>
                </a:lnTo>
                <a:lnTo>
                  <a:pt x="338666" y="8467"/>
                </a:lnTo>
                <a:lnTo>
                  <a:pt x="321734" y="8467"/>
                </a:lnTo>
                <a:lnTo>
                  <a:pt x="304800" y="8467"/>
                </a:lnTo>
                <a:lnTo>
                  <a:pt x="287866" y="0"/>
                </a:lnTo>
                <a:lnTo>
                  <a:pt x="270934" y="8467"/>
                </a:lnTo>
                <a:lnTo>
                  <a:pt x="254000" y="8467"/>
                </a:lnTo>
                <a:lnTo>
                  <a:pt x="237067" y="16933"/>
                </a:lnTo>
                <a:lnTo>
                  <a:pt x="228600" y="25400"/>
                </a:lnTo>
                <a:lnTo>
                  <a:pt x="228600" y="33867"/>
                </a:lnTo>
                <a:lnTo>
                  <a:pt x="228600" y="33867"/>
                </a:lnTo>
                <a:lnTo>
                  <a:pt x="220133" y="42333"/>
                </a:lnTo>
                <a:lnTo>
                  <a:pt x="220133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1303000" y="1295400"/>
            <a:ext cx="135468" cy="245534"/>
          </a:xfrm>
          <a:custGeom>
            <a:avLst/>
            <a:gdLst/>
            <a:ahLst/>
            <a:cxnLst/>
            <a:rect l="0" t="0" r="0" b="0"/>
            <a:pathLst>
              <a:path w="135468" h="245534">
                <a:moveTo>
                  <a:pt x="93134" y="16933"/>
                </a:moveTo>
                <a:lnTo>
                  <a:pt x="84666" y="16933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6" y="76200"/>
                </a:lnTo>
                <a:lnTo>
                  <a:pt x="25400" y="84667"/>
                </a:lnTo>
                <a:lnTo>
                  <a:pt x="33866" y="93133"/>
                </a:lnTo>
                <a:lnTo>
                  <a:pt x="42333" y="101600"/>
                </a:lnTo>
                <a:lnTo>
                  <a:pt x="50800" y="118533"/>
                </a:lnTo>
                <a:lnTo>
                  <a:pt x="67734" y="127000"/>
                </a:lnTo>
                <a:lnTo>
                  <a:pt x="76200" y="135467"/>
                </a:lnTo>
                <a:lnTo>
                  <a:pt x="84666" y="143933"/>
                </a:lnTo>
                <a:lnTo>
                  <a:pt x="93134" y="160867"/>
                </a:lnTo>
                <a:lnTo>
                  <a:pt x="101600" y="169333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93134" y="203200"/>
                </a:lnTo>
                <a:lnTo>
                  <a:pt x="93134" y="211667"/>
                </a:lnTo>
                <a:lnTo>
                  <a:pt x="84666" y="220133"/>
                </a:lnTo>
                <a:lnTo>
                  <a:pt x="76200" y="228600"/>
                </a:lnTo>
                <a:lnTo>
                  <a:pt x="67734" y="237067"/>
                </a:lnTo>
                <a:lnTo>
                  <a:pt x="50800" y="237067"/>
                </a:lnTo>
                <a:lnTo>
                  <a:pt x="42333" y="245533"/>
                </a:lnTo>
                <a:lnTo>
                  <a:pt x="25400" y="245533"/>
                </a:lnTo>
                <a:lnTo>
                  <a:pt x="16934" y="245533"/>
                </a:lnTo>
                <a:lnTo>
                  <a:pt x="8466" y="245533"/>
                </a:lnTo>
                <a:lnTo>
                  <a:pt x="0" y="237067"/>
                </a:lnTo>
                <a:lnTo>
                  <a:pt x="0" y="237067"/>
                </a:lnTo>
                <a:lnTo>
                  <a:pt x="0" y="228600"/>
                </a:lnTo>
                <a:lnTo>
                  <a:pt x="0" y="211667"/>
                </a:lnTo>
                <a:lnTo>
                  <a:pt x="0" y="203200"/>
                </a:lnTo>
                <a:lnTo>
                  <a:pt x="0" y="186267"/>
                </a:lnTo>
                <a:lnTo>
                  <a:pt x="8466" y="169333"/>
                </a:lnTo>
                <a:lnTo>
                  <a:pt x="16934" y="160867"/>
                </a:lnTo>
                <a:lnTo>
                  <a:pt x="25400" y="143933"/>
                </a:lnTo>
                <a:lnTo>
                  <a:pt x="33866" y="127000"/>
                </a:lnTo>
                <a:lnTo>
                  <a:pt x="42333" y="118533"/>
                </a:lnTo>
                <a:lnTo>
                  <a:pt x="50800" y="101600"/>
                </a:lnTo>
                <a:lnTo>
                  <a:pt x="59267" y="93133"/>
                </a:lnTo>
                <a:lnTo>
                  <a:pt x="76200" y="84667"/>
                </a:lnTo>
                <a:lnTo>
                  <a:pt x="84666" y="67733"/>
                </a:lnTo>
                <a:lnTo>
                  <a:pt x="93134" y="59267"/>
                </a:lnTo>
                <a:lnTo>
                  <a:pt x="101600" y="42333"/>
                </a:lnTo>
                <a:lnTo>
                  <a:pt x="110066" y="33867"/>
                </a:lnTo>
                <a:lnTo>
                  <a:pt x="118533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1514667" y="1278467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42333" y="8466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0"/>
                </a:lnTo>
                <a:lnTo>
                  <a:pt x="50799" y="0"/>
                </a:lnTo>
                <a:lnTo>
                  <a:pt x="59266" y="0"/>
                </a:lnTo>
                <a:lnTo>
                  <a:pt x="59266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8466"/>
                </a:lnTo>
                <a:lnTo>
                  <a:pt x="101599" y="8466"/>
                </a:lnTo>
                <a:lnTo>
                  <a:pt x="101599" y="16933"/>
                </a:lnTo>
                <a:lnTo>
                  <a:pt x="110067" y="25400"/>
                </a:lnTo>
                <a:lnTo>
                  <a:pt x="110067" y="33866"/>
                </a:lnTo>
                <a:lnTo>
                  <a:pt x="110067" y="42333"/>
                </a:lnTo>
                <a:lnTo>
                  <a:pt x="101599" y="50800"/>
                </a:lnTo>
                <a:lnTo>
                  <a:pt x="93133" y="67733"/>
                </a:lnTo>
                <a:lnTo>
                  <a:pt x="84667" y="76200"/>
                </a:lnTo>
                <a:lnTo>
                  <a:pt x="76200" y="84666"/>
                </a:lnTo>
                <a:lnTo>
                  <a:pt x="67733" y="93133"/>
                </a:lnTo>
                <a:lnTo>
                  <a:pt x="59266" y="93133"/>
                </a:lnTo>
                <a:lnTo>
                  <a:pt x="50799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42333" y="101600"/>
                </a:lnTo>
                <a:lnTo>
                  <a:pt x="42333" y="93133"/>
                </a:lnTo>
                <a:lnTo>
                  <a:pt x="50799" y="93133"/>
                </a:lnTo>
                <a:lnTo>
                  <a:pt x="59266" y="84666"/>
                </a:lnTo>
                <a:lnTo>
                  <a:pt x="76200" y="84666"/>
                </a:lnTo>
                <a:lnTo>
                  <a:pt x="93133" y="84666"/>
                </a:lnTo>
                <a:lnTo>
                  <a:pt x="101599" y="84666"/>
                </a:lnTo>
                <a:lnTo>
                  <a:pt x="118533" y="93133"/>
                </a:lnTo>
                <a:lnTo>
                  <a:pt x="126999" y="101600"/>
                </a:lnTo>
                <a:lnTo>
                  <a:pt x="135466" y="110066"/>
                </a:lnTo>
                <a:lnTo>
                  <a:pt x="143933" y="118533"/>
                </a:lnTo>
                <a:lnTo>
                  <a:pt x="152400" y="135466"/>
                </a:lnTo>
                <a:lnTo>
                  <a:pt x="152400" y="143933"/>
                </a:lnTo>
                <a:lnTo>
                  <a:pt x="152400" y="160866"/>
                </a:lnTo>
                <a:lnTo>
                  <a:pt x="152400" y="169333"/>
                </a:lnTo>
                <a:lnTo>
                  <a:pt x="152400" y="186266"/>
                </a:lnTo>
                <a:lnTo>
                  <a:pt x="143933" y="194733"/>
                </a:lnTo>
                <a:lnTo>
                  <a:pt x="135466" y="203200"/>
                </a:lnTo>
                <a:lnTo>
                  <a:pt x="126999" y="211666"/>
                </a:lnTo>
                <a:lnTo>
                  <a:pt x="110067" y="220133"/>
                </a:lnTo>
                <a:lnTo>
                  <a:pt x="101599" y="220133"/>
                </a:lnTo>
                <a:lnTo>
                  <a:pt x="84667" y="228600"/>
                </a:lnTo>
                <a:lnTo>
                  <a:pt x="67733" y="228600"/>
                </a:lnTo>
                <a:lnTo>
                  <a:pt x="59266" y="228600"/>
                </a:lnTo>
                <a:lnTo>
                  <a:pt x="42333" y="228600"/>
                </a:lnTo>
                <a:lnTo>
                  <a:pt x="33867" y="228600"/>
                </a:lnTo>
                <a:lnTo>
                  <a:pt x="25399" y="220133"/>
                </a:lnTo>
                <a:lnTo>
                  <a:pt x="8467" y="211666"/>
                </a:lnTo>
                <a:lnTo>
                  <a:pt x="8467" y="203200"/>
                </a:lnTo>
                <a:lnTo>
                  <a:pt x="0" y="194733"/>
                </a:lnTo>
                <a:lnTo>
                  <a:pt x="0" y="177800"/>
                </a:lnTo>
                <a:lnTo>
                  <a:pt x="0" y="177800"/>
                </a:lnTo>
                <a:lnTo>
                  <a:pt x="8467" y="169333"/>
                </a:lnTo>
                <a:lnTo>
                  <a:pt x="84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1726333" y="1447800"/>
            <a:ext cx="16935" cy="25401"/>
          </a:xfrm>
          <a:custGeom>
            <a:avLst/>
            <a:gdLst/>
            <a:ahLst/>
            <a:cxnLst/>
            <a:rect l="0" t="0" r="0" b="0"/>
            <a:pathLst>
              <a:path w="16935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1844866" y="1227667"/>
            <a:ext cx="160869" cy="262467"/>
          </a:xfrm>
          <a:custGeom>
            <a:avLst/>
            <a:gdLst/>
            <a:ahLst/>
            <a:cxnLst/>
            <a:rect l="0" t="0" r="0" b="0"/>
            <a:pathLst>
              <a:path w="160869" h="262467">
                <a:moveTo>
                  <a:pt x="0" y="33866"/>
                </a:moveTo>
                <a:lnTo>
                  <a:pt x="0" y="33866"/>
                </a:lnTo>
                <a:lnTo>
                  <a:pt x="8468" y="33866"/>
                </a:lnTo>
                <a:lnTo>
                  <a:pt x="8468" y="33866"/>
                </a:lnTo>
                <a:lnTo>
                  <a:pt x="8468" y="33866"/>
                </a:lnTo>
                <a:lnTo>
                  <a:pt x="8468" y="25400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8466"/>
                </a:lnTo>
                <a:lnTo>
                  <a:pt x="42334" y="8466"/>
                </a:lnTo>
                <a:lnTo>
                  <a:pt x="42334" y="0"/>
                </a:lnTo>
                <a:lnTo>
                  <a:pt x="59268" y="0"/>
                </a:lnTo>
                <a:lnTo>
                  <a:pt x="67734" y="0"/>
                </a:lnTo>
                <a:lnTo>
                  <a:pt x="76200" y="0"/>
                </a:lnTo>
                <a:lnTo>
                  <a:pt x="84668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8466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8534" y="33866"/>
                </a:lnTo>
                <a:lnTo>
                  <a:pt x="118534" y="50800"/>
                </a:lnTo>
                <a:lnTo>
                  <a:pt x="118534" y="67733"/>
                </a:lnTo>
                <a:lnTo>
                  <a:pt x="118534" y="76200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01600" y="118533"/>
                </a:lnTo>
                <a:lnTo>
                  <a:pt x="101600" y="127000"/>
                </a:lnTo>
                <a:lnTo>
                  <a:pt x="93134" y="135466"/>
                </a:lnTo>
                <a:lnTo>
                  <a:pt x="84668" y="143933"/>
                </a:lnTo>
                <a:lnTo>
                  <a:pt x="76200" y="152400"/>
                </a:lnTo>
                <a:lnTo>
                  <a:pt x="59268" y="160866"/>
                </a:lnTo>
                <a:lnTo>
                  <a:pt x="50801" y="169333"/>
                </a:lnTo>
                <a:lnTo>
                  <a:pt x="42334" y="177800"/>
                </a:lnTo>
                <a:lnTo>
                  <a:pt x="33867" y="186266"/>
                </a:lnTo>
                <a:lnTo>
                  <a:pt x="25400" y="194733"/>
                </a:lnTo>
                <a:lnTo>
                  <a:pt x="16934" y="203200"/>
                </a:lnTo>
                <a:lnTo>
                  <a:pt x="8468" y="203200"/>
                </a:lnTo>
                <a:lnTo>
                  <a:pt x="8468" y="211666"/>
                </a:lnTo>
                <a:lnTo>
                  <a:pt x="8468" y="211666"/>
                </a:lnTo>
                <a:lnTo>
                  <a:pt x="8468" y="220133"/>
                </a:lnTo>
                <a:lnTo>
                  <a:pt x="8468" y="220133"/>
                </a:lnTo>
                <a:lnTo>
                  <a:pt x="16934" y="228600"/>
                </a:lnTo>
                <a:lnTo>
                  <a:pt x="16934" y="228600"/>
                </a:lnTo>
                <a:lnTo>
                  <a:pt x="25400" y="237066"/>
                </a:lnTo>
                <a:lnTo>
                  <a:pt x="33867" y="237066"/>
                </a:lnTo>
                <a:lnTo>
                  <a:pt x="50801" y="245533"/>
                </a:lnTo>
                <a:lnTo>
                  <a:pt x="59268" y="245533"/>
                </a:lnTo>
                <a:lnTo>
                  <a:pt x="76200" y="245533"/>
                </a:lnTo>
                <a:lnTo>
                  <a:pt x="84668" y="245533"/>
                </a:lnTo>
                <a:lnTo>
                  <a:pt x="101600" y="254000"/>
                </a:lnTo>
                <a:lnTo>
                  <a:pt x="118534" y="254000"/>
                </a:lnTo>
                <a:lnTo>
                  <a:pt x="127001" y="254000"/>
                </a:lnTo>
                <a:lnTo>
                  <a:pt x="135468" y="262466"/>
                </a:lnTo>
                <a:lnTo>
                  <a:pt x="143934" y="262466"/>
                </a:lnTo>
                <a:lnTo>
                  <a:pt x="152400" y="262466"/>
                </a:lnTo>
                <a:lnTo>
                  <a:pt x="152400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60868" y="262466"/>
                </a:lnTo>
                <a:lnTo>
                  <a:pt x="152400" y="254000"/>
                </a:lnTo>
                <a:lnTo>
                  <a:pt x="152400" y="254000"/>
                </a:lnTo>
                <a:lnTo>
                  <a:pt x="152400" y="245533"/>
                </a:lnTo>
                <a:lnTo>
                  <a:pt x="15240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0100734" y="2692400"/>
            <a:ext cx="567267" cy="440268"/>
          </a:xfrm>
          <a:custGeom>
            <a:avLst/>
            <a:gdLst/>
            <a:ahLst/>
            <a:cxnLst/>
            <a:rect l="0" t="0" r="0" b="0"/>
            <a:pathLst>
              <a:path w="567267" h="440268">
                <a:moveTo>
                  <a:pt x="440266" y="110067"/>
                </a:moveTo>
                <a:lnTo>
                  <a:pt x="440266" y="110067"/>
                </a:lnTo>
                <a:lnTo>
                  <a:pt x="440266" y="101600"/>
                </a:lnTo>
                <a:lnTo>
                  <a:pt x="440266" y="101600"/>
                </a:lnTo>
                <a:lnTo>
                  <a:pt x="440266" y="84667"/>
                </a:lnTo>
                <a:lnTo>
                  <a:pt x="440266" y="76200"/>
                </a:lnTo>
                <a:lnTo>
                  <a:pt x="440266" y="67733"/>
                </a:lnTo>
                <a:lnTo>
                  <a:pt x="431800" y="59267"/>
                </a:lnTo>
                <a:lnTo>
                  <a:pt x="423333" y="59267"/>
                </a:lnTo>
                <a:lnTo>
                  <a:pt x="414866" y="50800"/>
                </a:lnTo>
                <a:lnTo>
                  <a:pt x="406399" y="42333"/>
                </a:lnTo>
                <a:lnTo>
                  <a:pt x="389466" y="33867"/>
                </a:lnTo>
                <a:lnTo>
                  <a:pt x="372532" y="25400"/>
                </a:lnTo>
                <a:lnTo>
                  <a:pt x="355600" y="25400"/>
                </a:lnTo>
                <a:lnTo>
                  <a:pt x="330199" y="25400"/>
                </a:lnTo>
                <a:lnTo>
                  <a:pt x="313266" y="16933"/>
                </a:lnTo>
                <a:lnTo>
                  <a:pt x="279400" y="25400"/>
                </a:lnTo>
                <a:lnTo>
                  <a:pt x="253999" y="25400"/>
                </a:lnTo>
                <a:lnTo>
                  <a:pt x="228600" y="25400"/>
                </a:lnTo>
                <a:lnTo>
                  <a:pt x="203200" y="25400"/>
                </a:lnTo>
                <a:lnTo>
                  <a:pt x="186266" y="33867"/>
                </a:lnTo>
                <a:lnTo>
                  <a:pt x="160866" y="42333"/>
                </a:lnTo>
                <a:lnTo>
                  <a:pt x="135466" y="50800"/>
                </a:lnTo>
                <a:lnTo>
                  <a:pt x="110066" y="59267"/>
                </a:lnTo>
                <a:lnTo>
                  <a:pt x="93132" y="76200"/>
                </a:lnTo>
                <a:lnTo>
                  <a:pt x="67732" y="84667"/>
                </a:lnTo>
                <a:lnTo>
                  <a:pt x="50800" y="101600"/>
                </a:lnTo>
                <a:lnTo>
                  <a:pt x="33866" y="118533"/>
                </a:lnTo>
                <a:lnTo>
                  <a:pt x="25399" y="143933"/>
                </a:lnTo>
                <a:lnTo>
                  <a:pt x="16932" y="160867"/>
                </a:lnTo>
                <a:lnTo>
                  <a:pt x="8466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8466" y="296333"/>
                </a:lnTo>
                <a:lnTo>
                  <a:pt x="25399" y="321733"/>
                </a:lnTo>
                <a:lnTo>
                  <a:pt x="33866" y="338667"/>
                </a:lnTo>
                <a:lnTo>
                  <a:pt x="59266" y="355600"/>
                </a:lnTo>
                <a:lnTo>
                  <a:pt x="76200" y="381000"/>
                </a:lnTo>
                <a:lnTo>
                  <a:pt x="101599" y="397933"/>
                </a:lnTo>
                <a:lnTo>
                  <a:pt x="135466" y="406400"/>
                </a:lnTo>
                <a:lnTo>
                  <a:pt x="160866" y="423333"/>
                </a:lnTo>
                <a:lnTo>
                  <a:pt x="194733" y="431800"/>
                </a:lnTo>
                <a:lnTo>
                  <a:pt x="220132" y="440267"/>
                </a:lnTo>
                <a:lnTo>
                  <a:pt x="245532" y="440267"/>
                </a:lnTo>
                <a:lnTo>
                  <a:pt x="279400" y="440267"/>
                </a:lnTo>
                <a:lnTo>
                  <a:pt x="313266" y="440267"/>
                </a:lnTo>
                <a:lnTo>
                  <a:pt x="338666" y="440267"/>
                </a:lnTo>
                <a:lnTo>
                  <a:pt x="372532" y="431800"/>
                </a:lnTo>
                <a:lnTo>
                  <a:pt x="397932" y="423333"/>
                </a:lnTo>
                <a:lnTo>
                  <a:pt x="431800" y="414867"/>
                </a:lnTo>
                <a:lnTo>
                  <a:pt x="457200" y="397933"/>
                </a:lnTo>
                <a:lnTo>
                  <a:pt x="482599" y="381000"/>
                </a:lnTo>
                <a:lnTo>
                  <a:pt x="508000" y="364067"/>
                </a:lnTo>
                <a:lnTo>
                  <a:pt x="524932" y="338667"/>
                </a:lnTo>
                <a:lnTo>
                  <a:pt x="541866" y="313267"/>
                </a:lnTo>
                <a:lnTo>
                  <a:pt x="550332" y="287867"/>
                </a:lnTo>
                <a:lnTo>
                  <a:pt x="558799" y="262467"/>
                </a:lnTo>
                <a:lnTo>
                  <a:pt x="567266" y="237067"/>
                </a:lnTo>
                <a:lnTo>
                  <a:pt x="567266" y="203200"/>
                </a:lnTo>
                <a:lnTo>
                  <a:pt x="558799" y="177800"/>
                </a:lnTo>
                <a:lnTo>
                  <a:pt x="550332" y="143933"/>
                </a:lnTo>
                <a:lnTo>
                  <a:pt x="533400" y="118533"/>
                </a:lnTo>
                <a:lnTo>
                  <a:pt x="516466" y="93133"/>
                </a:lnTo>
                <a:lnTo>
                  <a:pt x="491066" y="67733"/>
                </a:lnTo>
                <a:lnTo>
                  <a:pt x="474132" y="42333"/>
                </a:lnTo>
                <a:lnTo>
                  <a:pt x="440266" y="25400"/>
                </a:lnTo>
                <a:lnTo>
                  <a:pt x="414866" y="16933"/>
                </a:lnTo>
                <a:lnTo>
                  <a:pt x="381000" y="8467"/>
                </a:lnTo>
                <a:lnTo>
                  <a:pt x="347133" y="0"/>
                </a:lnTo>
                <a:lnTo>
                  <a:pt x="347133" y="0"/>
                </a:lnTo>
                <a:lnTo>
                  <a:pt x="321732" y="0"/>
                </a:lnTo>
                <a:lnTo>
                  <a:pt x="3217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366000" y="3953933"/>
            <a:ext cx="296335" cy="499535"/>
          </a:xfrm>
          <a:custGeom>
            <a:avLst/>
            <a:gdLst/>
            <a:ahLst/>
            <a:cxnLst/>
            <a:rect l="0" t="0" r="0" b="0"/>
            <a:pathLst>
              <a:path w="296335" h="499535">
                <a:moveTo>
                  <a:pt x="254000" y="186267"/>
                </a:moveTo>
                <a:lnTo>
                  <a:pt x="254000" y="186267"/>
                </a:lnTo>
                <a:lnTo>
                  <a:pt x="254000" y="177800"/>
                </a:lnTo>
                <a:lnTo>
                  <a:pt x="262467" y="177800"/>
                </a:lnTo>
                <a:lnTo>
                  <a:pt x="262467" y="177800"/>
                </a:lnTo>
                <a:lnTo>
                  <a:pt x="270933" y="177800"/>
                </a:lnTo>
                <a:lnTo>
                  <a:pt x="270933" y="169334"/>
                </a:lnTo>
                <a:lnTo>
                  <a:pt x="279400" y="160867"/>
                </a:lnTo>
                <a:lnTo>
                  <a:pt x="287866" y="143934"/>
                </a:lnTo>
                <a:lnTo>
                  <a:pt x="296334" y="135467"/>
                </a:lnTo>
                <a:lnTo>
                  <a:pt x="296334" y="127000"/>
                </a:lnTo>
                <a:lnTo>
                  <a:pt x="296334" y="110067"/>
                </a:lnTo>
                <a:lnTo>
                  <a:pt x="296334" y="101600"/>
                </a:lnTo>
                <a:lnTo>
                  <a:pt x="287866" y="84667"/>
                </a:lnTo>
                <a:lnTo>
                  <a:pt x="279400" y="67734"/>
                </a:lnTo>
                <a:lnTo>
                  <a:pt x="270933" y="50800"/>
                </a:lnTo>
                <a:lnTo>
                  <a:pt x="262467" y="33867"/>
                </a:lnTo>
                <a:lnTo>
                  <a:pt x="245533" y="25400"/>
                </a:lnTo>
                <a:lnTo>
                  <a:pt x="228600" y="8467"/>
                </a:lnTo>
                <a:lnTo>
                  <a:pt x="203200" y="8467"/>
                </a:lnTo>
                <a:lnTo>
                  <a:pt x="186267" y="0"/>
                </a:lnTo>
                <a:lnTo>
                  <a:pt x="160867" y="0"/>
                </a:lnTo>
                <a:lnTo>
                  <a:pt x="143934" y="8467"/>
                </a:lnTo>
                <a:lnTo>
                  <a:pt x="118533" y="8467"/>
                </a:lnTo>
                <a:lnTo>
                  <a:pt x="93133" y="25400"/>
                </a:lnTo>
                <a:lnTo>
                  <a:pt x="67734" y="42334"/>
                </a:lnTo>
                <a:lnTo>
                  <a:pt x="50800" y="59267"/>
                </a:lnTo>
                <a:lnTo>
                  <a:pt x="33867" y="76200"/>
                </a:lnTo>
                <a:lnTo>
                  <a:pt x="16933" y="101600"/>
                </a:lnTo>
                <a:lnTo>
                  <a:pt x="8467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8467" y="186267"/>
                </a:lnTo>
                <a:lnTo>
                  <a:pt x="8467" y="203200"/>
                </a:lnTo>
                <a:lnTo>
                  <a:pt x="25400" y="220134"/>
                </a:lnTo>
                <a:lnTo>
                  <a:pt x="42333" y="228600"/>
                </a:lnTo>
                <a:lnTo>
                  <a:pt x="59266" y="237067"/>
                </a:lnTo>
                <a:lnTo>
                  <a:pt x="84667" y="245534"/>
                </a:lnTo>
                <a:lnTo>
                  <a:pt x="101600" y="254000"/>
                </a:lnTo>
                <a:lnTo>
                  <a:pt x="127000" y="254000"/>
                </a:lnTo>
                <a:lnTo>
                  <a:pt x="152400" y="245534"/>
                </a:lnTo>
                <a:lnTo>
                  <a:pt x="169333" y="237067"/>
                </a:lnTo>
                <a:lnTo>
                  <a:pt x="186267" y="228600"/>
                </a:lnTo>
                <a:lnTo>
                  <a:pt x="203200" y="220134"/>
                </a:lnTo>
                <a:lnTo>
                  <a:pt x="211666" y="211667"/>
                </a:lnTo>
                <a:lnTo>
                  <a:pt x="220134" y="194734"/>
                </a:lnTo>
                <a:lnTo>
                  <a:pt x="228600" y="186267"/>
                </a:lnTo>
                <a:lnTo>
                  <a:pt x="237067" y="169334"/>
                </a:lnTo>
                <a:lnTo>
                  <a:pt x="237067" y="160867"/>
                </a:lnTo>
                <a:lnTo>
                  <a:pt x="237067" y="143934"/>
                </a:lnTo>
                <a:lnTo>
                  <a:pt x="245533" y="127000"/>
                </a:lnTo>
                <a:lnTo>
                  <a:pt x="245533" y="110067"/>
                </a:lnTo>
                <a:lnTo>
                  <a:pt x="245533" y="93134"/>
                </a:lnTo>
                <a:lnTo>
                  <a:pt x="245533" y="84667"/>
                </a:lnTo>
                <a:lnTo>
                  <a:pt x="237067" y="67734"/>
                </a:lnTo>
                <a:lnTo>
                  <a:pt x="237067" y="59267"/>
                </a:lnTo>
                <a:lnTo>
                  <a:pt x="237067" y="59267"/>
                </a:lnTo>
                <a:lnTo>
                  <a:pt x="237067" y="50800"/>
                </a:lnTo>
                <a:lnTo>
                  <a:pt x="237067" y="50800"/>
                </a:lnTo>
                <a:lnTo>
                  <a:pt x="237067" y="59267"/>
                </a:lnTo>
                <a:lnTo>
                  <a:pt x="237067" y="67734"/>
                </a:lnTo>
                <a:lnTo>
                  <a:pt x="237067" y="76200"/>
                </a:lnTo>
                <a:lnTo>
                  <a:pt x="237067" y="84667"/>
                </a:lnTo>
                <a:lnTo>
                  <a:pt x="237067" y="101600"/>
                </a:lnTo>
                <a:lnTo>
                  <a:pt x="245533" y="127000"/>
                </a:lnTo>
                <a:lnTo>
                  <a:pt x="245533" y="143934"/>
                </a:lnTo>
                <a:lnTo>
                  <a:pt x="245533" y="169334"/>
                </a:lnTo>
                <a:lnTo>
                  <a:pt x="254000" y="186267"/>
                </a:lnTo>
                <a:lnTo>
                  <a:pt x="254000" y="211667"/>
                </a:lnTo>
                <a:lnTo>
                  <a:pt x="254000" y="237067"/>
                </a:lnTo>
                <a:lnTo>
                  <a:pt x="254000" y="262467"/>
                </a:lnTo>
                <a:lnTo>
                  <a:pt x="254000" y="287867"/>
                </a:lnTo>
                <a:lnTo>
                  <a:pt x="254000" y="313267"/>
                </a:lnTo>
                <a:lnTo>
                  <a:pt x="254000" y="338667"/>
                </a:lnTo>
                <a:lnTo>
                  <a:pt x="262467" y="364067"/>
                </a:lnTo>
                <a:lnTo>
                  <a:pt x="262467" y="381000"/>
                </a:lnTo>
                <a:lnTo>
                  <a:pt x="262467" y="406400"/>
                </a:lnTo>
                <a:lnTo>
                  <a:pt x="262467" y="423334"/>
                </a:lnTo>
                <a:lnTo>
                  <a:pt x="262467" y="440267"/>
                </a:lnTo>
                <a:lnTo>
                  <a:pt x="262467" y="457200"/>
                </a:lnTo>
                <a:lnTo>
                  <a:pt x="262467" y="465667"/>
                </a:lnTo>
                <a:lnTo>
                  <a:pt x="270933" y="482600"/>
                </a:lnTo>
                <a:lnTo>
                  <a:pt x="270933" y="482600"/>
                </a:lnTo>
                <a:lnTo>
                  <a:pt x="270933" y="491067"/>
                </a:lnTo>
                <a:lnTo>
                  <a:pt x="270933" y="499534"/>
                </a:lnTo>
                <a:lnTo>
                  <a:pt x="270933" y="499534"/>
                </a:lnTo>
                <a:lnTo>
                  <a:pt x="270933" y="499534"/>
                </a:lnTo>
                <a:lnTo>
                  <a:pt x="270933" y="499534"/>
                </a:lnTo>
                <a:lnTo>
                  <a:pt x="270933" y="499534"/>
                </a:lnTo>
                <a:lnTo>
                  <a:pt x="262467" y="499534"/>
                </a:lnTo>
                <a:lnTo>
                  <a:pt x="262467" y="499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789333" y="3996267"/>
            <a:ext cx="262468" cy="508001"/>
          </a:xfrm>
          <a:custGeom>
            <a:avLst/>
            <a:gdLst/>
            <a:ahLst/>
            <a:cxnLst/>
            <a:rect l="0" t="0" r="0" b="0"/>
            <a:pathLst>
              <a:path w="262468" h="508001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6"/>
                </a:lnTo>
                <a:lnTo>
                  <a:pt x="67734" y="8466"/>
                </a:lnTo>
                <a:lnTo>
                  <a:pt x="67734" y="8466"/>
                </a:lnTo>
                <a:lnTo>
                  <a:pt x="67734" y="16933"/>
                </a:lnTo>
                <a:lnTo>
                  <a:pt x="67734" y="16933"/>
                </a:lnTo>
                <a:lnTo>
                  <a:pt x="67734" y="25400"/>
                </a:lnTo>
                <a:lnTo>
                  <a:pt x="59267" y="33866"/>
                </a:lnTo>
                <a:lnTo>
                  <a:pt x="59267" y="50800"/>
                </a:lnTo>
                <a:lnTo>
                  <a:pt x="59267" y="59266"/>
                </a:lnTo>
                <a:lnTo>
                  <a:pt x="50800" y="76200"/>
                </a:lnTo>
                <a:lnTo>
                  <a:pt x="42334" y="93133"/>
                </a:lnTo>
                <a:lnTo>
                  <a:pt x="33867" y="118533"/>
                </a:lnTo>
                <a:lnTo>
                  <a:pt x="33867" y="143933"/>
                </a:lnTo>
                <a:lnTo>
                  <a:pt x="25401" y="169333"/>
                </a:lnTo>
                <a:lnTo>
                  <a:pt x="16933" y="194733"/>
                </a:lnTo>
                <a:lnTo>
                  <a:pt x="16933" y="220133"/>
                </a:lnTo>
                <a:lnTo>
                  <a:pt x="8467" y="245533"/>
                </a:lnTo>
                <a:lnTo>
                  <a:pt x="8467" y="279400"/>
                </a:lnTo>
                <a:lnTo>
                  <a:pt x="0" y="304800"/>
                </a:lnTo>
                <a:lnTo>
                  <a:pt x="8467" y="338666"/>
                </a:lnTo>
                <a:lnTo>
                  <a:pt x="8467" y="364066"/>
                </a:lnTo>
                <a:lnTo>
                  <a:pt x="8467" y="389466"/>
                </a:lnTo>
                <a:lnTo>
                  <a:pt x="16933" y="414866"/>
                </a:lnTo>
                <a:lnTo>
                  <a:pt x="25401" y="440266"/>
                </a:lnTo>
                <a:lnTo>
                  <a:pt x="33867" y="457200"/>
                </a:lnTo>
                <a:lnTo>
                  <a:pt x="50800" y="474133"/>
                </a:lnTo>
                <a:lnTo>
                  <a:pt x="67734" y="491066"/>
                </a:lnTo>
                <a:lnTo>
                  <a:pt x="84667" y="499533"/>
                </a:lnTo>
                <a:lnTo>
                  <a:pt x="110067" y="508000"/>
                </a:lnTo>
                <a:lnTo>
                  <a:pt x="127000" y="508000"/>
                </a:lnTo>
                <a:lnTo>
                  <a:pt x="152400" y="508000"/>
                </a:lnTo>
                <a:lnTo>
                  <a:pt x="177801" y="499533"/>
                </a:lnTo>
                <a:lnTo>
                  <a:pt x="194734" y="491066"/>
                </a:lnTo>
                <a:lnTo>
                  <a:pt x="211667" y="491066"/>
                </a:lnTo>
                <a:lnTo>
                  <a:pt x="228600" y="474133"/>
                </a:lnTo>
                <a:lnTo>
                  <a:pt x="245533" y="457200"/>
                </a:lnTo>
                <a:lnTo>
                  <a:pt x="254001" y="448733"/>
                </a:lnTo>
                <a:lnTo>
                  <a:pt x="262467" y="423333"/>
                </a:lnTo>
                <a:lnTo>
                  <a:pt x="262467" y="414866"/>
                </a:lnTo>
                <a:lnTo>
                  <a:pt x="262467" y="397933"/>
                </a:lnTo>
                <a:lnTo>
                  <a:pt x="262467" y="381000"/>
                </a:lnTo>
                <a:lnTo>
                  <a:pt x="254001" y="364066"/>
                </a:lnTo>
                <a:lnTo>
                  <a:pt x="254001" y="347133"/>
                </a:lnTo>
                <a:lnTo>
                  <a:pt x="237067" y="338666"/>
                </a:lnTo>
                <a:lnTo>
                  <a:pt x="228600" y="330200"/>
                </a:lnTo>
                <a:lnTo>
                  <a:pt x="211667" y="321733"/>
                </a:lnTo>
                <a:lnTo>
                  <a:pt x="203200" y="313266"/>
                </a:lnTo>
                <a:lnTo>
                  <a:pt x="186267" y="313266"/>
                </a:lnTo>
                <a:lnTo>
                  <a:pt x="177801" y="313266"/>
                </a:lnTo>
                <a:lnTo>
                  <a:pt x="160867" y="321733"/>
                </a:lnTo>
                <a:lnTo>
                  <a:pt x="143934" y="330200"/>
                </a:lnTo>
                <a:lnTo>
                  <a:pt x="135467" y="338666"/>
                </a:lnTo>
                <a:lnTo>
                  <a:pt x="118534" y="355600"/>
                </a:lnTo>
                <a:lnTo>
                  <a:pt x="110067" y="372533"/>
                </a:lnTo>
                <a:lnTo>
                  <a:pt x="110067" y="389466"/>
                </a:lnTo>
                <a:lnTo>
                  <a:pt x="101601" y="414866"/>
                </a:lnTo>
                <a:lnTo>
                  <a:pt x="93133" y="423333"/>
                </a:lnTo>
                <a:lnTo>
                  <a:pt x="93133" y="440266"/>
                </a:lnTo>
                <a:lnTo>
                  <a:pt x="93133" y="448733"/>
                </a:lnTo>
                <a:lnTo>
                  <a:pt x="101601" y="457200"/>
                </a:lnTo>
                <a:lnTo>
                  <a:pt x="110067" y="465666"/>
                </a:lnTo>
                <a:lnTo>
                  <a:pt x="118534" y="474133"/>
                </a:lnTo>
                <a:lnTo>
                  <a:pt x="118534" y="474133"/>
                </a:lnTo>
                <a:lnTo>
                  <a:pt x="127000" y="474133"/>
                </a:lnTo>
                <a:lnTo>
                  <a:pt x="127000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8153400" y="44704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221133" y="4021667"/>
            <a:ext cx="237068" cy="499534"/>
          </a:xfrm>
          <a:custGeom>
            <a:avLst/>
            <a:gdLst/>
            <a:ahLst/>
            <a:cxnLst/>
            <a:rect l="0" t="0" r="0" b="0"/>
            <a:pathLst>
              <a:path w="237068" h="499534">
                <a:moveTo>
                  <a:pt x="228600" y="177800"/>
                </a:moveTo>
                <a:lnTo>
                  <a:pt x="228600" y="169333"/>
                </a:lnTo>
                <a:lnTo>
                  <a:pt x="228600" y="169333"/>
                </a:lnTo>
                <a:lnTo>
                  <a:pt x="228600" y="152400"/>
                </a:lnTo>
                <a:lnTo>
                  <a:pt x="237067" y="143933"/>
                </a:lnTo>
                <a:lnTo>
                  <a:pt x="237067" y="127000"/>
                </a:lnTo>
                <a:lnTo>
                  <a:pt x="237067" y="110066"/>
                </a:lnTo>
                <a:lnTo>
                  <a:pt x="228600" y="93133"/>
                </a:lnTo>
                <a:lnTo>
                  <a:pt x="220134" y="84666"/>
                </a:lnTo>
                <a:lnTo>
                  <a:pt x="211667" y="67733"/>
                </a:lnTo>
                <a:lnTo>
                  <a:pt x="194733" y="50800"/>
                </a:lnTo>
                <a:lnTo>
                  <a:pt x="177800" y="42333"/>
                </a:lnTo>
                <a:lnTo>
                  <a:pt x="160867" y="33866"/>
                </a:lnTo>
                <a:lnTo>
                  <a:pt x="135467" y="16933"/>
                </a:lnTo>
                <a:lnTo>
                  <a:pt x="110067" y="16933"/>
                </a:lnTo>
                <a:lnTo>
                  <a:pt x="84667" y="8466"/>
                </a:lnTo>
                <a:lnTo>
                  <a:pt x="67734" y="8466"/>
                </a:lnTo>
                <a:lnTo>
                  <a:pt x="50801" y="0"/>
                </a:lnTo>
                <a:lnTo>
                  <a:pt x="33867" y="8466"/>
                </a:lnTo>
                <a:lnTo>
                  <a:pt x="2540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33866"/>
                </a:lnTo>
                <a:lnTo>
                  <a:pt x="0" y="42333"/>
                </a:lnTo>
                <a:lnTo>
                  <a:pt x="8467" y="50800"/>
                </a:lnTo>
                <a:lnTo>
                  <a:pt x="16934" y="67733"/>
                </a:lnTo>
                <a:lnTo>
                  <a:pt x="25400" y="93133"/>
                </a:lnTo>
                <a:lnTo>
                  <a:pt x="42333" y="110066"/>
                </a:lnTo>
                <a:lnTo>
                  <a:pt x="59267" y="127000"/>
                </a:lnTo>
                <a:lnTo>
                  <a:pt x="84667" y="152400"/>
                </a:lnTo>
                <a:lnTo>
                  <a:pt x="101600" y="177800"/>
                </a:lnTo>
                <a:lnTo>
                  <a:pt x="127001" y="211666"/>
                </a:lnTo>
                <a:lnTo>
                  <a:pt x="152400" y="237066"/>
                </a:lnTo>
                <a:lnTo>
                  <a:pt x="169334" y="270933"/>
                </a:lnTo>
                <a:lnTo>
                  <a:pt x="186267" y="296333"/>
                </a:lnTo>
                <a:lnTo>
                  <a:pt x="203201" y="330200"/>
                </a:lnTo>
                <a:lnTo>
                  <a:pt x="220134" y="355600"/>
                </a:lnTo>
                <a:lnTo>
                  <a:pt x="228600" y="389466"/>
                </a:lnTo>
                <a:lnTo>
                  <a:pt x="228600" y="414866"/>
                </a:lnTo>
                <a:lnTo>
                  <a:pt x="237067" y="431800"/>
                </a:lnTo>
                <a:lnTo>
                  <a:pt x="237067" y="448733"/>
                </a:lnTo>
                <a:lnTo>
                  <a:pt x="228600" y="465666"/>
                </a:lnTo>
                <a:lnTo>
                  <a:pt x="220134" y="482600"/>
                </a:lnTo>
                <a:lnTo>
                  <a:pt x="220134" y="491066"/>
                </a:lnTo>
                <a:lnTo>
                  <a:pt x="203201" y="491066"/>
                </a:lnTo>
                <a:lnTo>
                  <a:pt x="194733" y="499533"/>
                </a:lnTo>
                <a:lnTo>
                  <a:pt x="177800" y="499533"/>
                </a:lnTo>
                <a:lnTo>
                  <a:pt x="169334" y="491066"/>
                </a:lnTo>
                <a:lnTo>
                  <a:pt x="152400" y="491066"/>
                </a:lnTo>
                <a:lnTo>
                  <a:pt x="135467" y="482600"/>
                </a:lnTo>
                <a:lnTo>
                  <a:pt x="127001" y="474133"/>
                </a:lnTo>
                <a:lnTo>
                  <a:pt x="110067" y="465666"/>
                </a:lnTo>
                <a:lnTo>
                  <a:pt x="101600" y="448733"/>
                </a:lnTo>
                <a:lnTo>
                  <a:pt x="93134" y="431800"/>
                </a:lnTo>
                <a:lnTo>
                  <a:pt x="84667" y="423333"/>
                </a:lnTo>
                <a:lnTo>
                  <a:pt x="84667" y="406400"/>
                </a:lnTo>
                <a:lnTo>
                  <a:pt x="76200" y="389466"/>
                </a:lnTo>
                <a:lnTo>
                  <a:pt x="76200" y="372533"/>
                </a:lnTo>
                <a:lnTo>
                  <a:pt x="76200" y="347133"/>
                </a:lnTo>
                <a:lnTo>
                  <a:pt x="84667" y="330200"/>
                </a:lnTo>
                <a:lnTo>
                  <a:pt x="93134" y="304800"/>
                </a:lnTo>
                <a:lnTo>
                  <a:pt x="101600" y="287866"/>
                </a:lnTo>
                <a:lnTo>
                  <a:pt x="118533" y="262466"/>
                </a:lnTo>
                <a:lnTo>
                  <a:pt x="127001" y="245533"/>
                </a:lnTo>
                <a:lnTo>
                  <a:pt x="152400" y="220133"/>
                </a:lnTo>
                <a:lnTo>
                  <a:pt x="169334" y="194733"/>
                </a:lnTo>
                <a:lnTo>
                  <a:pt x="186267" y="177800"/>
                </a:lnTo>
                <a:lnTo>
                  <a:pt x="203201" y="160866"/>
                </a:lnTo>
                <a:lnTo>
                  <a:pt x="220134" y="143933"/>
                </a:lnTo>
                <a:lnTo>
                  <a:pt x="228600" y="127000"/>
                </a:lnTo>
                <a:lnTo>
                  <a:pt x="228600" y="127000"/>
                </a:lnTo>
                <a:lnTo>
                  <a:pt x="237067" y="118533"/>
                </a:lnTo>
                <a:lnTo>
                  <a:pt x="237067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647267" y="4758267"/>
            <a:ext cx="33867" cy="465667"/>
          </a:xfrm>
          <a:custGeom>
            <a:avLst/>
            <a:gdLst/>
            <a:ahLst/>
            <a:cxnLst/>
            <a:rect l="0" t="0" r="0" b="0"/>
            <a:pathLst>
              <a:path w="33867" h="465667">
                <a:moveTo>
                  <a:pt x="33866" y="0"/>
                </a:moveTo>
                <a:lnTo>
                  <a:pt x="33866" y="8466"/>
                </a:lnTo>
                <a:lnTo>
                  <a:pt x="33866" y="16933"/>
                </a:lnTo>
                <a:lnTo>
                  <a:pt x="25400" y="33866"/>
                </a:lnTo>
                <a:lnTo>
                  <a:pt x="25400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0866"/>
                </a:lnTo>
                <a:lnTo>
                  <a:pt x="16933" y="186266"/>
                </a:lnTo>
                <a:lnTo>
                  <a:pt x="16933" y="220133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313266"/>
                </a:lnTo>
                <a:lnTo>
                  <a:pt x="16933" y="338666"/>
                </a:lnTo>
                <a:lnTo>
                  <a:pt x="8466" y="372533"/>
                </a:lnTo>
                <a:lnTo>
                  <a:pt x="8466" y="397933"/>
                </a:lnTo>
                <a:lnTo>
                  <a:pt x="0" y="423333"/>
                </a:lnTo>
                <a:lnTo>
                  <a:pt x="0" y="440266"/>
                </a:lnTo>
                <a:lnTo>
                  <a:pt x="0" y="448733"/>
                </a:lnTo>
                <a:lnTo>
                  <a:pt x="0" y="457200"/>
                </a:lnTo>
                <a:lnTo>
                  <a:pt x="0" y="457200"/>
                </a:lnTo>
                <a:lnTo>
                  <a:pt x="8466" y="465666"/>
                </a:lnTo>
                <a:lnTo>
                  <a:pt x="8466" y="465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765800" y="4800600"/>
            <a:ext cx="254001" cy="389468"/>
          </a:xfrm>
          <a:custGeom>
            <a:avLst/>
            <a:gdLst/>
            <a:ahLst/>
            <a:cxnLst/>
            <a:rect l="0" t="0" r="0" b="0"/>
            <a:pathLst>
              <a:path w="254001" h="389468">
                <a:moveTo>
                  <a:pt x="254000" y="84667"/>
                </a:moveTo>
                <a:lnTo>
                  <a:pt x="254000" y="84667"/>
                </a:lnTo>
                <a:lnTo>
                  <a:pt x="254000" y="76200"/>
                </a:lnTo>
                <a:lnTo>
                  <a:pt x="254000" y="67733"/>
                </a:lnTo>
                <a:lnTo>
                  <a:pt x="254000" y="50800"/>
                </a:lnTo>
                <a:lnTo>
                  <a:pt x="245533" y="42333"/>
                </a:lnTo>
                <a:lnTo>
                  <a:pt x="237067" y="33867"/>
                </a:lnTo>
                <a:lnTo>
                  <a:pt x="228600" y="25400"/>
                </a:lnTo>
                <a:lnTo>
                  <a:pt x="203200" y="16933"/>
                </a:lnTo>
                <a:lnTo>
                  <a:pt x="186267" y="8467"/>
                </a:lnTo>
                <a:lnTo>
                  <a:pt x="160867" y="8467"/>
                </a:lnTo>
                <a:lnTo>
                  <a:pt x="135467" y="0"/>
                </a:lnTo>
                <a:lnTo>
                  <a:pt x="110067" y="0"/>
                </a:lnTo>
                <a:lnTo>
                  <a:pt x="84667" y="8467"/>
                </a:lnTo>
                <a:lnTo>
                  <a:pt x="59267" y="8467"/>
                </a:lnTo>
                <a:lnTo>
                  <a:pt x="42333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0" y="42333"/>
                </a:lnTo>
                <a:lnTo>
                  <a:pt x="0" y="59267"/>
                </a:lnTo>
                <a:lnTo>
                  <a:pt x="8467" y="76200"/>
                </a:lnTo>
                <a:lnTo>
                  <a:pt x="25400" y="93133"/>
                </a:lnTo>
                <a:lnTo>
                  <a:pt x="42333" y="118533"/>
                </a:lnTo>
                <a:lnTo>
                  <a:pt x="67733" y="135467"/>
                </a:lnTo>
                <a:lnTo>
                  <a:pt x="93133" y="160867"/>
                </a:lnTo>
                <a:lnTo>
                  <a:pt x="127000" y="186267"/>
                </a:lnTo>
                <a:lnTo>
                  <a:pt x="152400" y="211667"/>
                </a:lnTo>
                <a:lnTo>
                  <a:pt x="177800" y="237067"/>
                </a:lnTo>
                <a:lnTo>
                  <a:pt x="203200" y="262467"/>
                </a:lnTo>
                <a:lnTo>
                  <a:pt x="220133" y="287867"/>
                </a:lnTo>
                <a:lnTo>
                  <a:pt x="237067" y="313267"/>
                </a:lnTo>
                <a:lnTo>
                  <a:pt x="245533" y="338667"/>
                </a:lnTo>
                <a:lnTo>
                  <a:pt x="245533" y="355600"/>
                </a:lnTo>
                <a:lnTo>
                  <a:pt x="237067" y="372533"/>
                </a:lnTo>
                <a:lnTo>
                  <a:pt x="228600" y="381000"/>
                </a:lnTo>
                <a:lnTo>
                  <a:pt x="211667" y="389467"/>
                </a:lnTo>
                <a:lnTo>
                  <a:pt x="194733" y="389467"/>
                </a:lnTo>
                <a:lnTo>
                  <a:pt x="169333" y="389467"/>
                </a:lnTo>
                <a:lnTo>
                  <a:pt x="143933" y="389467"/>
                </a:lnTo>
                <a:lnTo>
                  <a:pt x="118533" y="381000"/>
                </a:lnTo>
                <a:lnTo>
                  <a:pt x="101600" y="372533"/>
                </a:lnTo>
                <a:lnTo>
                  <a:pt x="84667" y="364067"/>
                </a:lnTo>
                <a:lnTo>
                  <a:pt x="67733" y="347133"/>
                </a:lnTo>
                <a:lnTo>
                  <a:pt x="59267" y="330200"/>
                </a:lnTo>
                <a:lnTo>
                  <a:pt x="59267" y="313267"/>
                </a:lnTo>
                <a:lnTo>
                  <a:pt x="59267" y="296333"/>
                </a:lnTo>
                <a:lnTo>
                  <a:pt x="67733" y="279400"/>
                </a:lnTo>
                <a:lnTo>
                  <a:pt x="76200" y="262467"/>
                </a:lnTo>
                <a:lnTo>
                  <a:pt x="93133" y="237067"/>
                </a:lnTo>
                <a:lnTo>
                  <a:pt x="110067" y="220133"/>
                </a:lnTo>
                <a:lnTo>
                  <a:pt x="135467" y="203200"/>
                </a:lnTo>
                <a:lnTo>
                  <a:pt x="152400" y="177800"/>
                </a:lnTo>
                <a:lnTo>
                  <a:pt x="177800" y="160867"/>
                </a:lnTo>
                <a:lnTo>
                  <a:pt x="203200" y="143933"/>
                </a:lnTo>
                <a:lnTo>
                  <a:pt x="220133" y="127000"/>
                </a:lnTo>
                <a:lnTo>
                  <a:pt x="237067" y="110067"/>
                </a:lnTo>
                <a:lnTo>
                  <a:pt x="237067" y="110067"/>
                </a:lnTo>
                <a:lnTo>
                  <a:pt x="254000" y="93133"/>
                </a:lnTo>
                <a:lnTo>
                  <a:pt x="2540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079067" y="4868333"/>
            <a:ext cx="203201" cy="372535"/>
          </a:xfrm>
          <a:custGeom>
            <a:avLst/>
            <a:gdLst/>
            <a:ahLst/>
            <a:cxnLst/>
            <a:rect l="0" t="0" r="0" b="0"/>
            <a:pathLst>
              <a:path w="203201" h="372535">
                <a:moveTo>
                  <a:pt x="33866" y="0"/>
                </a:moveTo>
                <a:lnTo>
                  <a:pt x="33866" y="0"/>
                </a:lnTo>
                <a:lnTo>
                  <a:pt x="33866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50800"/>
                </a:lnTo>
                <a:lnTo>
                  <a:pt x="33866" y="67734"/>
                </a:lnTo>
                <a:lnTo>
                  <a:pt x="25400" y="84667"/>
                </a:lnTo>
                <a:lnTo>
                  <a:pt x="25400" y="110067"/>
                </a:lnTo>
                <a:lnTo>
                  <a:pt x="16933" y="127000"/>
                </a:lnTo>
                <a:lnTo>
                  <a:pt x="8466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37067"/>
                </a:lnTo>
                <a:lnTo>
                  <a:pt x="8466" y="262467"/>
                </a:lnTo>
                <a:lnTo>
                  <a:pt x="16933" y="279400"/>
                </a:lnTo>
                <a:lnTo>
                  <a:pt x="25400" y="304800"/>
                </a:lnTo>
                <a:lnTo>
                  <a:pt x="33866" y="321734"/>
                </a:lnTo>
                <a:lnTo>
                  <a:pt x="50800" y="338667"/>
                </a:lnTo>
                <a:lnTo>
                  <a:pt x="76200" y="347134"/>
                </a:lnTo>
                <a:lnTo>
                  <a:pt x="93133" y="364067"/>
                </a:lnTo>
                <a:lnTo>
                  <a:pt x="110066" y="372534"/>
                </a:lnTo>
                <a:lnTo>
                  <a:pt x="127000" y="372534"/>
                </a:lnTo>
                <a:lnTo>
                  <a:pt x="143933" y="372534"/>
                </a:lnTo>
                <a:lnTo>
                  <a:pt x="160866" y="372534"/>
                </a:lnTo>
                <a:lnTo>
                  <a:pt x="169333" y="364067"/>
                </a:lnTo>
                <a:lnTo>
                  <a:pt x="186266" y="347134"/>
                </a:lnTo>
                <a:lnTo>
                  <a:pt x="194733" y="338667"/>
                </a:lnTo>
                <a:lnTo>
                  <a:pt x="203200" y="321734"/>
                </a:lnTo>
                <a:lnTo>
                  <a:pt x="203200" y="296334"/>
                </a:lnTo>
                <a:lnTo>
                  <a:pt x="203200" y="279400"/>
                </a:lnTo>
                <a:lnTo>
                  <a:pt x="194733" y="254000"/>
                </a:lnTo>
                <a:lnTo>
                  <a:pt x="186266" y="228600"/>
                </a:lnTo>
                <a:lnTo>
                  <a:pt x="177800" y="203200"/>
                </a:lnTo>
                <a:lnTo>
                  <a:pt x="160866" y="177800"/>
                </a:lnTo>
                <a:lnTo>
                  <a:pt x="152400" y="152400"/>
                </a:lnTo>
                <a:lnTo>
                  <a:pt x="135466" y="127000"/>
                </a:lnTo>
                <a:lnTo>
                  <a:pt x="118533" y="110067"/>
                </a:lnTo>
                <a:lnTo>
                  <a:pt x="101600" y="93134"/>
                </a:lnTo>
                <a:lnTo>
                  <a:pt x="84666" y="76200"/>
                </a:lnTo>
                <a:lnTo>
                  <a:pt x="67733" y="59267"/>
                </a:lnTo>
                <a:lnTo>
                  <a:pt x="50800" y="50800"/>
                </a:lnTo>
                <a:lnTo>
                  <a:pt x="50800" y="50800"/>
                </a:lnTo>
                <a:lnTo>
                  <a:pt x="42333" y="42334"/>
                </a:lnTo>
                <a:lnTo>
                  <a:pt x="42333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341533" y="50292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846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544733" y="4834467"/>
            <a:ext cx="245535" cy="448734"/>
          </a:xfrm>
          <a:custGeom>
            <a:avLst/>
            <a:gdLst/>
            <a:ahLst/>
            <a:cxnLst/>
            <a:rect l="0" t="0" r="0" b="0"/>
            <a:pathLst>
              <a:path w="245535" h="448734">
                <a:moveTo>
                  <a:pt x="194733" y="50800"/>
                </a:moveTo>
                <a:lnTo>
                  <a:pt x="194733" y="50800"/>
                </a:lnTo>
                <a:lnTo>
                  <a:pt x="186267" y="42333"/>
                </a:lnTo>
                <a:lnTo>
                  <a:pt x="177800" y="33866"/>
                </a:lnTo>
                <a:lnTo>
                  <a:pt x="160867" y="25400"/>
                </a:lnTo>
                <a:lnTo>
                  <a:pt x="143934" y="16933"/>
                </a:lnTo>
                <a:lnTo>
                  <a:pt x="127001" y="16933"/>
                </a:lnTo>
                <a:lnTo>
                  <a:pt x="101600" y="8466"/>
                </a:lnTo>
                <a:lnTo>
                  <a:pt x="76200" y="0"/>
                </a:lnTo>
                <a:lnTo>
                  <a:pt x="59267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42333"/>
                </a:lnTo>
                <a:lnTo>
                  <a:pt x="0" y="59266"/>
                </a:lnTo>
                <a:lnTo>
                  <a:pt x="8467" y="76200"/>
                </a:lnTo>
                <a:lnTo>
                  <a:pt x="16934" y="101600"/>
                </a:lnTo>
                <a:lnTo>
                  <a:pt x="33867" y="127000"/>
                </a:lnTo>
                <a:lnTo>
                  <a:pt x="59267" y="152400"/>
                </a:lnTo>
                <a:lnTo>
                  <a:pt x="93134" y="177800"/>
                </a:lnTo>
                <a:lnTo>
                  <a:pt x="118533" y="211666"/>
                </a:lnTo>
                <a:lnTo>
                  <a:pt x="160867" y="245533"/>
                </a:lnTo>
                <a:lnTo>
                  <a:pt x="186267" y="279400"/>
                </a:lnTo>
                <a:lnTo>
                  <a:pt x="211667" y="313266"/>
                </a:lnTo>
                <a:lnTo>
                  <a:pt x="228600" y="347133"/>
                </a:lnTo>
                <a:lnTo>
                  <a:pt x="245534" y="372533"/>
                </a:lnTo>
                <a:lnTo>
                  <a:pt x="245534" y="397933"/>
                </a:lnTo>
                <a:lnTo>
                  <a:pt x="245534" y="423333"/>
                </a:lnTo>
                <a:lnTo>
                  <a:pt x="237067" y="431800"/>
                </a:lnTo>
                <a:lnTo>
                  <a:pt x="220134" y="448733"/>
                </a:lnTo>
                <a:lnTo>
                  <a:pt x="203201" y="448733"/>
                </a:lnTo>
                <a:lnTo>
                  <a:pt x="186267" y="448733"/>
                </a:lnTo>
                <a:lnTo>
                  <a:pt x="160867" y="448733"/>
                </a:lnTo>
                <a:lnTo>
                  <a:pt x="135467" y="440266"/>
                </a:lnTo>
                <a:lnTo>
                  <a:pt x="110067" y="431800"/>
                </a:lnTo>
                <a:lnTo>
                  <a:pt x="93134" y="414866"/>
                </a:lnTo>
                <a:lnTo>
                  <a:pt x="76200" y="397933"/>
                </a:lnTo>
                <a:lnTo>
                  <a:pt x="67734" y="381000"/>
                </a:lnTo>
                <a:lnTo>
                  <a:pt x="59267" y="364066"/>
                </a:lnTo>
                <a:lnTo>
                  <a:pt x="59267" y="338666"/>
                </a:lnTo>
                <a:lnTo>
                  <a:pt x="59267" y="321733"/>
                </a:lnTo>
                <a:lnTo>
                  <a:pt x="67734" y="296333"/>
                </a:lnTo>
                <a:lnTo>
                  <a:pt x="84667" y="279400"/>
                </a:lnTo>
                <a:lnTo>
                  <a:pt x="101600" y="262466"/>
                </a:lnTo>
                <a:lnTo>
                  <a:pt x="118533" y="237066"/>
                </a:lnTo>
                <a:lnTo>
                  <a:pt x="143934" y="220133"/>
                </a:lnTo>
                <a:lnTo>
                  <a:pt x="169334" y="211666"/>
                </a:lnTo>
                <a:lnTo>
                  <a:pt x="186267" y="194733"/>
                </a:lnTo>
                <a:lnTo>
                  <a:pt x="194733" y="177800"/>
                </a:lnTo>
                <a:lnTo>
                  <a:pt x="211667" y="160866"/>
                </a:lnTo>
                <a:lnTo>
                  <a:pt x="220134" y="152400"/>
                </a:lnTo>
                <a:lnTo>
                  <a:pt x="220134" y="135466"/>
                </a:lnTo>
                <a:lnTo>
                  <a:pt x="220134" y="135466"/>
                </a:lnTo>
                <a:lnTo>
                  <a:pt x="220134" y="118533"/>
                </a:lnTo>
                <a:lnTo>
                  <a:pt x="220134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815666" y="4851400"/>
            <a:ext cx="347135" cy="397934"/>
          </a:xfrm>
          <a:custGeom>
            <a:avLst/>
            <a:gdLst/>
            <a:ahLst/>
            <a:cxnLst/>
            <a:rect l="0" t="0" r="0" b="0"/>
            <a:pathLst>
              <a:path w="347135" h="397934">
                <a:moveTo>
                  <a:pt x="0" y="0"/>
                </a:moveTo>
                <a:lnTo>
                  <a:pt x="0" y="0"/>
                </a:lnTo>
                <a:lnTo>
                  <a:pt x="16934" y="0"/>
                </a:lnTo>
                <a:lnTo>
                  <a:pt x="25401" y="0"/>
                </a:lnTo>
                <a:lnTo>
                  <a:pt x="50801" y="0"/>
                </a:lnTo>
                <a:lnTo>
                  <a:pt x="67734" y="0"/>
                </a:lnTo>
                <a:lnTo>
                  <a:pt x="93134" y="0"/>
                </a:lnTo>
                <a:lnTo>
                  <a:pt x="118534" y="8467"/>
                </a:lnTo>
                <a:lnTo>
                  <a:pt x="135467" y="16933"/>
                </a:lnTo>
                <a:lnTo>
                  <a:pt x="160868" y="25400"/>
                </a:lnTo>
                <a:lnTo>
                  <a:pt x="169334" y="33867"/>
                </a:lnTo>
                <a:lnTo>
                  <a:pt x="177801" y="50800"/>
                </a:lnTo>
                <a:lnTo>
                  <a:pt x="186267" y="59267"/>
                </a:lnTo>
                <a:lnTo>
                  <a:pt x="194734" y="67733"/>
                </a:lnTo>
                <a:lnTo>
                  <a:pt x="203201" y="84667"/>
                </a:lnTo>
                <a:lnTo>
                  <a:pt x="203201" y="93133"/>
                </a:lnTo>
                <a:lnTo>
                  <a:pt x="203201" y="101600"/>
                </a:lnTo>
                <a:lnTo>
                  <a:pt x="203201" y="118533"/>
                </a:lnTo>
                <a:lnTo>
                  <a:pt x="194734" y="127000"/>
                </a:lnTo>
                <a:lnTo>
                  <a:pt x="186267" y="135467"/>
                </a:lnTo>
                <a:lnTo>
                  <a:pt x="177801" y="135467"/>
                </a:lnTo>
                <a:lnTo>
                  <a:pt x="169334" y="143933"/>
                </a:lnTo>
                <a:lnTo>
                  <a:pt x="160868" y="152400"/>
                </a:lnTo>
                <a:lnTo>
                  <a:pt x="143934" y="152400"/>
                </a:lnTo>
                <a:lnTo>
                  <a:pt x="135467" y="160867"/>
                </a:lnTo>
                <a:lnTo>
                  <a:pt x="118534" y="160867"/>
                </a:lnTo>
                <a:lnTo>
                  <a:pt x="118534" y="160867"/>
                </a:lnTo>
                <a:lnTo>
                  <a:pt x="110067" y="160867"/>
                </a:lnTo>
                <a:lnTo>
                  <a:pt x="101601" y="160867"/>
                </a:lnTo>
                <a:lnTo>
                  <a:pt x="101601" y="160867"/>
                </a:lnTo>
                <a:lnTo>
                  <a:pt x="101601" y="160867"/>
                </a:lnTo>
                <a:lnTo>
                  <a:pt x="101601" y="152400"/>
                </a:lnTo>
                <a:lnTo>
                  <a:pt x="101601" y="152400"/>
                </a:lnTo>
                <a:lnTo>
                  <a:pt x="101601" y="143933"/>
                </a:lnTo>
                <a:lnTo>
                  <a:pt x="110067" y="143933"/>
                </a:lnTo>
                <a:lnTo>
                  <a:pt x="118534" y="143933"/>
                </a:lnTo>
                <a:lnTo>
                  <a:pt x="127001" y="135467"/>
                </a:lnTo>
                <a:lnTo>
                  <a:pt x="143934" y="135467"/>
                </a:lnTo>
                <a:lnTo>
                  <a:pt x="160868" y="127000"/>
                </a:lnTo>
                <a:lnTo>
                  <a:pt x="177801" y="127000"/>
                </a:lnTo>
                <a:lnTo>
                  <a:pt x="194734" y="135467"/>
                </a:lnTo>
                <a:lnTo>
                  <a:pt x="220134" y="135467"/>
                </a:lnTo>
                <a:lnTo>
                  <a:pt x="237068" y="143933"/>
                </a:lnTo>
                <a:lnTo>
                  <a:pt x="262467" y="152400"/>
                </a:lnTo>
                <a:lnTo>
                  <a:pt x="270934" y="160867"/>
                </a:lnTo>
                <a:lnTo>
                  <a:pt x="287867" y="177800"/>
                </a:lnTo>
                <a:lnTo>
                  <a:pt x="304800" y="186267"/>
                </a:lnTo>
                <a:lnTo>
                  <a:pt x="321734" y="203200"/>
                </a:lnTo>
                <a:lnTo>
                  <a:pt x="330201" y="220133"/>
                </a:lnTo>
                <a:lnTo>
                  <a:pt x="338667" y="228600"/>
                </a:lnTo>
                <a:lnTo>
                  <a:pt x="347134" y="245533"/>
                </a:lnTo>
                <a:lnTo>
                  <a:pt x="347134" y="262467"/>
                </a:lnTo>
                <a:lnTo>
                  <a:pt x="347134" y="279400"/>
                </a:lnTo>
                <a:lnTo>
                  <a:pt x="347134" y="296333"/>
                </a:lnTo>
                <a:lnTo>
                  <a:pt x="338667" y="313267"/>
                </a:lnTo>
                <a:lnTo>
                  <a:pt x="330201" y="330200"/>
                </a:lnTo>
                <a:lnTo>
                  <a:pt x="321734" y="338667"/>
                </a:lnTo>
                <a:lnTo>
                  <a:pt x="313268" y="355600"/>
                </a:lnTo>
                <a:lnTo>
                  <a:pt x="296334" y="364067"/>
                </a:lnTo>
                <a:lnTo>
                  <a:pt x="279401" y="372533"/>
                </a:lnTo>
                <a:lnTo>
                  <a:pt x="262467" y="381000"/>
                </a:lnTo>
                <a:lnTo>
                  <a:pt x="245534" y="389467"/>
                </a:lnTo>
                <a:lnTo>
                  <a:pt x="228600" y="389467"/>
                </a:lnTo>
                <a:lnTo>
                  <a:pt x="211667" y="397933"/>
                </a:lnTo>
                <a:lnTo>
                  <a:pt x="186267" y="397933"/>
                </a:lnTo>
                <a:lnTo>
                  <a:pt x="169334" y="397933"/>
                </a:lnTo>
                <a:lnTo>
                  <a:pt x="152400" y="397933"/>
                </a:lnTo>
                <a:lnTo>
                  <a:pt x="135467" y="389467"/>
                </a:lnTo>
                <a:lnTo>
                  <a:pt x="118534" y="389467"/>
                </a:lnTo>
                <a:lnTo>
                  <a:pt x="110067" y="381000"/>
                </a:lnTo>
                <a:lnTo>
                  <a:pt x="101601" y="372533"/>
                </a:lnTo>
                <a:lnTo>
                  <a:pt x="93134" y="372533"/>
                </a:lnTo>
                <a:lnTo>
                  <a:pt x="84668" y="364067"/>
                </a:lnTo>
                <a:lnTo>
                  <a:pt x="84668" y="355600"/>
                </a:lnTo>
                <a:lnTo>
                  <a:pt x="84668" y="347133"/>
                </a:lnTo>
                <a:lnTo>
                  <a:pt x="84668" y="347133"/>
                </a:lnTo>
                <a:lnTo>
                  <a:pt x="84668" y="338667"/>
                </a:lnTo>
                <a:lnTo>
                  <a:pt x="84668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281334" y="5300133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16933" y="16934"/>
                </a:moveTo>
                <a:lnTo>
                  <a:pt x="16933" y="16934"/>
                </a:lnTo>
                <a:lnTo>
                  <a:pt x="16933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442200" y="4953000"/>
            <a:ext cx="355601" cy="474134"/>
          </a:xfrm>
          <a:custGeom>
            <a:avLst/>
            <a:gdLst/>
            <a:ahLst/>
            <a:cxnLst/>
            <a:rect l="0" t="0" r="0" b="0"/>
            <a:pathLst>
              <a:path w="355601" h="474134">
                <a:moveTo>
                  <a:pt x="16933" y="25400"/>
                </a:moveTo>
                <a:lnTo>
                  <a:pt x="16933" y="25400"/>
                </a:lnTo>
                <a:lnTo>
                  <a:pt x="16933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4" y="16933"/>
                </a:lnTo>
                <a:lnTo>
                  <a:pt x="160867" y="25400"/>
                </a:lnTo>
                <a:lnTo>
                  <a:pt x="186267" y="42333"/>
                </a:lnTo>
                <a:lnTo>
                  <a:pt x="203200" y="50800"/>
                </a:lnTo>
                <a:lnTo>
                  <a:pt x="211666" y="67733"/>
                </a:lnTo>
                <a:lnTo>
                  <a:pt x="228600" y="93133"/>
                </a:lnTo>
                <a:lnTo>
                  <a:pt x="237067" y="110067"/>
                </a:lnTo>
                <a:lnTo>
                  <a:pt x="245533" y="135467"/>
                </a:lnTo>
                <a:lnTo>
                  <a:pt x="254000" y="160867"/>
                </a:lnTo>
                <a:lnTo>
                  <a:pt x="262467" y="186267"/>
                </a:lnTo>
                <a:lnTo>
                  <a:pt x="262467" y="211667"/>
                </a:lnTo>
                <a:lnTo>
                  <a:pt x="262467" y="237067"/>
                </a:lnTo>
                <a:lnTo>
                  <a:pt x="254000" y="262467"/>
                </a:lnTo>
                <a:lnTo>
                  <a:pt x="254000" y="287867"/>
                </a:lnTo>
                <a:lnTo>
                  <a:pt x="245533" y="313267"/>
                </a:lnTo>
                <a:lnTo>
                  <a:pt x="228600" y="330200"/>
                </a:lnTo>
                <a:lnTo>
                  <a:pt x="220134" y="347133"/>
                </a:lnTo>
                <a:lnTo>
                  <a:pt x="203200" y="364067"/>
                </a:lnTo>
                <a:lnTo>
                  <a:pt x="186267" y="381000"/>
                </a:lnTo>
                <a:lnTo>
                  <a:pt x="169333" y="389467"/>
                </a:lnTo>
                <a:lnTo>
                  <a:pt x="152400" y="389467"/>
                </a:lnTo>
                <a:lnTo>
                  <a:pt x="135466" y="397933"/>
                </a:lnTo>
                <a:lnTo>
                  <a:pt x="110067" y="397933"/>
                </a:lnTo>
                <a:lnTo>
                  <a:pt x="93133" y="389467"/>
                </a:lnTo>
                <a:lnTo>
                  <a:pt x="76200" y="389467"/>
                </a:lnTo>
                <a:lnTo>
                  <a:pt x="67734" y="381000"/>
                </a:lnTo>
                <a:lnTo>
                  <a:pt x="50800" y="364067"/>
                </a:lnTo>
                <a:lnTo>
                  <a:pt x="42333" y="355600"/>
                </a:lnTo>
                <a:lnTo>
                  <a:pt x="33867" y="338667"/>
                </a:lnTo>
                <a:lnTo>
                  <a:pt x="33867" y="321733"/>
                </a:lnTo>
                <a:lnTo>
                  <a:pt x="25400" y="313267"/>
                </a:lnTo>
                <a:lnTo>
                  <a:pt x="33867" y="296333"/>
                </a:lnTo>
                <a:lnTo>
                  <a:pt x="33867" y="279400"/>
                </a:lnTo>
                <a:lnTo>
                  <a:pt x="42333" y="270933"/>
                </a:lnTo>
                <a:lnTo>
                  <a:pt x="50800" y="262467"/>
                </a:lnTo>
                <a:lnTo>
                  <a:pt x="59266" y="254000"/>
                </a:lnTo>
                <a:lnTo>
                  <a:pt x="76200" y="245533"/>
                </a:lnTo>
                <a:lnTo>
                  <a:pt x="93133" y="245533"/>
                </a:lnTo>
                <a:lnTo>
                  <a:pt x="118533" y="245533"/>
                </a:lnTo>
                <a:lnTo>
                  <a:pt x="135466" y="245533"/>
                </a:lnTo>
                <a:lnTo>
                  <a:pt x="152400" y="254000"/>
                </a:lnTo>
                <a:lnTo>
                  <a:pt x="177800" y="262467"/>
                </a:lnTo>
                <a:lnTo>
                  <a:pt x="194733" y="270933"/>
                </a:lnTo>
                <a:lnTo>
                  <a:pt x="220134" y="287867"/>
                </a:lnTo>
                <a:lnTo>
                  <a:pt x="237067" y="313267"/>
                </a:lnTo>
                <a:lnTo>
                  <a:pt x="254000" y="330200"/>
                </a:lnTo>
                <a:lnTo>
                  <a:pt x="270933" y="355600"/>
                </a:lnTo>
                <a:lnTo>
                  <a:pt x="296334" y="381000"/>
                </a:lnTo>
                <a:lnTo>
                  <a:pt x="313267" y="397933"/>
                </a:lnTo>
                <a:lnTo>
                  <a:pt x="330200" y="423333"/>
                </a:lnTo>
                <a:lnTo>
                  <a:pt x="338667" y="448733"/>
                </a:lnTo>
                <a:lnTo>
                  <a:pt x="355600" y="465667"/>
                </a:lnTo>
                <a:lnTo>
                  <a:pt x="355600" y="465667"/>
                </a:lnTo>
                <a:lnTo>
                  <a:pt x="355600" y="474133"/>
                </a:lnTo>
                <a:lnTo>
                  <a:pt x="355600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77"/>
            <a:ext cx="10515600" cy="1325563"/>
          </a:xfrm>
        </p:spPr>
        <p:txBody>
          <a:bodyPr/>
          <a:lstStyle/>
          <a:p>
            <a:r>
              <a:rPr lang="en-US" dirty="0" smtClean="0"/>
              <a:t>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774110"/>
            <a:ext cx="10515600" cy="4351338"/>
          </a:xfrm>
        </p:spPr>
        <p:txBody>
          <a:bodyPr/>
          <a:lstStyle/>
          <a:p>
            <a:r>
              <a:rPr lang="en-US" dirty="0" smtClean="0"/>
              <a:t>If a quadrilateral is both a rhombus and a rectangle, then it is a square.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	*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*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938867" y="2988733"/>
            <a:ext cx="16934" cy="491068"/>
          </a:xfrm>
          <a:custGeom>
            <a:avLst/>
            <a:gdLst/>
            <a:ahLst/>
            <a:cxnLst/>
            <a:rect l="0" t="0" r="0" b="0"/>
            <a:pathLst>
              <a:path w="16934" h="491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60867"/>
                </a:lnTo>
                <a:lnTo>
                  <a:pt x="8466" y="203200"/>
                </a:lnTo>
                <a:lnTo>
                  <a:pt x="8466" y="237067"/>
                </a:lnTo>
                <a:lnTo>
                  <a:pt x="8466" y="279400"/>
                </a:lnTo>
                <a:lnTo>
                  <a:pt x="8466" y="321734"/>
                </a:lnTo>
                <a:lnTo>
                  <a:pt x="0" y="355600"/>
                </a:lnTo>
                <a:lnTo>
                  <a:pt x="0" y="389467"/>
                </a:lnTo>
                <a:lnTo>
                  <a:pt x="0" y="414867"/>
                </a:lnTo>
                <a:lnTo>
                  <a:pt x="0" y="440267"/>
                </a:lnTo>
                <a:lnTo>
                  <a:pt x="0" y="457200"/>
                </a:lnTo>
                <a:lnTo>
                  <a:pt x="0" y="482600"/>
                </a:lnTo>
                <a:lnTo>
                  <a:pt x="0" y="491067"/>
                </a:lnTo>
                <a:lnTo>
                  <a:pt x="0" y="491067"/>
                </a:lnTo>
                <a:lnTo>
                  <a:pt x="0" y="491067"/>
                </a:lnTo>
                <a:lnTo>
                  <a:pt x="8466" y="482600"/>
                </a:lnTo>
                <a:lnTo>
                  <a:pt x="8466" y="482600"/>
                </a:lnTo>
                <a:lnTo>
                  <a:pt x="16933" y="474134"/>
                </a:lnTo>
                <a:lnTo>
                  <a:pt x="16933" y="474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01333" y="2988733"/>
            <a:ext cx="42335" cy="482601"/>
          </a:xfrm>
          <a:custGeom>
            <a:avLst/>
            <a:gdLst/>
            <a:ahLst/>
            <a:cxnLst/>
            <a:rect l="0" t="0" r="0" b="0"/>
            <a:pathLst>
              <a:path w="42335" h="4826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60867"/>
                </a:lnTo>
                <a:lnTo>
                  <a:pt x="25400" y="203200"/>
                </a:lnTo>
                <a:lnTo>
                  <a:pt x="25400" y="237067"/>
                </a:lnTo>
                <a:lnTo>
                  <a:pt x="33867" y="279400"/>
                </a:lnTo>
                <a:lnTo>
                  <a:pt x="33867" y="321734"/>
                </a:lnTo>
                <a:lnTo>
                  <a:pt x="33867" y="355600"/>
                </a:lnTo>
                <a:lnTo>
                  <a:pt x="42334" y="389467"/>
                </a:lnTo>
                <a:lnTo>
                  <a:pt x="42334" y="406400"/>
                </a:lnTo>
                <a:lnTo>
                  <a:pt x="42334" y="431800"/>
                </a:lnTo>
                <a:lnTo>
                  <a:pt x="42334" y="448734"/>
                </a:lnTo>
                <a:lnTo>
                  <a:pt x="42334" y="465667"/>
                </a:lnTo>
                <a:lnTo>
                  <a:pt x="33867" y="474134"/>
                </a:lnTo>
                <a:lnTo>
                  <a:pt x="33867" y="482600"/>
                </a:lnTo>
                <a:lnTo>
                  <a:pt x="25400" y="482600"/>
                </a:lnTo>
                <a:lnTo>
                  <a:pt x="16934" y="482600"/>
                </a:lnTo>
                <a:lnTo>
                  <a:pt x="16934" y="482600"/>
                </a:lnTo>
                <a:lnTo>
                  <a:pt x="8467" y="474134"/>
                </a:lnTo>
                <a:lnTo>
                  <a:pt x="8467" y="474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13467" y="3285067"/>
            <a:ext cx="338667" cy="8467"/>
          </a:xfrm>
          <a:custGeom>
            <a:avLst/>
            <a:gdLst/>
            <a:ahLst/>
            <a:cxnLst/>
            <a:rect l="0" t="0" r="0" b="0"/>
            <a:pathLst>
              <a:path w="338667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59266" y="8466"/>
                </a:lnTo>
                <a:lnTo>
                  <a:pt x="84666" y="0"/>
                </a:lnTo>
                <a:lnTo>
                  <a:pt x="110066" y="0"/>
                </a:lnTo>
                <a:lnTo>
                  <a:pt x="143933" y="0"/>
                </a:lnTo>
                <a:lnTo>
                  <a:pt x="177800" y="0"/>
                </a:lnTo>
                <a:lnTo>
                  <a:pt x="211666" y="0"/>
                </a:lnTo>
                <a:lnTo>
                  <a:pt x="245533" y="0"/>
                </a:lnTo>
                <a:lnTo>
                  <a:pt x="279400" y="0"/>
                </a:lnTo>
                <a:lnTo>
                  <a:pt x="313266" y="0"/>
                </a:lnTo>
                <a:lnTo>
                  <a:pt x="313266" y="0"/>
                </a:lnTo>
                <a:lnTo>
                  <a:pt x="338666" y="0"/>
                </a:lnTo>
                <a:lnTo>
                  <a:pt x="3386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04533" y="3208867"/>
            <a:ext cx="287868" cy="296334"/>
          </a:xfrm>
          <a:custGeom>
            <a:avLst/>
            <a:gdLst/>
            <a:ahLst/>
            <a:cxnLst/>
            <a:rect l="0" t="0" r="0" b="0"/>
            <a:pathLst>
              <a:path w="287868" h="296334">
                <a:moveTo>
                  <a:pt x="135467" y="42333"/>
                </a:moveTo>
                <a:lnTo>
                  <a:pt x="135467" y="42333"/>
                </a:lnTo>
                <a:lnTo>
                  <a:pt x="135467" y="33866"/>
                </a:lnTo>
                <a:lnTo>
                  <a:pt x="135467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4" y="8466"/>
                </a:lnTo>
                <a:lnTo>
                  <a:pt x="110067" y="8466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9267" y="25400"/>
                </a:lnTo>
                <a:lnTo>
                  <a:pt x="50800" y="42333"/>
                </a:lnTo>
                <a:lnTo>
                  <a:pt x="33867" y="59266"/>
                </a:lnTo>
                <a:lnTo>
                  <a:pt x="25400" y="76200"/>
                </a:lnTo>
                <a:lnTo>
                  <a:pt x="16934" y="101600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8467" y="262466"/>
                </a:lnTo>
                <a:lnTo>
                  <a:pt x="16934" y="270933"/>
                </a:lnTo>
                <a:lnTo>
                  <a:pt x="25400" y="279400"/>
                </a:lnTo>
                <a:lnTo>
                  <a:pt x="33867" y="287866"/>
                </a:lnTo>
                <a:lnTo>
                  <a:pt x="50800" y="296333"/>
                </a:lnTo>
                <a:lnTo>
                  <a:pt x="59267" y="296333"/>
                </a:lnTo>
                <a:lnTo>
                  <a:pt x="67734" y="287866"/>
                </a:lnTo>
                <a:lnTo>
                  <a:pt x="84667" y="279400"/>
                </a:lnTo>
                <a:lnTo>
                  <a:pt x="93134" y="270933"/>
                </a:lnTo>
                <a:lnTo>
                  <a:pt x="101600" y="262466"/>
                </a:lnTo>
                <a:lnTo>
                  <a:pt x="110067" y="245533"/>
                </a:lnTo>
                <a:lnTo>
                  <a:pt x="118534" y="220133"/>
                </a:lnTo>
                <a:lnTo>
                  <a:pt x="127000" y="203200"/>
                </a:lnTo>
                <a:lnTo>
                  <a:pt x="135467" y="177800"/>
                </a:lnTo>
                <a:lnTo>
                  <a:pt x="135467" y="152400"/>
                </a:lnTo>
                <a:lnTo>
                  <a:pt x="143934" y="127000"/>
                </a:lnTo>
                <a:lnTo>
                  <a:pt x="143934" y="101600"/>
                </a:lnTo>
                <a:lnTo>
                  <a:pt x="143934" y="76200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33866"/>
                </a:lnTo>
                <a:lnTo>
                  <a:pt x="135467" y="33866"/>
                </a:lnTo>
                <a:lnTo>
                  <a:pt x="135467" y="33866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67733"/>
                </a:lnTo>
                <a:lnTo>
                  <a:pt x="135467" y="84666"/>
                </a:lnTo>
                <a:lnTo>
                  <a:pt x="135467" y="110066"/>
                </a:lnTo>
                <a:lnTo>
                  <a:pt x="143934" y="143933"/>
                </a:lnTo>
                <a:lnTo>
                  <a:pt x="143934" y="169333"/>
                </a:lnTo>
                <a:lnTo>
                  <a:pt x="152400" y="203200"/>
                </a:lnTo>
                <a:lnTo>
                  <a:pt x="160867" y="220133"/>
                </a:lnTo>
                <a:lnTo>
                  <a:pt x="169334" y="245533"/>
                </a:lnTo>
                <a:lnTo>
                  <a:pt x="177800" y="262466"/>
                </a:lnTo>
                <a:lnTo>
                  <a:pt x="186267" y="270933"/>
                </a:lnTo>
                <a:lnTo>
                  <a:pt x="194734" y="279400"/>
                </a:lnTo>
                <a:lnTo>
                  <a:pt x="211667" y="279400"/>
                </a:lnTo>
                <a:lnTo>
                  <a:pt x="228600" y="279400"/>
                </a:lnTo>
                <a:lnTo>
                  <a:pt x="245534" y="279400"/>
                </a:lnTo>
                <a:lnTo>
                  <a:pt x="262467" y="262466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87867" y="237066"/>
                </a:lnTo>
                <a:lnTo>
                  <a:pt x="287867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26267" y="3242733"/>
            <a:ext cx="228601" cy="262468"/>
          </a:xfrm>
          <a:custGeom>
            <a:avLst/>
            <a:gdLst/>
            <a:ahLst/>
            <a:cxnLst/>
            <a:rect l="0" t="0" r="0" b="0"/>
            <a:pathLst>
              <a:path w="228601" h="262468">
                <a:moveTo>
                  <a:pt x="93133" y="0"/>
                </a:move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25400" y="42334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6" y="84667"/>
                </a:lnTo>
                <a:lnTo>
                  <a:pt x="8466" y="93134"/>
                </a:lnTo>
                <a:lnTo>
                  <a:pt x="16933" y="93134"/>
                </a:lnTo>
                <a:lnTo>
                  <a:pt x="33866" y="101600"/>
                </a:lnTo>
                <a:lnTo>
                  <a:pt x="50800" y="101600"/>
                </a:lnTo>
                <a:lnTo>
                  <a:pt x="67733" y="101600"/>
                </a:lnTo>
                <a:lnTo>
                  <a:pt x="84666" y="101600"/>
                </a:lnTo>
                <a:lnTo>
                  <a:pt x="110066" y="101600"/>
                </a:lnTo>
                <a:lnTo>
                  <a:pt x="127000" y="101600"/>
                </a:lnTo>
                <a:lnTo>
                  <a:pt x="152400" y="110067"/>
                </a:lnTo>
                <a:lnTo>
                  <a:pt x="169333" y="127000"/>
                </a:lnTo>
                <a:lnTo>
                  <a:pt x="186266" y="135467"/>
                </a:lnTo>
                <a:lnTo>
                  <a:pt x="203200" y="152400"/>
                </a:lnTo>
                <a:lnTo>
                  <a:pt x="220133" y="177800"/>
                </a:lnTo>
                <a:lnTo>
                  <a:pt x="220133" y="194734"/>
                </a:lnTo>
                <a:lnTo>
                  <a:pt x="228600" y="211667"/>
                </a:lnTo>
                <a:lnTo>
                  <a:pt x="220133" y="228600"/>
                </a:lnTo>
                <a:lnTo>
                  <a:pt x="220133" y="237067"/>
                </a:lnTo>
                <a:lnTo>
                  <a:pt x="203200" y="245534"/>
                </a:lnTo>
                <a:lnTo>
                  <a:pt x="186266" y="254000"/>
                </a:lnTo>
                <a:lnTo>
                  <a:pt x="169333" y="262467"/>
                </a:lnTo>
                <a:lnTo>
                  <a:pt x="152400" y="262467"/>
                </a:lnTo>
                <a:lnTo>
                  <a:pt x="127000" y="262467"/>
                </a:lnTo>
                <a:lnTo>
                  <a:pt x="110066" y="262467"/>
                </a:lnTo>
                <a:lnTo>
                  <a:pt x="93133" y="254000"/>
                </a:lnTo>
                <a:lnTo>
                  <a:pt x="84666" y="245534"/>
                </a:lnTo>
                <a:lnTo>
                  <a:pt x="67733" y="228600"/>
                </a:lnTo>
                <a:lnTo>
                  <a:pt x="67733" y="211667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186267"/>
                </a:lnTo>
                <a:lnTo>
                  <a:pt x="67733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95133" y="3259667"/>
            <a:ext cx="279401" cy="296334"/>
          </a:xfrm>
          <a:custGeom>
            <a:avLst/>
            <a:gdLst/>
            <a:ahLst/>
            <a:cxnLst/>
            <a:rect l="0" t="0" r="0" b="0"/>
            <a:pathLst>
              <a:path w="279401" h="296334">
                <a:moveTo>
                  <a:pt x="127000" y="59266"/>
                </a:move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33866"/>
                </a:lnTo>
                <a:lnTo>
                  <a:pt x="118534" y="25400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42333"/>
                </a:lnTo>
                <a:lnTo>
                  <a:pt x="25400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8467" y="245533"/>
                </a:lnTo>
                <a:lnTo>
                  <a:pt x="16934" y="262466"/>
                </a:lnTo>
                <a:lnTo>
                  <a:pt x="25400" y="270933"/>
                </a:lnTo>
                <a:lnTo>
                  <a:pt x="42334" y="279400"/>
                </a:lnTo>
                <a:lnTo>
                  <a:pt x="50800" y="279400"/>
                </a:lnTo>
                <a:lnTo>
                  <a:pt x="59267" y="279400"/>
                </a:lnTo>
                <a:lnTo>
                  <a:pt x="76200" y="279400"/>
                </a:lnTo>
                <a:lnTo>
                  <a:pt x="84667" y="270933"/>
                </a:lnTo>
                <a:lnTo>
                  <a:pt x="101600" y="254000"/>
                </a:lnTo>
                <a:lnTo>
                  <a:pt x="110067" y="245533"/>
                </a:lnTo>
                <a:lnTo>
                  <a:pt x="118534" y="220133"/>
                </a:lnTo>
                <a:lnTo>
                  <a:pt x="127000" y="203200"/>
                </a:lnTo>
                <a:lnTo>
                  <a:pt x="135467" y="177800"/>
                </a:lnTo>
                <a:lnTo>
                  <a:pt x="143934" y="152400"/>
                </a:lnTo>
                <a:lnTo>
                  <a:pt x="143934" y="127000"/>
                </a:lnTo>
                <a:lnTo>
                  <a:pt x="143934" y="110066"/>
                </a:lnTo>
                <a:lnTo>
                  <a:pt x="143934" y="93133"/>
                </a:lnTo>
                <a:lnTo>
                  <a:pt x="143934" y="84666"/>
                </a:lnTo>
                <a:lnTo>
                  <a:pt x="143934" y="76200"/>
                </a:lnTo>
                <a:lnTo>
                  <a:pt x="143934" y="76200"/>
                </a:lnTo>
                <a:lnTo>
                  <a:pt x="143934" y="76200"/>
                </a:lnTo>
                <a:lnTo>
                  <a:pt x="135467" y="84666"/>
                </a:lnTo>
                <a:lnTo>
                  <a:pt x="135467" y="93133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27000" y="143933"/>
                </a:lnTo>
                <a:lnTo>
                  <a:pt x="127000" y="169333"/>
                </a:lnTo>
                <a:lnTo>
                  <a:pt x="127000" y="194733"/>
                </a:lnTo>
                <a:lnTo>
                  <a:pt x="135467" y="228600"/>
                </a:lnTo>
                <a:lnTo>
                  <a:pt x="143934" y="245533"/>
                </a:lnTo>
                <a:lnTo>
                  <a:pt x="152400" y="262466"/>
                </a:lnTo>
                <a:lnTo>
                  <a:pt x="169334" y="279400"/>
                </a:lnTo>
                <a:lnTo>
                  <a:pt x="186267" y="287866"/>
                </a:lnTo>
                <a:lnTo>
                  <a:pt x="203200" y="296333"/>
                </a:lnTo>
                <a:lnTo>
                  <a:pt x="220134" y="296333"/>
                </a:lnTo>
                <a:lnTo>
                  <a:pt x="237067" y="296333"/>
                </a:lnTo>
                <a:lnTo>
                  <a:pt x="254000" y="287866"/>
                </a:lnTo>
                <a:lnTo>
                  <a:pt x="270934" y="279400"/>
                </a:lnTo>
                <a:lnTo>
                  <a:pt x="270934" y="279400"/>
                </a:lnTo>
                <a:lnTo>
                  <a:pt x="279400" y="262466"/>
                </a:lnTo>
                <a:lnTo>
                  <a:pt x="27940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59200" y="3073400"/>
            <a:ext cx="59268" cy="474134"/>
          </a:xfrm>
          <a:custGeom>
            <a:avLst/>
            <a:gdLst/>
            <a:ahLst/>
            <a:cxnLst/>
            <a:rect l="0" t="0" r="0" b="0"/>
            <a:pathLst>
              <a:path w="59268" h="474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101600"/>
                </a:lnTo>
                <a:lnTo>
                  <a:pt x="8467" y="135467"/>
                </a:lnTo>
                <a:lnTo>
                  <a:pt x="8467" y="169333"/>
                </a:lnTo>
                <a:lnTo>
                  <a:pt x="8467" y="211667"/>
                </a:lnTo>
                <a:lnTo>
                  <a:pt x="16933" y="254000"/>
                </a:lnTo>
                <a:lnTo>
                  <a:pt x="16933" y="287867"/>
                </a:lnTo>
                <a:lnTo>
                  <a:pt x="16933" y="330200"/>
                </a:lnTo>
                <a:lnTo>
                  <a:pt x="16933" y="364067"/>
                </a:lnTo>
                <a:lnTo>
                  <a:pt x="25400" y="389467"/>
                </a:lnTo>
                <a:lnTo>
                  <a:pt x="25400" y="414867"/>
                </a:lnTo>
                <a:lnTo>
                  <a:pt x="25400" y="440267"/>
                </a:lnTo>
                <a:lnTo>
                  <a:pt x="25400" y="457200"/>
                </a:lnTo>
                <a:lnTo>
                  <a:pt x="25400" y="465667"/>
                </a:lnTo>
                <a:lnTo>
                  <a:pt x="33867" y="474133"/>
                </a:lnTo>
                <a:lnTo>
                  <a:pt x="33867" y="465667"/>
                </a:lnTo>
                <a:lnTo>
                  <a:pt x="50800" y="457200"/>
                </a:lnTo>
                <a:lnTo>
                  <a:pt x="59267" y="440267"/>
                </a:lnTo>
                <a:lnTo>
                  <a:pt x="59267" y="440267"/>
                </a:lnTo>
                <a:lnTo>
                  <a:pt x="59267" y="423333"/>
                </a:lnTo>
                <a:lnTo>
                  <a:pt x="59267" y="423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53933" y="3081867"/>
            <a:ext cx="93135" cy="482601"/>
          </a:xfrm>
          <a:custGeom>
            <a:avLst/>
            <a:gdLst/>
            <a:ahLst/>
            <a:cxnLst/>
            <a:rect l="0" t="0" r="0" b="0"/>
            <a:pathLst>
              <a:path w="93135" h="482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16934" y="42333"/>
                </a:lnTo>
                <a:lnTo>
                  <a:pt x="16934" y="67733"/>
                </a:lnTo>
                <a:lnTo>
                  <a:pt x="25400" y="93133"/>
                </a:lnTo>
                <a:lnTo>
                  <a:pt x="33867" y="127000"/>
                </a:lnTo>
                <a:lnTo>
                  <a:pt x="33867" y="169333"/>
                </a:lnTo>
                <a:lnTo>
                  <a:pt x="42334" y="203200"/>
                </a:lnTo>
                <a:lnTo>
                  <a:pt x="42334" y="245533"/>
                </a:lnTo>
                <a:lnTo>
                  <a:pt x="42334" y="279400"/>
                </a:lnTo>
                <a:lnTo>
                  <a:pt x="42334" y="321733"/>
                </a:lnTo>
                <a:lnTo>
                  <a:pt x="42334" y="355600"/>
                </a:lnTo>
                <a:lnTo>
                  <a:pt x="42334" y="389466"/>
                </a:lnTo>
                <a:lnTo>
                  <a:pt x="42334" y="423333"/>
                </a:lnTo>
                <a:lnTo>
                  <a:pt x="50800" y="440266"/>
                </a:lnTo>
                <a:lnTo>
                  <a:pt x="50800" y="465666"/>
                </a:lnTo>
                <a:lnTo>
                  <a:pt x="67734" y="474133"/>
                </a:lnTo>
                <a:lnTo>
                  <a:pt x="76200" y="482600"/>
                </a:lnTo>
                <a:lnTo>
                  <a:pt x="84667" y="482600"/>
                </a:lnTo>
                <a:lnTo>
                  <a:pt x="84667" y="482600"/>
                </a:lnTo>
                <a:lnTo>
                  <a:pt x="93134" y="482600"/>
                </a:lnTo>
                <a:lnTo>
                  <a:pt x="93134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1133" y="3327400"/>
            <a:ext cx="42335" cy="355601"/>
          </a:xfrm>
          <a:custGeom>
            <a:avLst/>
            <a:gdLst/>
            <a:ahLst/>
            <a:cxnLst/>
            <a:rect l="0" t="0" r="0" b="0"/>
            <a:pathLst>
              <a:path w="42335" h="355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50800"/>
                </a:lnTo>
                <a:lnTo>
                  <a:pt x="16934" y="76200"/>
                </a:lnTo>
                <a:lnTo>
                  <a:pt x="25400" y="110067"/>
                </a:lnTo>
                <a:lnTo>
                  <a:pt x="25400" y="143933"/>
                </a:lnTo>
                <a:lnTo>
                  <a:pt x="33867" y="177800"/>
                </a:lnTo>
                <a:lnTo>
                  <a:pt x="33867" y="220133"/>
                </a:lnTo>
                <a:lnTo>
                  <a:pt x="33867" y="254000"/>
                </a:lnTo>
                <a:lnTo>
                  <a:pt x="33867" y="287867"/>
                </a:lnTo>
                <a:lnTo>
                  <a:pt x="42334" y="313267"/>
                </a:lnTo>
                <a:lnTo>
                  <a:pt x="42334" y="330200"/>
                </a:lnTo>
                <a:lnTo>
                  <a:pt x="42334" y="347133"/>
                </a:lnTo>
                <a:lnTo>
                  <a:pt x="42334" y="355600"/>
                </a:lnTo>
                <a:lnTo>
                  <a:pt x="42334" y="355600"/>
                </a:lnTo>
                <a:lnTo>
                  <a:pt x="42334" y="355600"/>
                </a:lnTo>
                <a:lnTo>
                  <a:pt x="42334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94200" y="3251200"/>
            <a:ext cx="237068" cy="279401"/>
          </a:xfrm>
          <a:custGeom>
            <a:avLst/>
            <a:gdLst/>
            <a:ahLst/>
            <a:cxnLst/>
            <a:rect l="0" t="0" r="0" b="0"/>
            <a:pathLst>
              <a:path w="237068" h="279401">
                <a:moveTo>
                  <a:pt x="0" y="84667"/>
                </a:moveTo>
                <a:lnTo>
                  <a:pt x="0" y="84667"/>
                </a:lnTo>
                <a:lnTo>
                  <a:pt x="0" y="67733"/>
                </a:lnTo>
                <a:lnTo>
                  <a:pt x="0" y="50800"/>
                </a:lnTo>
                <a:lnTo>
                  <a:pt x="0" y="33867"/>
                </a:lnTo>
                <a:lnTo>
                  <a:pt x="0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42333" y="8467"/>
                </a:lnTo>
                <a:lnTo>
                  <a:pt x="67733" y="0"/>
                </a:lnTo>
                <a:lnTo>
                  <a:pt x="93133" y="0"/>
                </a:lnTo>
                <a:lnTo>
                  <a:pt x="127000" y="8467"/>
                </a:lnTo>
                <a:lnTo>
                  <a:pt x="152400" y="16933"/>
                </a:lnTo>
                <a:lnTo>
                  <a:pt x="186267" y="33867"/>
                </a:lnTo>
                <a:lnTo>
                  <a:pt x="203200" y="59267"/>
                </a:lnTo>
                <a:lnTo>
                  <a:pt x="220133" y="84667"/>
                </a:lnTo>
                <a:lnTo>
                  <a:pt x="237067" y="110067"/>
                </a:lnTo>
                <a:lnTo>
                  <a:pt x="237067" y="135467"/>
                </a:lnTo>
                <a:lnTo>
                  <a:pt x="237067" y="160867"/>
                </a:lnTo>
                <a:lnTo>
                  <a:pt x="237067" y="186267"/>
                </a:lnTo>
                <a:lnTo>
                  <a:pt x="220133" y="203200"/>
                </a:lnTo>
                <a:lnTo>
                  <a:pt x="211667" y="220133"/>
                </a:lnTo>
                <a:lnTo>
                  <a:pt x="194733" y="237067"/>
                </a:lnTo>
                <a:lnTo>
                  <a:pt x="177800" y="254000"/>
                </a:lnTo>
                <a:lnTo>
                  <a:pt x="152400" y="262467"/>
                </a:lnTo>
                <a:lnTo>
                  <a:pt x="135467" y="270933"/>
                </a:lnTo>
                <a:lnTo>
                  <a:pt x="118533" y="279400"/>
                </a:lnTo>
                <a:lnTo>
                  <a:pt x="101600" y="279400"/>
                </a:lnTo>
                <a:lnTo>
                  <a:pt x="84667" y="270933"/>
                </a:lnTo>
                <a:lnTo>
                  <a:pt x="76200" y="262467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37067"/>
                </a:lnTo>
                <a:lnTo>
                  <a:pt x="59267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07467" y="3310467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0" y="8466"/>
                </a:moveTo>
                <a:lnTo>
                  <a:pt x="8466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33866" y="33866"/>
                </a:lnTo>
                <a:lnTo>
                  <a:pt x="42333" y="50800"/>
                </a:lnTo>
                <a:lnTo>
                  <a:pt x="50800" y="76200"/>
                </a:lnTo>
                <a:lnTo>
                  <a:pt x="59266" y="101600"/>
                </a:lnTo>
                <a:lnTo>
                  <a:pt x="67733" y="127000"/>
                </a:lnTo>
                <a:lnTo>
                  <a:pt x="67733" y="160866"/>
                </a:lnTo>
                <a:lnTo>
                  <a:pt x="67733" y="186266"/>
                </a:lnTo>
                <a:lnTo>
                  <a:pt x="67733" y="203200"/>
                </a:lnTo>
                <a:lnTo>
                  <a:pt x="67733" y="220133"/>
                </a:lnTo>
                <a:lnTo>
                  <a:pt x="67733" y="220133"/>
                </a:lnTo>
                <a:lnTo>
                  <a:pt x="67733" y="228600"/>
                </a:lnTo>
                <a:lnTo>
                  <a:pt x="59266" y="228600"/>
                </a:lnTo>
                <a:lnTo>
                  <a:pt x="59266" y="228600"/>
                </a:lnTo>
                <a:lnTo>
                  <a:pt x="59266" y="220133"/>
                </a:lnTo>
                <a:lnTo>
                  <a:pt x="59266" y="211666"/>
                </a:lnTo>
                <a:lnTo>
                  <a:pt x="59266" y="194733"/>
                </a:lnTo>
                <a:lnTo>
                  <a:pt x="59266" y="177800"/>
                </a:lnTo>
                <a:lnTo>
                  <a:pt x="59266" y="143933"/>
                </a:lnTo>
                <a:lnTo>
                  <a:pt x="59266" y="118533"/>
                </a:lnTo>
                <a:lnTo>
                  <a:pt x="67733" y="84666"/>
                </a:lnTo>
                <a:lnTo>
                  <a:pt x="67733" y="59266"/>
                </a:lnTo>
                <a:lnTo>
                  <a:pt x="76200" y="33866"/>
                </a:lnTo>
                <a:lnTo>
                  <a:pt x="84666" y="25400"/>
                </a:lnTo>
                <a:lnTo>
                  <a:pt x="101600" y="8466"/>
                </a:lnTo>
                <a:lnTo>
                  <a:pt x="110066" y="8466"/>
                </a:lnTo>
                <a:lnTo>
                  <a:pt x="127000" y="0"/>
                </a:lnTo>
                <a:lnTo>
                  <a:pt x="143933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8466"/>
                </a:lnTo>
                <a:lnTo>
                  <a:pt x="1947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78400" y="3310467"/>
            <a:ext cx="135468" cy="228601"/>
          </a:xfrm>
          <a:custGeom>
            <a:avLst/>
            <a:gdLst/>
            <a:ahLst/>
            <a:cxnLst/>
            <a:rect l="0" t="0" r="0" b="0"/>
            <a:pathLst>
              <a:path w="135468" h="228601">
                <a:moveTo>
                  <a:pt x="42333" y="0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3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16933" y="203200"/>
                </a:lnTo>
                <a:lnTo>
                  <a:pt x="33867" y="220133"/>
                </a:lnTo>
                <a:lnTo>
                  <a:pt x="42333" y="220133"/>
                </a:lnTo>
                <a:lnTo>
                  <a:pt x="59267" y="228600"/>
                </a:lnTo>
                <a:lnTo>
                  <a:pt x="76200" y="228600"/>
                </a:lnTo>
                <a:lnTo>
                  <a:pt x="93133" y="220133"/>
                </a:lnTo>
                <a:lnTo>
                  <a:pt x="101600" y="211666"/>
                </a:lnTo>
                <a:lnTo>
                  <a:pt x="118533" y="194733"/>
                </a:lnTo>
                <a:lnTo>
                  <a:pt x="127000" y="177800"/>
                </a:lnTo>
                <a:lnTo>
                  <a:pt x="135467" y="152400"/>
                </a:lnTo>
                <a:lnTo>
                  <a:pt x="135467" y="127000"/>
                </a:lnTo>
                <a:lnTo>
                  <a:pt x="135467" y="93133"/>
                </a:lnTo>
                <a:lnTo>
                  <a:pt x="127000" y="67733"/>
                </a:lnTo>
                <a:lnTo>
                  <a:pt x="118533" y="33866"/>
                </a:lnTo>
                <a:lnTo>
                  <a:pt x="101600" y="16933"/>
                </a:lnTo>
                <a:lnTo>
                  <a:pt x="84667" y="8466"/>
                </a:lnTo>
                <a:lnTo>
                  <a:pt x="67733" y="0"/>
                </a:lnTo>
                <a:lnTo>
                  <a:pt x="50800" y="0"/>
                </a:lnTo>
                <a:lnTo>
                  <a:pt x="33867" y="0"/>
                </a:lnTo>
                <a:lnTo>
                  <a:pt x="25400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81600" y="3293533"/>
            <a:ext cx="211668" cy="389468"/>
          </a:xfrm>
          <a:custGeom>
            <a:avLst/>
            <a:gdLst/>
            <a:ahLst/>
            <a:cxnLst/>
            <a:rect l="0" t="0" r="0" b="0"/>
            <a:pathLst>
              <a:path w="211668" h="389468">
                <a:moveTo>
                  <a:pt x="33867" y="93134"/>
                </a:moveTo>
                <a:lnTo>
                  <a:pt x="33867" y="101600"/>
                </a:lnTo>
                <a:lnTo>
                  <a:pt x="33867" y="110067"/>
                </a:lnTo>
                <a:lnTo>
                  <a:pt x="42333" y="135467"/>
                </a:lnTo>
                <a:lnTo>
                  <a:pt x="42333" y="160867"/>
                </a:lnTo>
                <a:lnTo>
                  <a:pt x="50800" y="186267"/>
                </a:lnTo>
                <a:lnTo>
                  <a:pt x="50800" y="211667"/>
                </a:lnTo>
                <a:lnTo>
                  <a:pt x="59267" y="245534"/>
                </a:lnTo>
                <a:lnTo>
                  <a:pt x="59267" y="279400"/>
                </a:lnTo>
                <a:lnTo>
                  <a:pt x="59267" y="304800"/>
                </a:lnTo>
                <a:lnTo>
                  <a:pt x="59267" y="330200"/>
                </a:lnTo>
                <a:lnTo>
                  <a:pt x="59267" y="355600"/>
                </a:lnTo>
                <a:lnTo>
                  <a:pt x="50800" y="372534"/>
                </a:lnTo>
                <a:lnTo>
                  <a:pt x="50800" y="381000"/>
                </a:lnTo>
                <a:lnTo>
                  <a:pt x="50800" y="389467"/>
                </a:lnTo>
                <a:lnTo>
                  <a:pt x="42333" y="389467"/>
                </a:lnTo>
                <a:lnTo>
                  <a:pt x="42333" y="389467"/>
                </a:lnTo>
                <a:lnTo>
                  <a:pt x="42333" y="389467"/>
                </a:lnTo>
                <a:lnTo>
                  <a:pt x="33867" y="381000"/>
                </a:lnTo>
                <a:lnTo>
                  <a:pt x="33867" y="364067"/>
                </a:lnTo>
                <a:lnTo>
                  <a:pt x="33867" y="338667"/>
                </a:lnTo>
                <a:lnTo>
                  <a:pt x="25400" y="313267"/>
                </a:lnTo>
                <a:lnTo>
                  <a:pt x="25400" y="279400"/>
                </a:lnTo>
                <a:lnTo>
                  <a:pt x="25400" y="237067"/>
                </a:lnTo>
                <a:lnTo>
                  <a:pt x="16933" y="203200"/>
                </a:lnTo>
                <a:lnTo>
                  <a:pt x="16933" y="160867"/>
                </a:lnTo>
                <a:lnTo>
                  <a:pt x="16933" y="135467"/>
                </a:lnTo>
                <a:lnTo>
                  <a:pt x="16933" y="101600"/>
                </a:lnTo>
                <a:lnTo>
                  <a:pt x="16933" y="76200"/>
                </a:lnTo>
                <a:lnTo>
                  <a:pt x="16933" y="59267"/>
                </a:lnTo>
                <a:lnTo>
                  <a:pt x="16933" y="42334"/>
                </a:lnTo>
                <a:lnTo>
                  <a:pt x="25400" y="25400"/>
                </a:lnTo>
                <a:lnTo>
                  <a:pt x="33867" y="16934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8467"/>
                </a:lnTo>
                <a:lnTo>
                  <a:pt x="135467" y="25400"/>
                </a:lnTo>
                <a:lnTo>
                  <a:pt x="152400" y="42334"/>
                </a:lnTo>
                <a:lnTo>
                  <a:pt x="169333" y="59267"/>
                </a:lnTo>
                <a:lnTo>
                  <a:pt x="186267" y="84667"/>
                </a:lnTo>
                <a:lnTo>
                  <a:pt x="194733" y="110067"/>
                </a:lnTo>
                <a:lnTo>
                  <a:pt x="203200" y="135467"/>
                </a:lnTo>
                <a:lnTo>
                  <a:pt x="211667" y="160867"/>
                </a:lnTo>
                <a:lnTo>
                  <a:pt x="211667" y="177800"/>
                </a:lnTo>
                <a:lnTo>
                  <a:pt x="211667" y="194734"/>
                </a:lnTo>
                <a:lnTo>
                  <a:pt x="203200" y="211667"/>
                </a:lnTo>
                <a:lnTo>
                  <a:pt x="194733" y="228600"/>
                </a:lnTo>
                <a:lnTo>
                  <a:pt x="186267" y="237067"/>
                </a:lnTo>
                <a:lnTo>
                  <a:pt x="169333" y="254000"/>
                </a:lnTo>
                <a:lnTo>
                  <a:pt x="160867" y="262467"/>
                </a:lnTo>
                <a:lnTo>
                  <a:pt x="135467" y="262467"/>
                </a:lnTo>
                <a:lnTo>
                  <a:pt x="118533" y="270934"/>
                </a:lnTo>
                <a:lnTo>
                  <a:pt x="101600" y="262467"/>
                </a:lnTo>
                <a:lnTo>
                  <a:pt x="76200" y="262467"/>
                </a:lnTo>
                <a:lnTo>
                  <a:pt x="59267" y="254000"/>
                </a:lnTo>
                <a:lnTo>
                  <a:pt x="42333" y="237067"/>
                </a:lnTo>
                <a:lnTo>
                  <a:pt x="33867" y="228600"/>
                </a:lnTo>
                <a:lnTo>
                  <a:pt x="16933" y="211667"/>
                </a:lnTo>
                <a:lnTo>
                  <a:pt x="8467" y="203200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8467" y="177800"/>
                </a:lnTo>
                <a:lnTo>
                  <a:pt x="84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7200" y="3505200"/>
            <a:ext cx="42334" cy="8468"/>
          </a:xfrm>
          <a:custGeom>
            <a:avLst/>
            <a:gdLst/>
            <a:ahLst/>
            <a:cxnLst/>
            <a:rect l="0" t="0" r="0" b="0"/>
            <a:pathLst>
              <a:path w="423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35133" y="3293533"/>
            <a:ext cx="169335" cy="287868"/>
          </a:xfrm>
          <a:custGeom>
            <a:avLst/>
            <a:gdLst/>
            <a:ahLst/>
            <a:cxnLst/>
            <a:rect l="0" t="0" r="0" b="0"/>
            <a:pathLst>
              <a:path w="169335" h="287868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59267" y="16934"/>
                </a:lnTo>
                <a:lnTo>
                  <a:pt x="42334" y="33867"/>
                </a:lnTo>
                <a:lnTo>
                  <a:pt x="33867" y="50800"/>
                </a:lnTo>
                <a:lnTo>
                  <a:pt x="25400" y="76200"/>
                </a:lnTo>
                <a:lnTo>
                  <a:pt x="8467" y="101600"/>
                </a:lnTo>
                <a:lnTo>
                  <a:pt x="8467" y="135467"/>
                </a:lnTo>
                <a:lnTo>
                  <a:pt x="0" y="160867"/>
                </a:lnTo>
                <a:lnTo>
                  <a:pt x="0" y="194734"/>
                </a:lnTo>
                <a:lnTo>
                  <a:pt x="0" y="220134"/>
                </a:lnTo>
                <a:lnTo>
                  <a:pt x="0" y="237067"/>
                </a:lnTo>
                <a:lnTo>
                  <a:pt x="16934" y="262467"/>
                </a:lnTo>
                <a:lnTo>
                  <a:pt x="25400" y="270934"/>
                </a:lnTo>
                <a:lnTo>
                  <a:pt x="42334" y="287867"/>
                </a:lnTo>
                <a:lnTo>
                  <a:pt x="59267" y="287867"/>
                </a:lnTo>
                <a:lnTo>
                  <a:pt x="76200" y="287867"/>
                </a:lnTo>
                <a:lnTo>
                  <a:pt x="101600" y="279400"/>
                </a:lnTo>
                <a:lnTo>
                  <a:pt x="118534" y="270934"/>
                </a:lnTo>
                <a:lnTo>
                  <a:pt x="135467" y="254000"/>
                </a:lnTo>
                <a:lnTo>
                  <a:pt x="143934" y="237067"/>
                </a:lnTo>
                <a:lnTo>
                  <a:pt x="160867" y="211667"/>
                </a:lnTo>
                <a:lnTo>
                  <a:pt x="169334" y="177800"/>
                </a:lnTo>
                <a:lnTo>
                  <a:pt x="169334" y="143934"/>
                </a:lnTo>
                <a:lnTo>
                  <a:pt x="160867" y="118534"/>
                </a:lnTo>
                <a:lnTo>
                  <a:pt x="160867" y="84667"/>
                </a:lnTo>
                <a:lnTo>
                  <a:pt x="143934" y="67734"/>
                </a:lnTo>
                <a:lnTo>
                  <a:pt x="127000" y="50800"/>
                </a:lnTo>
                <a:lnTo>
                  <a:pt x="110067" y="33867"/>
                </a:lnTo>
                <a:lnTo>
                  <a:pt x="84667" y="25400"/>
                </a:lnTo>
                <a:lnTo>
                  <a:pt x="59267" y="25400"/>
                </a:lnTo>
                <a:lnTo>
                  <a:pt x="42334" y="33867"/>
                </a:lnTo>
                <a:lnTo>
                  <a:pt x="25400" y="42334"/>
                </a:lnTo>
                <a:lnTo>
                  <a:pt x="8467" y="42334"/>
                </a:lnTo>
                <a:lnTo>
                  <a:pt x="0" y="50800"/>
                </a:lnTo>
                <a:lnTo>
                  <a:pt x="8467" y="59267"/>
                </a:lnTo>
                <a:lnTo>
                  <a:pt x="16934" y="59267"/>
                </a:lnTo>
                <a:lnTo>
                  <a:pt x="16934" y="59267"/>
                </a:lnTo>
                <a:lnTo>
                  <a:pt x="25400" y="59267"/>
                </a:lnTo>
                <a:lnTo>
                  <a:pt x="25400" y="59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3733" y="3115733"/>
            <a:ext cx="169335" cy="414868"/>
          </a:xfrm>
          <a:custGeom>
            <a:avLst/>
            <a:gdLst/>
            <a:ahLst/>
            <a:cxnLst/>
            <a:rect l="0" t="0" r="0" b="0"/>
            <a:pathLst>
              <a:path w="169335" h="414868">
                <a:moveTo>
                  <a:pt x="169334" y="8467"/>
                </a:moveTo>
                <a:lnTo>
                  <a:pt x="160867" y="8467"/>
                </a:lnTo>
                <a:lnTo>
                  <a:pt x="152400" y="8467"/>
                </a:lnTo>
                <a:lnTo>
                  <a:pt x="135467" y="8467"/>
                </a:lnTo>
                <a:lnTo>
                  <a:pt x="110067" y="0"/>
                </a:lnTo>
                <a:lnTo>
                  <a:pt x="84667" y="8467"/>
                </a:lnTo>
                <a:lnTo>
                  <a:pt x="67734" y="8467"/>
                </a:lnTo>
                <a:lnTo>
                  <a:pt x="50800" y="25400"/>
                </a:lnTo>
                <a:lnTo>
                  <a:pt x="25400" y="42334"/>
                </a:lnTo>
                <a:lnTo>
                  <a:pt x="16934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69334"/>
                </a:lnTo>
                <a:lnTo>
                  <a:pt x="16934" y="194734"/>
                </a:lnTo>
                <a:lnTo>
                  <a:pt x="25400" y="228600"/>
                </a:lnTo>
                <a:lnTo>
                  <a:pt x="42334" y="262467"/>
                </a:lnTo>
                <a:lnTo>
                  <a:pt x="50800" y="296334"/>
                </a:lnTo>
                <a:lnTo>
                  <a:pt x="59267" y="321734"/>
                </a:lnTo>
                <a:lnTo>
                  <a:pt x="67734" y="347134"/>
                </a:lnTo>
                <a:lnTo>
                  <a:pt x="67734" y="364067"/>
                </a:lnTo>
                <a:lnTo>
                  <a:pt x="67734" y="389467"/>
                </a:lnTo>
                <a:lnTo>
                  <a:pt x="59267" y="397934"/>
                </a:lnTo>
                <a:lnTo>
                  <a:pt x="59267" y="406400"/>
                </a:lnTo>
                <a:lnTo>
                  <a:pt x="50800" y="414867"/>
                </a:lnTo>
                <a:lnTo>
                  <a:pt x="42334" y="414867"/>
                </a:lnTo>
                <a:lnTo>
                  <a:pt x="42334" y="414867"/>
                </a:lnTo>
                <a:lnTo>
                  <a:pt x="33867" y="414867"/>
                </a:lnTo>
                <a:lnTo>
                  <a:pt x="33867" y="414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12933" y="3318933"/>
            <a:ext cx="279401" cy="33868"/>
          </a:xfrm>
          <a:custGeom>
            <a:avLst/>
            <a:gdLst/>
            <a:ahLst/>
            <a:cxnLst/>
            <a:rect l="0" t="0" r="0" b="0"/>
            <a:pathLst>
              <a:path w="279401" h="33868">
                <a:moveTo>
                  <a:pt x="8467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50800" y="25400"/>
                </a:lnTo>
                <a:lnTo>
                  <a:pt x="76200" y="25400"/>
                </a:lnTo>
                <a:lnTo>
                  <a:pt x="110067" y="25400"/>
                </a:lnTo>
                <a:lnTo>
                  <a:pt x="152400" y="16934"/>
                </a:lnTo>
                <a:lnTo>
                  <a:pt x="186267" y="16934"/>
                </a:lnTo>
                <a:lnTo>
                  <a:pt x="220134" y="8467"/>
                </a:lnTo>
                <a:lnTo>
                  <a:pt x="254000" y="8467"/>
                </a:lnTo>
                <a:lnTo>
                  <a:pt x="254000" y="8467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31000" y="3158067"/>
            <a:ext cx="304801" cy="406401"/>
          </a:xfrm>
          <a:custGeom>
            <a:avLst/>
            <a:gdLst/>
            <a:ahLst/>
            <a:cxnLst/>
            <a:rect l="0" t="0" r="0" b="0"/>
            <a:pathLst>
              <a:path w="304801" h="406401">
                <a:moveTo>
                  <a:pt x="304800" y="0"/>
                </a:move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8466"/>
                </a:lnTo>
                <a:lnTo>
                  <a:pt x="304800" y="16933"/>
                </a:lnTo>
                <a:lnTo>
                  <a:pt x="296333" y="25400"/>
                </a:lnTo>
                <a:lnTo>
                  <a:pt x="279400" y="42333"/>
                </a:lnTo>
                <a:lnTo>
                  <a:pt x="262467" y="67733"/>
                </a:lnTo>
                <a:lnTo>
                  <a:pt x="245534" y="93133"/>
                </a:lnTo>
                <a:lnTo>
                  <a:pt x="228600" y="127000"/>
                </a:lnTo>
                <a:lnTo>
                  <a:pt x="203200" y="160866"/>
                </a:lnTo>
                <a:lnTo>
                  <a:pt x="177800" y="186266"/>
                </a:lnTo>
                <a:lnTo>
                  <a:pt x="152400" y="220133"/>
                </a:lnTo>
                <a:lnTo>
                  <a:pt x="127000" y="254000"/>
                </a:lnTo>
                <a:lnTo>
                  <a:pt x="101600" y="279400"/>
                </a:lnTo>
                <a:lnTo>
                  <a:pt x="76200" y="304800"/>
                </a:lnTo>
                <a:lnTo>
                  <a:pt x="50800" y="330200"/>
                </a:lnTo>
                <a:lnTo>
                  <a:pt x="33867" y="355600"/>
                </a:lnTo>
                <a:lnTo>
                  <a:pt x="25400" y="372533"/>
                </a:lnTo>
                <a:lnTo>
                  <a:pt x="8466" y="389466"/>
                </a:lnTo>
                <a:lnTo>
                  <a:pt x="0" y="397933"/>
                </a:lnTo>
                <a:lnTo>
                  <a:pt x="0" y="406400"/>
                </a:lnTo>
                <a:lnTo>
                  <a:pt x="0" y="406400"/>
                </a:lnTo>
                <a:lnTo>
                  <a:pt x="0" y="406400"/>
                </a:lnTo>
                <a:lnTo>
                  <a:pt x="8466" y="397933"/>
                </a:lnTo>
                <a:lnTo>
                  <a:pt x="8466" y="397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951133" y="3141133"/>
            <a:ext cx="245534" cy="414868"/>
          </a:xfrm>
          <a:custGeom>
            <a:avLst/>
            <a:gdLst/>
            <a:ahLst/>
            <a:cxnLst/>
            <a:rect l="0" t="0" r="0" b="0"/>
            <a:pathLst>
              <a:path w="245534" h="414868">
                <a:moveTo>
                  <a:pt x="245533" y="0"/>
                </a:moveTo>
                <a:lnTo>
                  <a:pt x="245533" y="0"/>
                </a:lnTo>
                <a:lnTo>
                  <a:pt x="245533" y="0"/>
                </a:lnTo>
                <a:lnTo>
                  <a:pt x="245533" y="0"/>
                </a:lnTo>
                <a:lnTo>
                  <a:pt x="245533" y="8467"/>
                </a:lnTo>
                <a:lnTo>
                  <a:pt x="245533" y="8467"/>
                </a:lnTo>
                <a:lnTo>
                  <a:pt x="245533" y="16934"/>
                </a:lnTo>
                <a:lnTo>
                  <a:pt x="237067" y="33867"/>
                </a:lnTo>
                <a:lnTo>
                  <a:pt x="228600" y="50800"/>
                </a:lnTo>
                <a:lnTo>
                  <a:pt x="220134" y="67734"/>
                </a:lnTo>
                <a:lnTo>
                  <a:pt x="203200" y="93134"/>
                </a:lnTo>
                <a:lnTo>
                  <a:pt x="186267" y="118534"/>
                </a:lnTo>
                <a:lnTo>
                  <a:pt x="160867" y="143934"/>
                </a:lnTo>
                <a:lnTo>
                  <a:pt x="143934" y="177800"/>
                </a:lnTo>
                <a:lnTo>
                  <a:pt x="127000" y="211667"/>
                </a:lnTo>
                <a:lnTo>
                  <a:pt x="101601" y="245534"/>
                </a:lnTo>
                <a:lnTo>
                  <a:pt x="84667" y="270934"/>
                </a:lnTo>
                <a:lnTo>
                  <a:pt x="67734" y="304800"/>
                </a:lnTo>
                <a:lnTo>
                  <a:pt x="50800" y="330200"/>
                </a:lnTo>
                <a:lnTo>
                  <a:pt x="33867" y="355600"/>
                </a:lnTo>
                <a:lnTo>
                  <a:pt x="16933" y="372534"/>
                </a:lnTo>
                <a:lnTo>
                  <a:pt x="8467" y="389467"/>
                </a:lnTo>
                <a:lnTo>
                  <a:pt x="8467" y="406400"/>
                </a:lnTo>
                <a:lnTo>
                  <a:pt x="0" y="414867"/>
                </a:lnTo>
                <a:lnTo>
                  <a:pt x="8467" y="414867"/>
                </a:lnTo>
                <a:lnTo>
                  <a:pt x="8467" y="414867"/>
                </a:lnTo>
                <a:lnTo>
                  <a:pt x="8467" y="414867"/>
                </a:lnTo>
                <a:lnTo>
                  <a:pt x="8467" y="414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196666" y="3327400"/>
            <a:ext cx="127002" cy="220134"/>
          </a:xfrm>
          <a:custGeom>
            <a:avLst/>
            <a:gdLst/>
            <a:ahLst/>
            <a:cxnLst/>
            <a:rect l="0" t="0" r="0" b="0"/>
            <a:pathLst>
              <a:path w="127002" h="220134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1" y="16933"/>
                </a:lnTo>
                <a:lnTo>
                  <a:pt x="42334" y="33867"/>
                </a:lnTo>
                <a:lnTo>
                  <a:pt x="33867" y="59267"/>
                </a:lnTo>
                <a:lnTo>
                  <a:pt x="25401" y="76200"/>
                </a:lnTo>
                <a:lnTo>
                  <a:pt x="16934" y="101600"/>
                </a:lnTo>
                <a:lnTo>
                  <a:pt x="8468" y="118533"/>
                </a:lnTo>
                <a:lnTo>
                  <a:pt x="0" y="143933"/>
                </a:lnTo>
                <a:lnTo>
                  <a:pt x="0" y="160867"/>
                </a:lnTo>
                <a:lnTo>
                  <a:pt x="0" y="186267"/>
                </a:lnTo>
                <a:lnTo>
                  <a:pt x="8468" y="194733"/>
                </a:lnTo>
                <a:lnTo>
                  <a:pt x="16934" y="203200"/>
                </a:lnTo>
                <a:lnTo>
                  <a:pt x="25401" y="211667"/>
                </a:lnTo>
                <a:lnTo>
                  <a:pt x="33867" y="220133"/>
                </a:lnTo>
                <a:lnTo>
                  <a:pt x="50801" y="220133"/>
                </a:lnTo>
                <a:lnTo>
                  <a:pt x="59267" y="211667"/>
                </a:lnTo>
                <a:lnTo>
                  <a:pt x="76200" y="203200"/>
                </a:lnTo>
                <a:lnTo>
                  <a:pt x="84668" y="186267"/>
                </a:lnTo>
                <a:lnTo>
                  <a:pt x="101601" y="177800"/>
                </a:lnTo>
                <a:lnTo>
                  <a:pt x="110067" y="152400"/>
                </a:lnTo>
                <a:lnTo>
                  <a:pt x="118534" y="127000"/>
                </a:lnTo>
                <a:lnTo>
                  <a:pt x="118534" y="101600"/>
                </a:lnTo>
                <a:lnTo>
                  <a:pt x="127001" y="76200"/>
                </a:lnTo>
                <a:lnTo>
                  <a:pt x="118534" y="59267"/>
                </a:lnTo>
                <a:lnTo>
                  <a:pt x="110067" y="42333"/>
                </a:lnTo>
                <a:lnTo>
                  <a:pt x="101601" y="33867"/>
                </a:lnTo>
                <a:lnTo>
                  <a:pt x="93134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349066" y="3335867"/>
            <a:ext cx="203202" cy="508001"/>
          </a:xfrm>
          <a:custGeom>
            <a:avLst/>
            <a:gdLst/>
            <a:ahLst/>
            <a:cxnLst/>
            <a:rect l="0" t="0" r="0" b="0"/>
            <a:pathLst>
              <a:path w="203202" h="508001">
                <a:moveTo>
                  <a:pt x="203201" y="0"/>
                </a:moveTo>
                <a:lnTo>
                  <a:pt x="203201" y="0"/>
                </a:lnTo>
                <a:lnTo>
                  <a:pt x="203201" y="0"/>
                </a:lnTo>
                <a:lnTo>
                  <a:pt x="203201" y="0"/>
                </a:lnTo>
                <a:lnTo>
                  <a:pt x="194734" y="0"/>
                </a:lnTo>
                <a:lnTo>
                  <a:pt x="186267" y="0"/>
                </a:lnTo>
                <a:lnTo>
                  <a:pt x="169334" y="8466"/>
                </a:lnTo>
                <a:lnTo>
                  <a:pt x="152400" y="25400"/>
                </a:lnTo>
                <a:lnTo>
                  <a:pt x="135467" y="33866"/>
                </a:lnTo>
                <a:lnTo>
                  <a:pt x="110067" y="59266"/>
                </a:lnTo>
                <a:lnTo>
                  <a:pt x="93134" y="76200"/>
                </a:lnTo>
                <a:lnTo>
                  <a:pt x="76200" y="101600"/>
                </a:lnTo>
                <a:lnTo>
                  <a:pt x="59267" y="127000"/>
                </a:lnTo>
                <a:lnTo>
                  <a:pt x="50801" y="143933"/>
                </a:lnTo>
                <a:lnTo>
                  <a:pt x="50801" y="160866"/>
                </a:lnTo>
                <a:lnTo>
                  <a:pt x="50801" y="177800"/>
                </a:lnTo>
                <a:lnTo>
                  <a:pt x="50801" y="186266"/>
                </a:lnTo>
                <a:lnTo>
                  <a:pt x="59267" y="186266"/>
                </a:lnTo>
                <a:lnTo>
                  <a:pt x="67734" y="194733"/>
                </a:lnTo>
                <a:lnTo>
                  <a:pt x="76200" y="186266"/>
                </a:lnTo>
                <a:lnTo>
                  <a:pt x="84668" y="186266"/>
                </a:lnTo>
                <a:lnTo>
                  <a:pt x="101601" y="177800"/>
                </a:lnTo>
                <a:lnTo>
                  <a:pt x="110067" y="160866"/>
                </a:lnTo>
                <a:lnTo>
                  <a:pt x="118534" y="143933"/>
                </a:lnTo>
                <a:lnTo>
                  <a:pt x="127001" y="118533"/>
                </a:lnTo>
                <a:lnTo>
                  <a:pt x="135467" y="101600"/>
                </a:lnTo>
                <a:lnTo>
                  <a:pt x="143934" y="76200"/>
                </a:lnTo>
                <a:lnTo>
                  <a:pt x="143934" y="50800"/>
                </a:lnTo>
                <a:lnTo>
                  <a:pt x="152400" y="33866"/>
                </a:lnTo>
                <a:lnTo>
                  <a:pt x="152400" y="25400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25400"/>
                </a:lnTo>
                <a:lnTo>
                  <a:pt x="152400" y="33866"/>
                </a:lnTo>
                <a:lnTo>
                  <a:pt x="152400" y="50800"/>
                </a:lnTo>
                <a:lnTo>
                  <a:pt x="152400" y="76200"/>
                </a:lnTo>
                <a:lnTo>
                  <a:pt x="160868" y="101600"/>
                </a:lnTo>
                <a:lnTo>
                  <a:pt x="169334" y="127000"/>
                </a:lnTo>
                <a:lnTo>
                  <a:pt x="169334" y="152400"/>
                </a:lnTo>
                <a:lnTo>
                  <a:pt x="177801" y="194733"/>
                </a:lnTo>
                <a:lnTo>
                  <a:pt x="186267" y="228600"/>
                </a:lnTo>
                <a:lnTo>
                  <a:pt x="186267" y="262466"/>
                </a:lnTo>
                <a:lnTo>
                  <a:pt x="186267" y="296333"/>
                </a:lnTo>
                <a:lnTo>
                  <a:pt x="186267" y="330200"/>
                </a:lnTo>
                <a:lnTo>
                  <a:pt x="177801" y="355600"/>
                </a:lnTo>
                <a:lnTo>
                  <a:pt x="169334" y="389466"/>
                </a:lnTo>
                <a:lnTo>
                  <a:pt x="160868" y="414866"/>
                </a:lnTo>
                <a:lnTo>
                  <a:pt x="143934" y="440266"/>
                </a:lnTo>
                <a:lnTo>
                  <a:pt x="127001" y="465666"/>
                </a:lnTo>
                <a:lnTo>
                  <a:pt x="110067" y="482600"/>
                </a:lnTo>
                <a:lnTo>
                  <a:pt x="84668" y="499533"/>
                </a:lnTo>
                <a:lnTo>
                  <a:pt x="67734" y="508000"/>
                </a:lnTo>
                <a:lnTo>
                  <a:pt x="50801" y="508000"/>
                </a:lnTo>
                <a:lnTo>
                  <a:pt x="33867" y="508000"/>
                </a:lnTo>
                <a:lnTo>
                  <a:pt x="16934" y="499533"/>
                </a:lnTo>
                <a:lnTo>
                  <a:pt x="8468" y="482600"/>
                </a:lnTo>
                <a:lnTo>
                  <a:pt x="0" y="457200"/>
                </a:lnTo>
                <a:lnTo>
                  <a:pt x="0" y="457200"/>
                </a:lnTo>
                <a:lnTo>
                  <a:pt x="0" y="431800"/>
                </a:lnTo>
                <a:lnTo>
                  <a:pt x="0" y="431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628467" y="3369733"/>
            <a:ext cx="135467" cy="194735"/>
          </a:xfrm>
          <a:custGeom>
            <a:avLst/>
            <a:gdLst/>
            <a:ahLst/>
            <a:cxnLst/>
            <a:rect l="0" t="0" r="0" b="0"/>
            <a:pathLst>
              <a:path w="135467" h="194735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18534"/>
                </a:lnTo>
                <a:lnTo>
                  <a:pt x="16933" y="143934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94734"/>
                </a:lnTo>
                <a:lnTo>
                  <a:pt x="16933" y="194734"/>
                </a:lnTo>
                <a:lnTo>
                  <a:pt x="8466" y="194734"/>
                </a:lnTo>
                <a:lnTo>
                  <a:pt x="8466" y="186267"/>
                </a:lnTo>
                <a:lnTo>
                  <a:pt x="0" y="186267"/>
                </a:lnTo>
                <a:lnTo>
                  <a:pt x="0" y="169334"/>
                </a:lnTo>
                <a:lnTo>
                  <a:pt x="0" y="152400"/>
                </a:lnTo>
                <a:lnTo>
                  <a:pt x="0" y="135467"/>
                </a:lnTo>
                <a:lnTo>
                  <a:pt x="8466" y="110067"/>
                </a:lnTo>
                <a:lnTo>
                  <a:pt x="16933" y="84667"/>
                </a:lnTo>
                <a:lnTo>
                  <a:pt x="25399" y="67734"/>
                </a:lnTo>
                <a:lnTo>
                  <a:pt x="42333" y="42334"/>
                </a:lnTo>
                <a:lnTo>
                  <a:pt x="59266" y="33867"/>
                </a:lnTo>
                <a:lnTo>
                  <a:pt x="76200" y="25400"/>
                </a:lnTo>
                <a:lnTo>
                  <a:pt x="101599" y="16934"/>
                </a:lnTo>
                <a:lnTo>
                  <a:pt x="1185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354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31667" y="3344333"/>
            <a:ext cx="220134" cy="194735"/>
          </a:xfrm>
          <a:custGeom>
            <a:avLst/>
            <a:gdLst/>
            <a:ahLst/>
            <a:cxnLst/>
            <a:rect l="0" t="0" r="0" b="0"/>
            <a:pathLst>
              <a:path w="220134" h="194735">
                <a:moveTo>
                  <a:pt x="143933" y="16934"/>
                </a:moveTo>
                <a:lnTo>
                  <a:pt x="143933" y="16934"/>
                </a:lnTo>
                <a:lnTo>
                  <a:pt x="135467" y="16934"/>
                </a:lnTo>
                <a:lnTo>
                  <a:pt x="135467" y="8467"/>
                </a:lnTo>
                <a:lnTo>
                  <a:pt x="135467" y="0"/>
                </a:lnTo>
                <a:lnTo>
                  <a:pt x="126999" y="0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25400"/>
                </a:lnTo>
                <a:lnTo>
                  <a:pt x="50799" y="50800"/>
                </a:lnTo>
                <a:lnTo>
                  <a:pt x="42333" y="67734"/>
                </a:lnTo>
                <a:lnTo>
                  <a:pt x="25400" y="93134"/>
                </a:lnTo>
                <a:lnTo>
                  <a:pt x="8466" y="118534"/>
                </a:lnTo>
                <a:lnTo>
                  <a:pt x="8466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8466" y="177800"/>
                </a:lnTo>
                <a:lnTo>
                  <a:pt x="16933" y="186267"/>
                </a:lnTo>
                <a:lnTo>
                  <a:pt x="25400" y="186267"/>
                </a:lnTo>
                <a:lnTo>
                  <a:pt x="33866" y="177800"/>
                </a:lnTo>
                <a:lnTo>
                  <a:pt x="50799" y="169334"/>
                </a:lnTo>
                <a:lnTo>
                  <a:pt x="67733" y="152400"/>
                </a:lnTo>
                <a:lnTo>
                  <a:pt x="84666" y="135467"/>
                </a:lnTo>
                <a:lnTo>
                  <a:pt x="93133" y="110067"/>
                </a:lnTo>
                <a:lnTo>
                  <a:pt x="101600" y="93134"/>
                </a:lnTo>
                <a:lnTo>
                  <a:pt x="118533" y="67734"/>
                </a:lnTo>
                <a:lnTo>
                  <a:pt x="118533" y="42334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6" y="25400"/>
                </a:lnTo>
                <a:lnTo>
                  <a:pt x="110066" y="25400"/>
                </a:lnTo>
                <a:lnTo>
                  <a:pt x="101600" y="33867"/>
                </a:lnTo>
                <a:lnTo>
                  <a:pt x="93133" y="50800"/>
                </a:lnTo>
                <a:lnTo>
                  <a:pt x="84666" y="76200"/>
                </a:lnTo>
                <a:lnTo>
                  <a:pt x="84666" y="101600"/>
                </a:lnTo>
                <a:lnTo>
                  <a:pt x="84666" y="127000"/>
                </a:lnTo>
                <a:lnTo>
                  <a:pt x="93133" y="143934"/>
                </a:lnTo>
                <a:lnTo>
                  <a:pt x="101600" y="169334"/>
                </a:lnTo>
                <a:lnTo>
                  <a:pt x="110066" y="177800"/>
                </a:lnTo>
                <a:lnTo>
                  <a:pt x="126999" y="194734"/>
                </a:lnTo>
                <a:lnTo>
                  <a:pt x="143933" y="194734"/>
                </a:lnTo>
                <a:lnTo>
                  <a:pt x="160866" y="186267"/>
                </a:lnTo>
                <a:lnTo>
                  <a:pt x="177800" y="177800"/>
                </a:lnTo>
                <a:lnTo>
                  <a:pt x="194733" y="169334"/>
                </a:lnTo>
                <a:lnTo>
                  <a:pt x="203199" y="143934"/>
                </a:lnTo>
                <a:lnTo>
                  <a:pt x="203199" y="143934"/>
                </a:lnTo>
                <a:lnTo>
                  <a:pt x="220133" y="127000"/>
                </a:lnTo>
                <a:lnTo>
                  <a:pt x="220133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068733" y="3344333"/>
            <a:ext cx="347134" cy="186268"/>
          </a:xfrm>
          <a:custGeom>
            <a:avLst/>
            <a:gdLst/>
            <a:ahLst/>
            <a:cxnLst/>
            <a:rect l="0" t="0" r="0" b="0"/>
            <a:pathLst>
              <a:path w="347134" h="186268">
                <a:moveTo>
                  <a:pt x="25400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8467" y="186267"/>
                </a:lnTo>
                <a:lnTo>
                  <a:pt x="8467" y="186267"/>
                </a:lnTo>
                <a:lnTo>
                  <a:pt x="8467" y="177800"/>
                </a:lnTo>
                <a:lnTo>
                  <a:pt x="16934" y="169334"/>
                </a:lnTo>
                <a:lnTo>
                  <a:pt x="25400" y="160867"/>
                </a:lnTo>
                <a:lnTo>
                  <a:pt x="25400" y="135467"/>
                </a:lnTo>
                <a:lnTo>
                  <a:pt x="42333" y="110067"/>
                </a:lnTo>
                <a:lnTo>
                  <a:pt x="50801" y="93134"/>
                </a:lnTo>
                <a:lnTo>
                  <a:pt x="59267" y="67734"/>
                </a:lnTo>
                <a:lnTo>
                  <a:pt x="76200" y="42334"/>
                </a:lnTo>
                <a:lnTo>
                  <a:pt x="84667" y="33867"/>
                </a:lnTo>
                <a:lnTo>
                  <a:pt x="93134" y="25400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8533" y="50800"/>
                </a:lnTo>
                <a:lnTo>
                  <a:pt x="118533" y="67734"/>
                </a:lnTo>
                <a:lnTo>
                  <a:pt x="127001" y="84667"/>
                </a:lnTo>
                <a:lnTo>
                  <a:pt x="118533" y="110067"/>
                </a:lnTo>
                <a:lnTo>
                  <a:pt x="118533" y="135467"/>
                </a:lnTo>
                <a:lnTo>
                  <a:pt x="118533" y="152400"/>
                </a:lnTo>
                <a:lnTo>
                  <a:pt x="118533" y="169334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18533" y="186267"/>
                </a:lnTo>
                <a:lnTo>
                  <a:pt x="118533" y="177800"/>
                </a:lnTo>
                <a:lnTo>
                  <a:pt x="127001" y="169334"/>
                </a:lnTo>
                <a:lnTo>
                  <a:pt x="135467" y="143934"/>
                </a:lnTo>
                <a:lnTo>
                  <a:pt x="152400" y="127000"/>
                </a:lnTo>
                <a:lnTo>
                  <a:pt x="169334" y="101600"/>
                </a:lnTo>
                <a:lnTo>
                  <a:pt x="186267" y="67734"/>
                </a:lnTo>
                <a:lnTo>
                  <a:pt x="211667" y="50800"/>
                </a:lnTo>
                <a:lnTo>
                  <a:pt x="220134" y="33867"/>
                </a:lnTo>
                <a:lnTo>
                  <a:pt x="228600" y="16934"/>
                </a:lnTo>
                <a:lnTo>
                  <a:pt x="237067" y="16934"/>
                </a:lnTo>
                <a:lnTo>
                  <a:pt x="237067" y="16934"/>
                </a:lnTo>
                <a:lnTo>
                  <a:pt x="245534" y="25400"/>
                </a:lnTo>
                <a:lnTo>
                  <a:pt x="245534" y="42334"/>
                </a:lnTo>
                <a:lnTo>
                  <a:pt x="245534" y="67734"/>
                </a:lnTo>
                <a:lnTo>
                  <a:pt x="237067" y="84667"/>
                </a:lnTo>
                <a:lnTo>
                  <a:pt x="237067" y="110067"/>
                </a:lnTo>
                <a:lnTo>
                  <a:pt x="237067" y="135467"/>
                </a:lnTo>
                <a:lnTo>
                  <a:pt x="245534" y="160867"/>
                </a:lnTo>
                <a:lnTo>
                  <a:pt x="254000" y="169334"/>
                </a:lnTo>
                <a:lnTo>
                  <a:pt x="270933" y="177800"/>
                </a:lnTo>
                <a:lnTo>
                  <a:pt x="279401" y="177800"/>
                </a:lnTo>
                <a:lnTo>
                  <a:pt x="296334" y="177800"/>
                </a:lnTo>
                <a:lnTo>
                  <a:pt x="313267" y="169334"/>
                </a:lnTo>
                <a:lnTo>
                  <a:pt x="330200" y="152400"/>
                </a:lnTo>
                <a:lnTo>
                  <a:pt x="330200" y="152400"/>
                </a:lnTo>
                <a:lnTo>
                  <a:pt x="347133" y="143934"/>
                </a:lnTo>
                <a:lnTo>
                  <a:pt x="347133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398933" y="3318933"/>
            <a:ext cx="237068" cy="287868"/>
          </a:xfrm>
          <a:custGeom>
            <a:avLst/>
            <a:gdLst/>
            <a:ahLst/>
            <a:cxnLst/>
            <a:rect l="0" t="0" r="0" b="0"/>
            <a:pathLst>
              <a:path w="237068" h="287868">
                <a:moveTo>
                  <a:pt x="118534" y="16934"/>
                </a:moveTo>
                <a:lnTo>
                  <a:pt x="118534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1" y="0"/>
                </a:lnTo>
                <a:lnTo>
                  <a:pt x="84667" y="0"/>
                </a:lnTo>
                <a:lnTo>
                  <a:pt x="67734" y="8467"/>
                </a:lnTo>
                <a:lnTo>
                  <a:pt x="50800" y="16934"/>
                </a:lnTo>
                <a:lnTo>
                  <a:pt x="25401" y="33867"/>
                </a:lnTo>
                <a:lnTo>
                  <a:pt x="16933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8467" y="101600"/>
                </a:lnTo>
                <a:lnTo>
                  <a:pt x="25401" y="110067"/>
                </a:lnTo>
                <a:lnTo>
                  <a:pt x="50800" y="118534"/>
                </a:lnTo>
                <a:lnTo>
                  <a:pt x="76200" y="127000"/>
                </a:lnTo>
                <a:lnTo>
                  <a:pt x="110067" y="135467"/>
                </a:lnTo>
                <a:lnTo>
                  <a:pt x="143934" y="135467"/>
                </a:lnTo>
                <a:lnTo>
                  <a:pt x="177801" y="152400"/>
                </a:lnTo>
                <a:lnTo>
                  <a:pt x="211667" y="152400"/>
                </a:lnTo>
                <a:lnTo>
                  <a:pt x="228600" y="160867"/>
                </a:lnTo>
                <a:lnTo>
                  <a:pt x="237067" y="177800"/>
                </a:lnTo>
                <a:lnTo>
                  <a:pt x="237067" y="194734"/>
                </a:lnTo>
                <a:lnTo>
                  <a:pt x="237067" y="203200"/>
                </a:lnTo>
                <a:lnTo>
                  <a:pt x="220134" y="220134"/>
                </a:lnTo>
                <a:lnTo>
                  <a:pt x="203200" y="237067"/>
                </a:lnTo>
                <a:lnTo>
                  <a:pt x="177801" y="245534"/>
                </a:lnTo>
                <a:lnTo>
                  <a:pt x="152400" y="262467"/>
                </a:lnTo>
                <a:lnTo>
                  <a:pt x="118534" y="270934"/>
                </a:lnTo>
                <a:lnTo>
                  <a:pt x="84667" y="279400"/>
                </a:lnTo>
                <a:lnTo>
                  <a:pt x="84667" y="279400"/>
                </a:lnTo>
                <a:lnTo>
                  <a:pt x="59267" y="287867"/>
                </a:lnTo>
                <a:lnTo>
                  <a:pt x="592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96533" y="4131733"/>
            <a:ext cx="33868" cy="482601"/>
          </a:xfrm>
          <a:custGeom>
            <a:avLst/>
            <a:gdLst/>
            <a:ahLst/>
            <a:cxnLst/>
            <a:rect l="0" t="0" r="0" b="0"/>
            <a:pathLst>
              <a:path w="33868" h="482601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35467"/>
                </a:lnTo>
                <a:lnTo>
                  <a:pt x="33867" y="177800"/>
                </a:lnTo>
                <a:lnTo>
                  <a:pt x="25400" y="211667"/>
                </a:lnTo>
                <a:lnTo>
                  <a:pt x="25400" y="254000"/>
                </a:lnTo>
                <a:lnTo>
                  <a:pt x="16934" y="296334"/>
                </a:lnTo>
                <a:lnTo>
                  <a:pt x="8467" y="330200"/>
                </a:lnTo>
                <a:lnTo>
                  <a:pt x="8467" y="364067"/>
                </a:lnTo>
                <a:lnTo>
                  <a:pt x="8467" y="397934"/>
                </a:lnTo>
                <a:lnTo>
                  <a:pt x="8467" y="423334"/>
                </a:lnTo>
                <a:lnTo>
                  <a:pt x="0" y="448734"/>
                </a:lnTo>
                <a:lnTo>
                  <a:pt x="8467" y="465667"/>
                </a:lnTo>
                <a:lnTo>
                  <a:pt x="8467" y="474134"/>
                </a:lnTo>
                <a:lnTo>
                  <a:pt x="8467" y="482600"/>
                </a:lnTo>
                <a:lnTo>
                  <a:pt x="16934" y="474134"/>
                </a:lnTo>
                <a:lnTo>
                  <a:pt x="16934" y="474134"/>
                </a:lnTo>
                <a:lnTo>
                  <a:pt x="16934" y="474134"/>
                </a:lnTo>
                <a:lnTo>
                  <a:pt x="16934" y="474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74333" y="4097867"/>
            <a:ext cx="25401" cy="524934"/>
          </a:xfrm>
          <a:custGeom>
            <a:avLst/>
            <a:gdLst/>
            <a:ahLst/>
            <a:cxnLst/>
            <a:rect l="0" t="0" r="0" b="0"/>
            <a:pathLst>
              <a:path w="25401" h="524934">
                <a:moveTo>
                  <a:pt x="8467" y="0"/>
                </a:moveTo>
                <a:lnTo>
                  <a:pt x="8467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59266"/>
                </a:lnTo>
                <a:lnTo>
                  <a:pt x="16934" y="76200"/>
                </a:lnTo>
                <a:lnTo>
                  <a:pt x="16934" y="110066"/>
                </a:lnTo>
                <a:lnTo>
                  <a:pt x="25400" y="152400"/>
                </a:lnTo>
                <a:lnTo>
                  <a:pt x="25400" y="194733"/>
                </a:lnTo>
                <a:lnTo>
                  <a:pt x="25400" y="237066"/>
                </a:lnTo>
                <a:lnTo>
                  <a:pt x="25400" y="287866"/>
                </a:lnTo>
                <a:lnTo>
                  <a:pt x="25400" y="330200"/>
                </a:lnTo>
                <a:lnTo>
                  <a:pt x="25400" y="372533"/>
                </a:lnTo>
                <a:lnTo>
                  <a:pt x="25400" y="414866"/>
                </a:lnTo>
                <a:lnTo>
                  <a:pt x="25400" y="440266"/>
                </a:lnTo>
                <a:lnTo>
                  <a:pt x="25400" y="474133"/>
                </a:lnTo>
                <a:lnTo>
                  <a:pt x="16934" y="491066"/>
                </a:lnTo>
                <a:lnTo>
                  <a:pt x="16934" y="508000"/>
                </a:lnTo>
                <a:lnTo>
                  <a:pt x="16934" y="516466"/>
                </a:lnTo>
                <a:lnTo>
                  <a:pt x="8467" y="524933"/>
                </a:lnTo>
                <a:lnTo>
                  <a:pt x="0" y="524933"/>
                </a:lnTo>
                <a:lnTo>
                  <a:pt x="0" y="524933"/>
                </a:lnTo>
                <a:lnTo>
                  <a:pt x="0" y="516466"/>
                </a:lnTo>
                <a:lnTo>
                  <a:pt x="0" y="516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88067" y="4411133"/>
            <a:ext cx="220134" cy="33868"/>
          </a:xfrm>
          <a:custGeom>
            <a:avLst/>
            <a:gdLst/>
            <a:ahLst/>
            <a:cxnLst/>
            <a:rect l="0" t="0" r="0" b="0"/>
            <a:pathLst>
              <a:path w="220134" h="33868">
                <a:moveTo>
                  <a:pt x="50800" y="33867"/>
                </a:moveTo>
                <a:lnTo>
                  <a:pt x="42333" y="25400"/>
                </a:lnTo>
                <a:lnTo>
                  <a:pt x="33866" y="16934"/>
                </a:lnTo>
                <a:lnTo>
                  <a:pt x="25400" y="16934"/>
                </a:lnTo>
                <a:lnTo>
                  <a:pt x="8466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76200" y="0"/>
                </a:lnTo>
                <a:lnTo>
                  <a:pt x="101600" y="0"/>
                </a:lnTo>
                <a:lnTo>
                  <a:pt x="135466" y="0"/>
                </a:lnTo>
                <a:lnTo>
                  <a:pt x="160866" y="0"/>
                </a:lnTo>
                <a:lnTo>
                  <a:pt x="194733" y="0"/>
                </a:lnTo>
                <a:lnTo>
                  <a:pt x="194733" y="0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235200" y="4368800"/>
            <a:ext cx="211668" cy="237068"/>
          </a:xfrm>
          <a:custGeom>
            <a:avLst/>
            <a:gdLst/>
            <a:ahLst/>
            <a:cxnLst/>
            <a:rect l="0" t="0" r="0" b="0"/>
            <a:pathLst>
              <a:path w="211668" h="237068">
                <a:moveTo>
                  <a:pt x="84667" y="8467"/>
                </a:moveTo>
                <a:lnTo>
                  <a:pt x="84667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8467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211667"/>
                </a:lnTo>
                <a:lnTo>
                  <a:pt x="25400" y="220133"/>
                </a:lnTo>
                <a:lnTo>
                  <a:pt x="33867" y="228600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7" y="220133"/>
                </a:lnTo>
                <a:lnTo>
                  <a:pt x="67733" y="220133"/>
                </a:lnTo>
                <a:lnTo>
                  <a:pt x="76200" y="203200"/>
                </a:lnTo>
                <a:lnTo>
                  <a:pt x="84667" y="186267"/>
                </a:lnTo>
                <a:lnTo>
                  <a:pt x="84667" y="169333"/>
                </a:lnTo>
                <a:lnTo>
                  <a:pt x="93133" y="143933"/>
                </a:lnTo>
                <a:lnTo>
                  <a:pt x="93133" y="127000"/>
                </a:lnTo>
                <a:lnTo>
                  <a:pt x="93133" y="101600"/>
                </a:lnTo>
                <a:lnTo>
                  <a:pt x="93133" y="76200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01600" y="42333"/>
                </a:lnTo>
                <a:lnTo>
                  <a:pt x="101600" y="59267"/>
                </a:lnTo>
                <a:lnTo>
                  <a:pt x="101600" y="84667"/>
                </a:lnTo>
                <a:lnTo>
                  <a:pt x="110067" y="118533"/>
                </a:lnTo>
                <a:lnTo>
                  <a:pt x="118533" y="143933"/>
                </a:lnTo>
                <a:lnTo>
                  <a:pt x="118533" y="169333"/>
                </a:lnTo>
                <a:lnTo>
                  <a:pt x="127000" y="194733"/>
                </a:lnTo>
                <a:lnTo>
                  <a:pt x="135467" y="211667"/>
                </a:lnTo>
                <a:lnTo>
                  <a:pt x="152400" y="228600"/>
                </a:lnTo>
                <a:lnTo>
                  <a:pt x="160867" y="228600"/>
                </a:lnTo>
                <a:lnTo>
                  <a:pt x="177800" y="237067"/>
                </a:lnTo>
                <a:lnTo>
                  <a:pt x="194733" y="228600"/>
                </a:lnTo>
                <a:lnTo>
                  <a:pt x="194733" y="228600"/>
                </a:lnTo>
                <a:lnTo>
                  <a:pt x="211667" y="220133"/>
                </a:lnTo>
                <a:lnTo>
                  <a:pt x="211667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9200" y="4394200"/>
            <a:ext cx="211668" cy="287868"/>
          </a:xfrm>
          <a:custGeom>
            <a:avLst/>
            <a:gdLst/>
            <a:ahLst/>
            <a:cxnLst/>
            <a:rect l="0" t="0" r="0" b="0"/>
            <a:pathLst>
              <a:path w="211668" h="287868">
                <a:moveTo>
                  <a:pt x="76200" y="0"/>
                </a:move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0067"/>
                </a:lnTo>
                <a:lnTo>
                  <a:pt x="25400" y="110067"/>
                </a:lnTo>
                <a:lnTo>
                  <a:pt x="42333" y="118533"/>
                </a:lnTo>
                <a:lnTo>
                  <a:pt x="59267" y="118533"/>
                </a:lnTo>
                <a:lnTo>
                  <a:pt x="84667" y="127000"/>
                </a:lnTo>
                <a:lnTo>
                  <a:pt x="110067" y="127000"/>
                </a:lnTo>
                <a:lnTo>
                  <a:pt x="135467" y="135467"/>
                </a:lnTo>
                <a:lnTo>
                  <a:pt x="160867" y="143933"/>
                </a:lnTo>
                <a:lnTo>
                  <a:pt x="186267" y="160867"/>
                </a:lnTo>
                <a:lnTo>
                  <a:pt x="203200" y="169333"/>
                </a:lnTo>
                <a:lnTo>
                  <a:pt x="211667" y="186267"/>
                </a:lnTo>
                <a:lnTo>
                  <a:pt x="211667" y="203200"/>
                </a:lnTo>
                <a:lnTo>
                  <a:pt x="211667" y="220133"/>
                </a:lnTo>
                <a:lnTo>
                  <a:pt x="203200" y="228600"/>
                </a:lnTo>
                <a:lnTo>
                  <a:pt x="194733" y="245533"/>
                </a:lnTo>
                <a:lnTo>
                  <a:pt x="177800" y="254000"/>
                </a:lnTo>
                <a:lnTo>
                  <a:pt x="160867" y="270933"/>
                </a:lnTo>
                <a:lnTo>
                  <a:pt x="143933" y="270933"/>
                </a:lnTo>
                <a:lnTo>
                  <a:pt x="135467" y="279400"/>
                </a:lnTo>
                <a:lnTo>
                  <a:pt x="118533" y="287867"/>
                </a:lnTo>
                <a:lnTo>
                  <a:pt x="110067" y="287867"/>
                </a:lnTo>
                <a:lnTo>
                  <a:pt x="101600" y="279400"/>
                </a:lnTo>
                <a:lnTo>
                  <a:pt x="101600" y="270933"/>
                </a:lnTo>
                <a:lnTo>
                  <a:pt x="101600" y="270933"/>
                </a:lnTo>
                <a:lnTo>
                  <a:pt x="110067" y="262467"/>
                </a:lnTo>
                <a:lnTo>
                  <a:pt x="110067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064933" y="4411133"/>
            <a:ext cx="220135" cy="287868"/>
          </a:xfrm>
          <a:custGeom>
            <a:avLst/>
            <a:gdLst/>
            <a:ahLst/>
            <a:cxnLst/>
            <a:rect l="0" t="0" r="0" b="0"/>
            <a:pathLst>
              <a:path w="220135" h="287868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25400"/>
                </a:lnTo>
                <a:lnTo>
                  <a:pt x="25400" y="42334"/>
                </a:lnTo>
                <a:lnTo>
                  <a:pt x="16934" y="67734"/>
                </a:lnTo>
                <a:lnTo>
                  <a:pt x="16934" y="93134"/>
                </a:lnTo>
                <a:lnTo>
                  <a:pt x="8467" y="118534"/>
                </a:lnTo>
                <a:lnTo>
                  <a:pt x="0" y="152400"/>
                </a:lnTo>
                <a:lnTo>
                  <a:pt x="0" y="186267"/>
                </a:lnTo>
                <a:lnTo>
                  <a:pt x="0" y="211667"/>
                </a:lnTo>
                <a:lnTo>
                  <a:pt x="0" y="245534"/>
                </a:lnTo>
                <a:lnTo>
                  <a:pt x="8467" y="262467"/>
                </a:lnTo>
                <a:lnTo>
                  <a:pt x="16934" y="279400"/>
                </a:lnTo>
                <a:lnTo>
                  <a:pt x="33867" y="287867"/>
                </a:lnTo>
                <a:lnTo>
                  <a:pt x="42334" y="287867"/>
                </a:lnTo>
                <a:lnTo>
                  <a:pt x="59267" y="287867"/>
                </a:lnTo>
                <a:lnTo>
                  <a:pt x="59267" y="279400"/>
                </a:lnTo>
                <a:lnTo>
                  <a:pt x="76200" y="270934"/>
                </a:lnTo>
                <a:lnTo>
                  <a:pt x="84667" y="254000"/>
                </a:lnTo>
                <a:lnTo>
                  <a:pt x="93134" y="228600"/>
                </a:lnTo>
                <a:lnTo>
                  <a:pt x="101600" y="203200"/>
                </a:lnTo>
                <a:lnTo>
                  <a:pt x="101600" y="177800"/>
                </a:lnTo>
                <a:lnTo>
                  <a:pt x="110067" y="143934"/>
                </a:lnTo>
                <a:lnTo>
                  <a:pt x="110067" y="118534"/>
                </a:lnTo>
                <a:lnTo>
                  <a:pt x="110067" y="84667"/>
                </a:lnTo>
                <a:lnTo>
                  <a:pt x="110067" y="59267"/>
                </a:lnTo>
                <a:lnTo>
                  <a:pt x="110067" y="33867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33867"/>
                </a:lnTo>
                <a:lnTo>
                  <a:pt x="110067" y="50800"/>
                </a:lnTo>
                <a:lnTo>
                  <a:pt x="110067" y="76200"/>
                </a:lnTo>
                <a:lnTo>
                  <a:pt x="118534" y="110067"/>
                </a:lnTo>
                <a:lnTo>
                  <a:pt x="118534" y="143934"/>
                </a:lnTo>
                <a:lnTo>
                  <a:pt x="127000" y="177800"/>
                </a:lnTo>
                <a:lnTo>
                  <a:pt x="135467" y="203200"/>
                </a:lnTo>
                <a:lnTo>
                  <a:pt x="152400" y="237067"/>
                </a:lnTo>
                <a:lnTo>
                  <a:pt x="160867" y="254000"/>
                </a:lnTo>
                <a:lnTo>
                  <a:pt x="169334" y="270934"/>
                </a:lnTo>
                <a:lnTo>
                  <a:pt x="186267" y="279400"/>
                </a:lnTo>
                <a:lnTo>
                  <a:pt x="203200" y="279400"/>
                </a:lnTo>
                <a:lnTo>
                  <a:pt x="211667" y="279400"/>
                </a:lnTo>
                <a:lnTo>
                  <a:pt x="211667" y="279400"/>
                </a:lnTo>
                <a:lnTo>
                  <a:pt x="220134" y="270934"/>
                </a:lnTo>
                <a:lnTo>
                  <a:pt x="220134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95133" y="4301067"/>
            <a:ext cx="33868" cy="397934"/>
          </a:xfrm>
          <a:custGeom>
            <a:avLst/>
            <a:gdLst/>
            <a:ahLst/>
            <a:cxnLst/>
            <a:rect l="0" t="0" r="0" b="0"/>
            <a:pathLst>
              <a:path w="33868" h="3979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93133"/>
                </a:lnTo>
                <a:lnTo>
                  <a:pt x="0" y="135466"/>
                </a:lnTo>
                <a:lnTo>
                  <a:pt x="0" y="177800"/>
                </a:lnTo>
                <a:lnTo>
                  <a:pt x="0" y="220133"/>
                </a:lnTo>
                <a:lnTo>
                  <a:pt x="0" y="262466"/>
                </a:lnTo>
                <a:lnTo>
                  <a:pt x="0" y="296333"/>
                </a:lnTo>
                <a:lnTo>
                  <a:pt x="0" y="330200"/>
                </a:lnTo>
                <a:lnTo>
                  <a:pt x="0" y="364066"/>
                </a:lnTo>
                <a:lnTo>
                  <a:pt x="0" y="381000"/>
                </a:lnTo>
                <a:lnTo>
                  <a:pt x="8467" y="397933"/>
                </a:lnTo>
                <a:lnTo>
                  <a:pt x="8467" y="397933"/>
                </a:lnTo>
                <a:lnTo>
                  <a:pt x="16934" y="397933"/>
                </a:lnTo>
                <a:lnTo>
                  <a:pt x="25400" y="389466"/>
                </a:lnTo>
                <a:lnTo>
                  <a:pt x="25400" y="389466"/>
                </a:lnTo>
                <a:lnTo>
                  <a:pt x="33867" y="372533"/>
                </a:lnTo>
                <a:lnTo>
                  <a:pt x="33867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39067" y="4318000"/>
            <a:ext cx="42334" cy="423334"/>
          </a:xfrm>
          <a:custGeom>
            <a:avLst/>
            <a:gdLst/>
            <a:ahLst/>
            <a:cxnLst/>
            <a:rect l="0" t="0" r="0" b="0"/>
            <a:pathLst>
              <a:path w="42334" h="423334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93133"/>
                </a:lnTo>
                <a:lnTo>
                  <a:pt x="8466" y="135467"/>
                </a:lnTo>
                <a:lnTo>
                  <a:pt x="8466" y="169333"/>
                </a:lnTo>
                <a:lnTo>
                  <a:pt x="0" y="211667"/>
                </a:lnTo>
                <a:lnTo>
                  <a:pt x="0" y="254000"/>
                </a:lnTo>
                <a:lnTo>
                  <a:pt x="0" y="296333"/>
                </a:lnTo>
                <a:lnTo>
                  <a:pt x="8466" y="330200"/>
                </a:lnTo>
                <a:lnTo>
                  <a:pt x="8466" y="355600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6" y="414867"/>
                </a:lnTo>
                <a:lnTo>
                  <a:pt x="33866" y="414867"/>
                </a:lnTo>
                <a:lnTo>
                  <a:pt x="42333" y="423333"/>
                </a:lnTo>
                <a:lnTo>
                  <a:pt x="42333" y="423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996267" y="4419600"/>
            <a:ext cx="16934" cy="448734"/>
          </a:xfrm>
          <a:custGeom>
            <a:avLst/>
            <a:gdLst/>
            <a:ahLst/>
            <a:cxnLst/>
            <a:rect l="0" t="0" r="0" b="0"/>
            <a:pathLst>
              <a:path w="16934" h="448734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8466" y="33867"/>
                </a:lnTo>
                <a:lnTo>
                  <a:pt x="8466" y="59267"/>
                </a:lnTo>
                <a:lnTo>
                  <a:pt x="16933" y="93133"/>
                </a:lnTo>
                <a:lnTo>
                  <a:pt x="16933" y="127000"/>
                </a:lnTo>
                <a:lnTo>
                  <a:pt x="16933" y="169333"/>
                </a:lnTo>
                <a:lnTo>
                  <a:pt x="16933" y="220133"/>
                </a:lnTo>
                <a:lnTo>
                  <a:pt x="8466" y="262467"/>
                </a:lnTo>
                <a:lnTo>
                  <a:pt x="8466" y="313267"/>
                </a:lnTo>
                <a:lnTo>
                  <a:pt x="8466" y="355600"/>
                </a:lnTo>
                <a:lnTo>
                  <a:pt x="8466" y="389467"/>
                </a:lnTo>
                <a:lnTo>
                  <a:pt x="8466" y="414867"/>
                </a:lnTo>
                <a:lnTo>
                  <a:pt x="8466" y="440267"/>
                </a:lnTo>
                <a:lnTo>
                  <a:pt x="8466" y="448733"/>
                </a:lnTo>
                <a:lnTo>
                  <a:pt x="8466" y="448733"/>
                </a:lnTo>
                <a:lnTo>
                  <a:pt x="8466" y="448733"/>
                </a:lnTo>
                <a:lnTo>
                  <a:pt x="8466" y="448733"/>
                </a:lnTo>
                <a:lnTo>
                  <a:pt x="8466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013200" y="4792133"/>
            <a:ext cx="1" cy="33868"/>
          </a:xfrm>
          <a:custGeom>
            <a:avLst/>
            <a:gdLst/>
            <a:ahLst/>
            <a:cxnLst/>
            <a:rect l="0" t="0" r="0" b="0"/>
            <a:pathLst>
              <a:path w="1" h="33868">
                <a:moveTo>
                  <a:pt x="0" y="33867"/>
                </a:moveTo>
                <a:lnTo>
                  <a:pt x="0" y="16934"/>
                </a:lnTo>
                <a:lnTo>
                  <a:pt x="0" y="1693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979333" y="4428067"/>
            <a:ext cx="194735" cy="279401"/>
          </a:xfrm>
          <a:custGeom>
            <a:avLst/>
            <a:gdLst/>
            <a:ahLst/>
            <a:cxnLst/>
            <a:rect l="0" t="0" r="0" b="0"/>
            <a:pathLst>
              <a:path w="194735" h="279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7" y="8466"/>
                </a:lnTo>
                <a:lnTo>
                  <a:pt x="16934" y="0"/>
                </a:lnTo>
                <a:lnTo>
                  <a:pt x="33867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110067" y="33866"/>
                </a:lnTo>
                <a:lnTo>
                  <a:pt x="135467" y="59266"/>
                </a:lnTo>
                <a:lnTo>
                  <a:pt x="160867" y="84666"/>
                </a:lnTo>
                <a:lnTo>
                  <a:pt x="177800" y="110066"/>
                </a:lnTo>
                <a:lnTo>
                  <a:pt x="186267" y="135466"/>
                </a:lnTo>
                <a:lnTo>
                  <a:pt x="194734" y="160866"/>
                </a:lnTo>
                <a:lnTo>
                  <a:pt x="194734" y="186266"/>
                </a:lnTo>
                <a:lnTo>
                  <a:pt x="186267" y="211666"/>
                </a:lnTo>
                <a:lnTo>
                  <a:pt x="169334" y="228600"/>
                </a:lnTo>
                <a:lnTo>
                  <a:pt x="152400" y="245533"/>
                </a:lnTo>
                <a:lnTo>
                  <a:pt x="127000" y="262466"/>
                </a:lnTo>
                <a:lnTo>
                  <a:pt x="101600" y="270933"/>
                </a:lnTo>
                <a:lnTo>
                  <a:pt x="76200" y="279400"/>
                </a:lnTo>
                <a:lnTo>
                  <a:pt x="59267" y="279400"/>
                </a:lnTo>
                <a:lnTo>
                  <a:pt x="33867" y="279400"/>
                </a:lnTo>
                <a:lnTo>
                  <a:pt x="16934" y="270933"/>
                </a:lnTo>
                <a:lnTo>
                  <a:pt x="8467" y="254000"/>
                </a:lnTo>
                <a:lnTo>
                  <a:pt x="0" y="237066"/>
                </a:lnTo>
                <a:lnTo>
                  <a:pt x="0" y="211666"/>
                </a:lnTo>
                <a:lnTo>
                  <a:pt x="0" y="211666"/>
                </a:lnTo>
                <a:lnTo>
                  <a:pt x="8467" y="186266"/>
                </a:lnTo>
                <a:lnTo>
                  <a:pt x="8467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58733" y="4453467"/>
            <a:ext cx="160868" cy="211667"/>
          </a:xfrm>
          <a:custGeom>
            <a:avLst/>
            <a:gdLst/>
            <a:ahLst/>
            <a:cxnLst/>
            <a:rect l="0" t="0" r="0" b="0"/>
            <a:pathLst>
              <a:path w="160868" h="211667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84666"/>
                </a:lnTo>
                <a:lnTo>
                  <a:pt x="25400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8467" y="186266"/>
                </a:lnTo>
                <a:lnTo>
                  <a:pt x="8467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03200"/>
                </a:lnTo>
                <a:lnTo>
                  <a:pt x="0" y="194733"/>
                </a:lnTo>
                <a:lnTo>
                  <a:pt x="8467" y="177800"/>
                </a:lnTo>
                <a:lnTo>
                  <a:pt x="16934" y="152400"/>
                </a:lnTo>
                <a:lnTo>
                  <a:pt x="25400" y="127000"/>
                </a:lnTo>
                <a:lnTo>
                  <a:pt x="33867" y="101600"/>
                </a:lnTo>
                <a:lnTo>
                  <a:pt x="50800" y="76200"/>
                </a:lnTo>
                <a:lnTo>
                  <a:pt x="59267" y="50800"/>
                </a:lnTo>
                <a:lnTo>
                  <a:pt x="76200" y="33866"/>
                </a:lnTo>
                <a:lnTo>
                  <a:pt x="84667" y="25400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08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487333" y="4478867"/>
            <a:ext cx="101601" cy="211667"/>
          </a:xfrm>
          <a:custGeom>
            <a:avLst/>
            <a:gdLst/>
            <a:ahLst/>
            <a:cxnLst/>
            <a:rect l="0" t="0" r="0" b="0"/>
            <a:pathLst>
              <a:path w="101601" h="211667">
                <a:moveTo>
                  <a:pt x="42334" y="0"/>
                </a:moveTo>
                <a:lnTo>
                  <a:pt x="42334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4" y="16933"/>
                </a:lnTo>
                <a:lnTo>
                  <a:pt x="42334" y="33866"/>
                </a:lnTo>
                <a:lnTo>
                  <a:pt x="33867" y="50800"/>
                </a:lnTo>
                <a:lnTo>
                  <a:pt x="16934" y="67733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25400" y="203200"/>
                </a:lnTo>
                <a:lnTo>
                  <a:pt x="33867" y="211666"/>
                </a:lnTo>
                <a:lnTo>
                  <a:pt x="50800" y="211666"/>
                </a:lnTo>
                <a:lnTo>
                  <a:pt x="59267" y="203200"/>
                </a:lnTo>
                <a:lnTo>
                  <a:pt x="76200" y="194733"/>
                </a:lnTo>
                <a:lnTo>
                  <a:pt x="84667" y="186266"/>
                </a:lnTo>
                <a:lnTo>
                  <a:pt x="93134" y="169333"/>
                </a:lnTo>
                <a:lnTo>
                  <a:pt x="101600" y="152400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01600" y="76200"/>
                </a:lnTo>
                <a:lnTo>
                  <a:pt x="101600" y="59266"/>
                </a:lnTo>
                <a:lnTo>
                  <a:pt x="93134" y="42333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4" y="16933"/>
                </a:lnTo>
                <a:lnTo>
                  <a:pt x="67734" y="16933"/>
                </a:lnTo>
                <a:lnTo>
                  <a:pt x="67734" y="16933"/>
                </a:lnTo>
                <a:lnTo>
                  <a:pt x="67734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07467" y="4563533"/>
            <a:ext cx="8467" cy="330201"/>
          </a:xfrm>
          <a:custGeom>
            <a:avLst/>
            <a:gdLst/>
            <a:ahLst/>
            <a:cxnLst/>
            <a:rect l="0" t="0" r="0" b="0"/>
            <a:pathLst>
              <a:path w="8467" h="330201">
                <a:moveTo>
                  <a:pt x="0" y="0"/>
                </a:moveTo>
                <a:lnTo>
                  <a:pt x="0" y="8467"/>
                </a:lnTo>
                <a:lnTo>
                  <a:pt x="0" y="25400"/>
                </a:lnTo>
                <a:lnTo>
                  <a:pt x="0" y="42334"/>
                </a:lnTo>
                <a:lnTo>
                  <a:pt x="0" y="76200"/>
                </a:lnTo>
                <a:lnTo>
                  <a:pt x="0" y="101600"/>
                </a:lnTo>
                <a:lnTo>
                  <a:pt x="0" y="135467"/>
                </a:lnTo>
                <a:lnTo>
                  <a:pt x="8466" y="160867"/>
                </a:lnTo>
                <a:lnTo>
                  <a:pt x="8466" y="194734"/>
                </a:lnTo>
                <a:lnTo>
                  <a:pt x="8466" y="220134"/>
                </a:lnTo>
                <a:lnTo>
                  <a:pt x="8466" y="245534"/>
                </a:lnTo>
                <a:lnTo>
                  <a:pt x="8466" y="270934"/>
                </a:lnTo>
                <a:lnTo>
                  <a:pt x="8466" y="287867"/>
                </a:lnTo>
                <a:lnTo>
                  <a:pt x="8466" y="304800"/>
                </a:lnTo>
                <a:lnTo>
                  <a:pt x="0" y="321734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4"/>
                </a:lnTo>
                <a:lnTo>
                  <a:pt x="0" y="313267"/>
                </a:lnTo>
                <a:lnTo>
                  <a:pt x="0" y="304800"/>
                </a:lnTo>
                <a:lnTo>
                  <a:pt x="0" y="279400"/>
                </a:lnTo>
                <a:lnTo>
                  <a:pt x="0" y="2794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682067" y="4487333"/>
            <a:ext cx="194734" cy="220135"/>
          </a:xfrm>
          <a:custGeom>
            <a:avLst/>
            <a:gdLst/>
            <a:ahLst/>
            <a:cxnLst/>
            <a:rect l="0" t="0" r="0" b="0"/>
            <a:pathLst>
              <a:path w="194734" h="2201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8467"/>
                </a:lnTo>
                <a:lnTo>
                  <a:pt x="93133" y="16934"/>
                </a:lnTo>
                <a:lnTo>
                  <a:pt x="118533" y="33867"/>
                </a:lnTo>
                <a:lnTo>
                  <a:pt x="143933" y="50800"/>
                </a:lnTo>
                <a:lnTo>
                  <a:pt x="160866" y="76200"/>
                </a:lnTo>
                <a:lnTo>
                  <a:pt x="177800" y="93134"/>
                </a:lnTo>
                <a:lnTo>
                  <a:pt x="186266" y="118534"/>
                </a:lnTo>
                <a:lnTo>
                  <a:pt x="194733" y="135467"/>
                </a:lnTo>
                <a:lnTo>
                  <a:pt x="194733" y="152400"/>
                </a:lnTo>
                <a:lnTo>
                  <a:pt x="194733" y="169334"/>
                </a:lnTo>
                <a:lnTo>
                  <a:pt x="186266" y="177800"/>
                </a:lnTo>
                <a:lnTo>
                  <a:pt x="169333" y="194734"/>
                </a:lnTo>
                <a:lnTo>
                  <a:pt x="152400" y="203200"/>
                </a:lnTo>
                <a:lnTo>
                  <a:pt x="135466" y="211667"/>
                </a:lnTo>
                <a:lnTo>
                  <a:pt x="118533" y="220134"/>
                </a:lnTo>
                <a:lnTo>
                  <a:pt x="93133" y="220134"/>
                </a:lnTo>
                <a:lnTo>
                  <a:pt x="76200" y="220134"/>
                </a:lnTo>
                <a:lnTo>
                  <a:pt x="67733" y="220134"/>
                </a:lnTo>
                <a:lnTo>
                  <a:pt x="59266" y="211667"/>
                </a:lnTo>
                <a:lnTo>
                  <a:pt x="50800" y="211667"/>
                </a:lnTo>
                <a:lnTo>
                  <a:pt x="59266" y="203200"/>
                </a:lnTo>
                <a:lnTo>
                  <a:pt x="59266" y="203200"/>
                </a:lnTo>
                <a:lnTo>
                  <a:pt x="59266" y="194734"/>
                </a:lnTo>
                <a:lnTo>
                  <a:pt x="59266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274733" y="4572000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84667" y="16933"/>
                </a:moveTo>
                <a:lnTo>
                  <a:pt x="84667" y="16933"/>
                </a:lnTo>
                <a:lnTo>
                  <a:pt x="93134" y="16933"/>
                </a:lnTo>
                <a:lnTo>
                  <a:pt x="93134" y="16933"/>
                </a:lnTo>
                <a:lnTo>
                  <a:pt x="93134" y="16933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4" y="16933"/>
                </a:lnTo>
                <a:lnTo>
                  <a:pt x="59267" y="25400"/>
                </a:lnTo>
                <a:lnTo>
                  <a:pt x="42334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35467"/>
                </a:lnTo>
                <a:lnTo>
                  <a:pt x="16934" y="152400"/>
                </a:lnTo>
                <a:lnTo>
                  <a:pt x="25400" y="169333"/>
                </a:lnTo>
                <a:lnTo>
                  <a:pt x="42334" y="177800"/>
                </a:lnTo>
                <a:lnTo>
                  <a:pt x="59267" y="186267"/>
                </a:lnTo>
                <a:lnTo>
                  <a:pt x="76200" y="194733"/>
                </a:lnTo>
                <a:lnTo>
                  <a:pt x="93134" y="194733"/>
                </a:lnTo>
                <a:lnTo>
                  <a:pt x="118534" y="186267"/>
                </a:lnTo>
                <a:lnTo>
                  <a:pt x="135467" y="177800"/>
                </a:lnTo>
                <a:lnTo>
                  <a:pt x="143934" y="169333"/>
                </a:lnTo>
                <a:lnTo>
                  <a:pt x="152400" y="160867"/>
                </a:lnTo>
                <a:lnTo>
                  <a:pt x="169334" y="135467"/>
                </a:lnTo>
                <a:lnTo>
                  <a:pt x="169334" y="118533"/>
                </a:lnTo>
                <a:lnTo>
                  <a:pt x="169334" y="93133"/>
                </a:lnTo>
                <a:lnTo>
                  <a:pt x="169334" y="76200"/>
                </a:lnTo>
                <a:lnTo>
                  <a:pt x="160867" y="59267"/>
                </a:lnTo>
                <a:lnTo>
                  <a:pt x="143934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0067" y="16933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545667" y="4385733"/>
            <a:ext cx="135467" cy="355601"/>
          </a:xfrm>
          <a:custGeom>
            <a:avLst/>
            <a:gdLst/>
            <a:ahLst/>
            <a:cxnLst/>
            <a:rect l="0" t="0" r="0" b="0"/>
            <a:pathLst>
              <a:path w="135467" h="355601">
                <a:moveTo>
                  <a:pt x="135466" y="50800"/>
                </a:moveTo>
                <a:lnTo>
                  <a:pt x="135466" y="50800"/>
                </a:lnTo>
                <a:lnTo>
                  <a:pt x="135466" y="42334"/>
                </a:lnTo>
                <a:lnTo>
                  <a:pt x="135466" y="33867"/>
                </a:lnTo>
                <a:lnTo>
                  <a:pt x="118533" y="25400"/>
                </a:lnTo>
                <a:lnTo>
                  <a:pt x="110066" y="16934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50800" y="0"/>
                </a:lnTo>
                <a:lnTo>
                  <a:pt x="33866" y="0"/>
                </a:lnTo>
                <a:lnTo>
                  <a:pt x="25400" y="8467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59267"/>
                </a:lnTo>
                <a:lnTo>
                  <a:pt x="0" y="93134"/>
                </a:lnTo>
                <a:lnTo>
                  <a:pt x="0" y="118534"/>
                </a:lnTo>
                <a:lnTo>
                  <a:pt x="0" y="152400"/>
                </a:lnTo>
                <a:lnTo>
                  <a:pt x="8466" y="186267"/>
                </a:lnTo>
                <a:lnTo>
                  <a:pt x="8466" y="220134"/>
                </a:lnTo>
                <a:lnTo>
                  <a:pt x="16933" y="254000"/>
                </a:lnTo>
                <a:lnTo>
                  <a:pt x="16933" y="279400"/>
                </a:lnTo>
                <a:lnTo>
                  <a:pt x="25400" y="313267"/>
                </a:lnTo>
                <a:lnTo>
                  <a:pt x="25400" y="330200"/>
                </a:lnTo>
                <a:lnTo>
                  <a:pt x="25400" y="347134"/>
                </a:lnTo>
                <a:lnTo>
                  <a:pt x="25400" y="355600"/>
                </a:lnTo>
                <a:lnTo>
                  <a:pt x="25400" y="355600"/>
                </a:lnTo>
                <a:lnTo>
                  <a:pt x="25400" y="355600"/>
                </a:lnTo>
                <a:lnTo>
                  <a:pt x="25400" y="355600"/>
                </a:lnTo>
                <a:lnTo>
                  <a:pt x="16933" y="347134"/>
                </a:lnTo>
                <a:lnTo>
                  <a:pt x="16933" y="347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86400" y="45720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0"/>
                </a:lnTo>
                <a:lnTo>
                  <a:pt x="101600" y="0"/>
                </a:lnTo>
                <a:lnTo>
                  <a:pt x="143933" y="0"/>
                </a:lnTo>
                <a:lnTo>
                  <a:pt x="143933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104467" y="4478867"/>
            <a:ext cx="220134" cy="279401"/>
          </a:xfrm>
          <a:custGeom>
            <a:avLst/>
            <a:gdLst/>
            <a:ahLst/>
            <a:cxnLst/>
            <a:rect l="0" t="0" r="0" b="0"/>
            <a:pathLst>
              <a:path w="220134" h="279401">
                <a:moveTo>
                  <a:pt x="16933" y="59266"/>
                </a:moveTo>
                <a:lnTo>
                  <a:pt x="16933" y="67733"/>
                </a:lnTo>
                <a:lnTo>
                  <a:pt x="16933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8466" y="254000"/>
                </a:lnTo>
                <a:lnTo>
                  <a:pt x="16933" y="270933"/>
                </a:lnTo>
                <a:lnTo>
                  <a:pt x="25400" y="270933"/>
                </a:lnTo>
                <a:lnTo>
                  <a:pt x="33866" y="279400"/>
                </a:lnTo>
                <a:lnTo>
                  <a:pt x="42333" y="270933"/>
                </a:lnTo>
                <a:lnTo>
                  <a:pt x="50800" y="262466"/>
                </a:lnTo>
                <a:lnTo>
                  <a:pt x="59266" y="254000"/>
                </a:lnTo>
                <a:lnTo>
                  <a:pt x="67733" y="228600"/>
                </a:lnTo>
                <a:lnTo>
                  <a:pt x="67733" y="203200"/>
                </a:lnTo>
                <a:lnTo>
                  <a:pt x="76200" y="177800"/>
                </a:lnTo>
                <a:lnTo>
                  <a:pt x="76200" y="143933"/>
                </a:lnTo>
                <a:lnTo>
                  <a:pt x="76200" y="110066"/>
                </a:lnTo>
                <a:lnTo>
                  <a:pt x="76200" y="84666"/>
                </a:lnTo>
                <a:lnTo>
                  <a:pt x="76200" y="59266"/>
                </a:lnTo>
                <a:lnTo>
                  <a:pt x="76200" y="33866"/>
                </a:lnTo>
                <a:lnTo>
                  <a:pt x="67733" y="25400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8466"/>
                </a:lnTo>
                <a:lnTo>
                  <a:pt x="135466" y="8466"/>
                </a:lnTo>
                <a:lnTo>
                  <a:pt x="160866" y="16933"/>
                </a:lnTo>
                <a:lnTo>
                  <a:pt x="177800" y="25400"/>
                </a:lnTo>
                <a:lnTo>
                  <a:pt x="203200" y="33866"/>
                </a:lnTo>
                <a:lnTo>
                  <a:pt x="203200" y="33866"/>
                </a:lnTo>
                <a:lnTo>
                  <a:pt x="220133" y="50800"/>
                </a:lnTo>
                <a:lnTo>
                  <a:pt x="2201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400800" y="4504267"/>
            <a:ext cx="143934" cy="211667"/>
          </a:xfrm>
          <a:custGeom>
            <a:avLst/>
            <a:gdLst/>
            <a:ahLst/>
            <a:cxnLst/>
            <a:rect l="0" t="0" r="0" b="0"/>
            <a:pathLst>
              <a:path w="143934" h="211667">
                <a:moveTo>
                  <a:pt x="0" y="110066"/>
                </a:moveTo>
                <a:lnTo>
                  <a:pt x="8467" y="110066"/>
                </a:lnTo>
                <a:lnTo>
                  <a:pt x="8467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0066"/>
                </a:lnTo>
                <a:lnTo>
                  <a:pt x="50800" y="101600"/>
                </a:lnTo>
                <a:lnTo>
                  <a:pt x="67733" y="93133"/>
                </a:lnTo>
                <a:lnTo>
                  <a:pt x="84667" y="76200"/>
                </a:lnTo>
                <a:lnTo>
                  <a:pt x="93133" y="50800"/>
                </a:lnTo>
                <a:lnTo>
                  <a:pt x="101600" y="33866"/>
                </a:lnTo>
                <a:lnTo>
                  <a:pt x="110066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25400"/>
                </a:lnTo>
                <a:lnTo>
                  <a:pt x="33867" y="42333"/>
                </a:lnTo>
                <a:lnTo>
                  <a:pt x="25400" y="59266"/>
                </a:lnTo>
                <a:lnTo>
                  <a:pt x="8467" y="84666"/>
                </a:lnTo>
                <a:lnTo>
                  <a:pt x="8467" y="110066"/>
                </a:lnTo>
                <a:lnTo>
                  <a:pt x="8467" y="135466"/>
                </a:lnTo>
                <a:lnTo>
                  <a:pt x="16933" y="152400"/>
                </a:lnTo>
                <a:lnTo>
                  <a:pt x="33867" y="169333"/>
                </a:lnTo>
                <a:lnTo>
                  <a:pt x="50800" y="186266"/>
                </a:lnTo>
                <a:lnTo>
                  <a:pt x="76200" y="203200"/>
                </a:lnTo>
                <a:lnTo>
                  <a:pt x="93133" y="203200"/>
                </a:lnTo>
                <a:lnTo>
                  <a:pt x="118534" y="211666"/>
                </a:lnTo>
                <a:lnTo>
                  <a:pt x="118534" y="211666"/>
                </a:lnTo>
                <a:lnTo>
                  <a:pt x="143933" y="211666"/>
                </a:lnTo>
                <a:lnTo>
                  <a:pt x="1439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637867" y="4546600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101599" y="8467"/>
                </a:move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42333" y="8467"/>
                </a:lnTo>
                <a:lnTo>
                  <a:pt x="33867" y="25400"/>
                </a:lnTo>
                <a:lnTo>
                  <a:pt x="16933" y="42333"/>
                </a:lnTo>
                <a:lnTo>
                  <a:pt x="8466" y="67733"/>
                </a:lnTo>
                <a:lnTo>
                  <a:pt x="0" y="93133"/>
                </a:lnTo>
                <a:lnTo>
                  <a:pt x="8466" y="118533"/>
                </a:lnTo>
                <a:lnTo>
                  <a:pt x="8466" y="143933"/>
                </a:lnTo>
                <a:lnTo>
                  <a:pt x="25399" y="160867"/>
                </a:lnTo>
                <a:lnTo>
                  <a:pt x="42333" y="177800"/>
                </a:lnTo>
                <a:lnTo>
                  <a:pt x="67733" y="186267"/>
                </a:lnTo>
                <a:lnTo>
                  <a:pt x="93133" y="194733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35466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891866" y="4411133"/>
            <a:ext cx="33868" cy="287868"/>
          </a:xfrm>
          <a:custGeom>
            <a:avLst/>
            <a:gdLst/>
            <a:ahLst/>
            <a:cxnLst/>
            <a:rect l="0" t="0" r="0" b="0"/>
            <a:pathLst>
              <a:path w="33868" h="287868">
                <a:moveTo>
                  <a:pt x="8468" y="0"/>
                </a:moveTo>
                <a:lnTo>
                  <a:pt x="8468" y="8467"/>
                </a:lnTo>
                <a:lnTo>
                  <a:pt x="8468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84667"/>
                </a:lnTo>
                <a:lnTo>
                  <a:pt x="0" y="118534"/>
                </a:lnTo>
                <a:lnTo>
                  <a:pt x="8468" y="160867"/>
                </a:lnTo>
                <a:lnTo>
                  <a:pt x="8468" y="194734"/>
                </a:lnTo>
                <a:lnTo>
                  <a:pt x="25401" y="228600"/>
                </a:lnTo>
                <a:lnTo>
                  <a:pt x="33867" y="254000"/>
                </a:lnTo>
                <a:lnTo>
                  <a:pt x="33867" y="270934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781800" y="4529667"/>
            <a:ext cx="508001" cy="194734"/>
          </a:xfrm>
          <a:custGeom>
            <a:avLst/>
            <a:gdLst/>
            <a:ahLst/>
            <a:cxnLst/>
            <a:rect l="0" t="0" r="0" b="0"/>
            <a:pathLst>
              <a:path w="508001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8466"/>
                </a:lnTo>
                <a:lnTo>
                  <a:pt x="42334" y="8466"/>
                </a:lnTo>
                <a:lnTo>
                  <a:pt x="67733" y="16933"/>
                </a:lnTo>
                <a:lnTo>
                  <a:pt x="101600" y="16933"/>
                </a:lnTo>
                <a:lnTo>
                  <a:pt x="135467" y="16933"/>
                </a:lnTo>
                <a:lnTo>
                  <a:pt x="177800" y="16933"/>
                </a:lnTo>
                <a:lnTo>
                  <a:pt x="220133" y="16933"/>
                </a:lnTo>
                <a:lnTo>
                  <a:pt x="262466" y="25400"/>
                </a:lnTo>
                <a:lnTo>
                  <a:pt x="296333" y="16933"/>
                </a:lnTo>
                <a:lnTo>
                  <a:pt x="330200" y="16933"/>
                </a:lnTo>
                <a:lnTo>
                  <a:pt x="355600" y="16933"/>
                </a:lnTo>
                <a:lnTo>
                  <a:pt x="372533" y="8466"/>
                </a:lnTo>
                <a:lnTo>
                  <a:pt x="381000" y="8466"/>
                </a:lnTo>
                <a:lnTo>
                  <a:pt x="381000" y="8466"/>
                </a:lnTo>
                <a:lnTo>
                  <a:pt x="381000" y="8466"/>
                </a:lnTo>
                <a:lnTo>
                  <a:pt x="381000" y="8466"/>
                </a:lnTo>
                <a:lnTo>
                  <a:pt x="381000" y="8466"/>
                </a:lnTo>
                <a:lnTo>
                  <a:pt x="372533" y="16933"/>
                </a:lnTo>
                <a:lnTo>
                  <a:pt x="355600" y="25400"/>
                </a:lnTo>
                <a:lnTo>
                  <a:pt x="338666" y="33866"/>
                </a:lnTo>
                <a:lnTo>
                  <a:pt x="321733" y="50800"/>
                </a:lnTo>
                <a:lnTo>
                  <a:pt x="304800" y="76200"/>
                </a:lnTo>
                <a:lnTo>
                  <a:pt x="287867" y="93133"/>
                </a:lnTo>
                <a:lnTo>
                  <a:pt x="270934" y="110066"/>
                </a:lnTo>
                <a:lnTo>
                  <a:pt x="262466" y="127000"/>
                </a:lnTo>
                <a:lnTo>
                  <a:pt x="262466" y="143933"/>
                </a:lnTo>
                <a:lnTo>
                  <a:pt x="262466" y="152400"/>
                </a:lnTo>
                <a:lnTo>
                  <a:pt x="262466" y="160866"/>
                </a:lnTo>
                <a:lnTo>
                  <a:pt x="270934" y="160866"/>
                </a:lnTo>
                <a:lnTo>
                  <a:pt x="279400" y="160866"/>
                </a:lnTo>
                <a:lnTo>
                  <a:pt x="287867" y="152400"/>
                </a:lnTo>
                <a:lnTo>
                  <a:pt x="296333" y="143933"/>
                </a:lnTo>
                <a:lnTo>
                  <a:pt x="313267" y="135466"/>
                </a:lnTo>
                <a:lnTo>
                  <a:pt x="321733" y="118533"/>
                </a:lnTo>
                <a:lnTo>
                  <a:pt x="338666" y="93133"/>
                </a:lnTo>
                <a:lnTo>
                  <a:pt x="347134" y="76200"/>
                </a:lnTo>
                <a:lnTo>
                  <a:pt x="355600" y="59266"/>
                </a:lnTo>
                <a:lnTo>
                  <a:pt x="364067" y="42333"/>
                </a:lnTo>
                <a:lnTo>
                  <a:pt x="364067" y="33866"/>
                </a:lnTo>
                <a:lnTo>
                  <a:pt x="364067" y="25400"/>
                </a:lnTo>
                <a:lnTo>
                  <a:pt x="364067" y="25400"/>
                </a:lnTo>
                <a:lnTo>
                  <a:pt x="364067" y="33866"/>
                </a:lnTo>
                <a:lnTo>
                  <a:pt x="364067" y="42333"/>
                </a:lnTo>
                <a:lnTo>
                  <a:pt x="364067" y="59266"/>
                </a:lnTo>
                <a:lnTo>
                  <a:pt x="364067" y="84666"/>
                </a:lnTo>
                <a:lnTo>
                  <a:pt x="364067" y="110066"/>
                </a:lnTo>
                <a:lnTo>
                  <a:pt x="381000" y="135466"/>
                </a:lnTo>
                <a:lnTo>
                  <a:pt x="389467" y="160866"/>
                </a:lnTo>
                <a:lnTo>
                  <a:pt x="406400" y="177800"/>
                </a:lnTo>
                <a:lnTo>
                  <a:pt x="423334" y="186266"/>
                </a:lnTo>
                <a:lnTo>
                  <a:pt x="440267" y="194733"/>
                </a:lnTo>
                <a:lnTo>
                  <a:pt x="457200" y="194733"/>
                </a:lnTo>
                <a:lnTo>
                  <a:pt x="482600" y="186266"/>
                </a:lnTo>
                <a:lnTo>
                  <a:pt x="499534" y="169333"/>
                </a:lnTo>
                <a:lnTo>
                  <a:pt x="499534" y="169333"/>
                </a:lnTo>
                <a:lnTo>
                  <a:pt x="508000" y="160866"/>
                </a:lnTo>
                <a:lnTo>
                  <a:pt x="508000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298267" y="4538133"/>
            <a:ext cx="220134" cy="177801"/>
          </a:xfrm>
          <a:custGeom>
            <a:avLst/>
            <a:gdLst/>
            <a:ahLst/>
            <a:cxnLst/>
            <a:rect l="0" t="0" r="0" b="0"/>
            <a:pathLst>
              <a:path w="220134" h="1778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8534"/>
                </a:lnTo>
                <a:lnTo>
                  <a:pt x="16933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8466" y="127000"/>
                </a:lnTo>
                <a:lnTo>
                  <a:pt x="8466" y="118534"/>
                </a:lnTo>
                <a:lnTo>
                  <a:pt x="16933" y="93134"/>
                </a:lnTo>
                <a:lnTo>
                  <a:pt x="33866" y="67734"/>
                </a:lnTo>
                <a:lnTo>
                  <a:pt x="50799" y="42334"/>
                </a:lnTo>
                <a:lnTo>
                  <a:pt x="59267" y="25400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16934"/>
                </a:lnTo>
                <a:lnTo>
                  <a:pt x="118533" y="42334"/>
                </a:lnTo>
                <a:lnTo>
                  <a:pt x="126999" y="59267"/>
                </a:lnTo>
                <a:lnTo>
                  <a:pt x="135467" y="84667"/>
                </a:lnTo>
                <a:lnTo>
                  <a:pt x="135467" y="110067"/>
                </a:lnTo>
                <a:lnTo>
                  <a:pt x="143933" y="135467"/>
                </a:lnTo>
                <a:lnTo>
                  <a:pt x="143933" y="152400"/>
                </a:lnTo>
                <a:lnTo>
                  <a:pt x="160866" y="160867"/>
                </a:lnTo>
                <a:lnTo>
                  <a:pt x="169333" y="169334"/>
                </a:lnTo>
                <a:lnTo>
                  <a:pt x="186266" y="177800"/>
                </a:lnTo>
                <a:lnTo>
                  <a:pt x="203199" y="169334"/>
                </a:lnTo>
                <a:lnTo>
                  <a:pt x="203199" y="169334"/>
                </a:lnTo>
                <a:lnTo>
                  <a:pt x="220133" y="169334"/>
                </a:lnTo>
                <a:lnTo>
                  <a:pt x="220133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518400" y="4563533"/>
            <a:ext cx="211667" cy="406401"/>
          </a:xfrm>
          <a:custGeom>
            <a:avLst/>
            <a:gdLst/>
            <a:ahLst/>
            <a:cxnLst/>
            <a:rect l="0" t="0" r="0" b="0"/>
            <a:pathLst>
              <a:path w="211667" h="406401">
                <a:moveTo>
                  <a:pt x="143934" y="16934"/>
                </a:moveTo>
                <a:lnTo>
                  <a:pt x="135466" y="16934"/>
                </a:lnTo>
                <a:lnTo>
                  <a:pt x="127000" y="16934"/>
                </a:lnTo>
                <a:lnTo>
                  <a:pt x="118533" y="16934"/>
                </a:lnTo>
                <a:lnTo>
                  <a:pt x="101600" y="25400"/>
                </a:lnTo>
                <a:lnTo>
                  <a:pt x="84667" y="25400"/>
                </a:lnTo>
                <a:lnTo>
                  <a:pt x="67734" y="33867"/>
                </a:lnTo>
                <a:lnTo>
                  <a:pt x="50800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16933" y="110067"/>
                </a:lnTo>
                <a:lnTo>
                  <a:pt x="25400" y="118534"/>
                </a:lnTo>
                <a:lnTo>
                  <a:pt x="33867" y="118534"/>
                </a:lnTo>
                <a:lnTo>
                  <a:pt x="42333" y="118534"/>
                </a:lnTo>
                <a:lnTo>
                  <a:pt x="50800" y="110067"/>
                </a:lnTo>
                <a:lnTo>
                  <a:pt x="59266" y="101600"/>
                </a:lnTo>
                <a:lnTo>
                  <a:pt x="67734" y="93134"/>
                </a:lnTo>
                <a:lnTo>
                  <a:pt x="76200" y="84667"/>
                </a:lnTo>
                <a:lnTo>
                  <a:pt x="93133" y="67734"/>
                </a:lnTo>
                <a:lnTo>
                  <a:pt x="101600" y="50800"/>
                </a:lnTo>
                <a:lnTo>
                  <a:pt x="110067" y="33867"/>
                </a:lnTo>
                <a:lnTo>
                  <a:pt x="118533" y="16934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76200" y="42334"/>
                </a:lnTo>
                <a:lnTo>
                  <a:pt x="67734" y="59267"/>
                </a:lnTo>
                <a:lnTo>
                  <a:pt x="76200" y="84667"/>
                </a:lnTo>
                <a:lnTo>
                  <a:pt x="84667" y="101600"/>
                </a:lnTo>
                <a:lnTo>
                  <a:pt x="93133" y="127000"/>
                </a:lnTo>
                <a:lnTo>
                  <a:pt x="110067" y="152400"/>
                </a:lnTo>
                <a:lnTo>
                  <a:pt x="135466" y="177800"/>
                </a:lnTo>
                <a:lnTo>
                  <a:pt x="152400" y="203200"/>
                </a:lnTo>
                <a:lnTo>
                  <a:pt x="169333" y="228600"/>
                </a:lnTo>
                <a:lnTo>
                  <a:pt x="186267" y="262467"/>
                </a:lnTo>
                <a:lnTo>
                  <a:pt x="203200" y="287867"/>
                </a:lnTo>
                <a:lnTo>
                  <a:pt x="211666" y="304800"/>
                </a:lnTo>
                <a:lnTo>
                  <a:pt x="211666" y="330200"/>
                </a:lnTo>
                <a:lnTo>
                  <a:pt x="203200" y="347134"/>
                </a:lnTo>
                <a:lnTo>
                  <a:pt x="194733" y="364067"/>
                </a:lnTo>
                <a:lnTo>
                  <a:pt x="177800" y="381000"/>
                </a:lnTo>
                <a:lnTo>
                  <a:pt x="160867" y="389467"/>
                </a:lnTo>
                <a:lnTo>
                  <a:pt x="143934" y="397934"/>
                </a:lnTo>
                <a:lnTo>
                  <a:pt x="118533" y="406400"/>
                </a:lnTo>
                <a:lnTo>
                  <a:pt x="101600" y="406400"/>
                </a:lnTo>
                <a:lnTo>
                  <a:pt x="76200" y="406400"/>
                </a:lnTo>
                <a:lnTo>
                  <a:pt x="59266" y="406400"/>
                </a:lnTo>
                <a:lnTo>
                  <a:pt x="33867" y="397934"/>
                </a:lnTo>
                <a:lnTo>
                  <a:pt x="25400" y="389467"/>
                </a:lnTo>
                <a:lnTo>
                  <a:pt x="8467" y="372534"/>
                </a:lnTo>
                <a:lnTo>
                  <a:pt x="0" y="355600"/>
                </a:lnTo>
                <a:lnTo>
                  <a:pt x="0" y="355600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738534" y="4394200"/>
            <a:ext cx="33867" cy="304801"/>
          </a:xfrm>
          <a:custGeom>
            <a:avLst/>
            <a:gdLst/>
            <a:ahLst/>
            <a:cxnLst/>
            <a:rect l="0" t="0" r="0" b="0"/>
            <a:pathLst>
              <a:path w="33867" h="304801">
                <a:moveTo>
                  <a:pt x="16933" y="0"/>
                </a:move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67733"/>
                </a:lnTo>
                <a:lnTo>
                  <a:pt x="8466" y="101600"/>
                </a:lnTo>
                <a:lnTo>
                  <a:pt x="0" y="135467"/>
                </a:lnTo>
                <a:lnTo>
                  <a:pt x="0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8466" y="279400"/>
                </a:lnTo>
                <a:lnTo>
                  <a:pt x="8466" y="296333"/>
                </a:lnTo>
                <a:lnTo>
                  <a:pt x="16933" y="304800"/>
                </a:lnTo>
                <a:lnTo>
                  <a:pt x="25399" y="304800"/>
                </a:lnTo>
                <a:lnTo>
                  <a:pt x="25399" y="304800"/>
                </a:lnTo>
                <a:lnTo>
                  <a:pt x="33866" y="304800"/>
                </a:lnTo>
                <a:lnTo>
                  <a:pt x="33866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874000" y="4563533"/>
            <a:ext cx="406401" cy="203201"/>
          </a:xfrm>
          <a:custGeom>
            <a:avLst/>
            <a:gdLst/>
            <a:ahLst/>
            <a:cxnLst/>
            <a:rect l="0" t="0" r="0" b="0"/>
            <a:pathLst>
              <a:path w="406401" h="203201">
                <a:moveTo>
                  <a:pt x="8466" y="76200"/>
                </a:moveTo>
                <a:lnTo>
                  <a:pt x="8466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84666" y="84667"/>
                </a:lnTo>
                <a:lnTo>
                  <a:pt x="101600" y="76200"/>
                </a:lnTo>
                <a:lnTo>
                  <a:pt x="118533" y="76200"/>
                </a:lnTo>
                <a:lnTo>
                  <a:pt x="135467" y="67734"/>
                </a:lnTo>
                <a:lnTo>
                  <a:pt x="143933" y="59267"/>
                </a:lnTo>
                <a:lnTo>
                  <a:pt x="152400" y="50800"/>
                </a:lnTo>
                <a:lnTo>
                  <a:pt x="160866" y="33867"/>
                </a:lnTo>
                <a:lnTo>
                  <a:pt x="160866" y="25400"/>
                </a:lnTo>
                <a:lnTo>
                  <a:pt x="152400" y="16934"/>
                </a:lnTo>
                <a:lnTo>
                  <a:pt x="143933" y="8467"/>
                </a:lnTo>
                <a:lnTo>
                  <a:pt x="135467" y="0"/>
                </a:lnTo>
                <a:lnTo>
                  <a:pt x="118533" y="0"/>
                </a:lnTo>
                <a:lnTo>
                  <a:pt x="101600" y="0"/>
                </a:lnTo>
                <a:lnTo>
                  <a:pt x="76200" y="0"/>
                </a:lnTo>
                <a:lnTo>
                  <a:pt x="59267" y="8467"/>
                </a:lnTo>
                <a:lnTo>
                  <a:pt x="33867" y="25400"/>
                </a:lnTo>
                <a:lnTo>
                  <a:pt x="16934" y="33867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4"/>
                </a:lnTo>
                <a:lnTo>
                  <a:pt x="8466" y="110067"/>
                </a:lnTo>
                <a:lnTo>
                  <a:pt x="25400" y="127000"/>
                </a:lnTo>
                <a:lnTo>
                  <a:pt x="42333" y="143934"/>
                </a:lnTo>
                <a:lnTo>
                  <a:pt x="59267" y="169334"/>
                </a:lnTo>
                <a:lnTo>
                  <a:pt x="84666" y="177800"/>
                </a:lnTo>
                <a:lnTo>
                  <a:pt x="110067" y="194734"/>
                </a:lnTo>
                <a:lnTo>
                  <a:pt x="143933" y="194734"/>
                </a:lnTo>
                <a:lnTo>
                  <a:pt x="169334" y="203200"/>
                </a:lnTo>
                <a:lnTo>
                  <a:pt x="203200" y="194734"/>
                </a:lnTo>
                <a:lnTo>
                  <a:pt x="245534" y="194734"/>
                </a:lnTo>
                <a:lnTo>
                  <a:pt x="279400" y="177800"/>
                </a:lnTo>
                <a:lnTo>
                  <a:pt x="321734" y="160867"/>
                </a:lnTo>
                <a:lnTo>
                  <a:pt x="355600" y="143934"/>
                </a:lnTo>
                <a:lnTo>
                  <a:pt x="381000" y="127000"/>
                </a:lnTo>
                <a:lnTo>
                  <a:pt x="381000" y="127000"/>
                </a:lnTo>
                <a:lnTo>
                  <a:pt x="406400" y="110067"/>
                </a:lnTo>
                <a:lnTo>
                  <a:pt x="406400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871133" y="5249333"/>
            <a:ext cx="67735" cy="508001"/>
          </a:xfrm>
          <a:custGeom>
            <a:avLst/>
            <a:gdLst/>
            <a:ahLst/>
            <a:cxnLst/>
            <a:rect l="0" t="0" r="0" b="0"/>
            <a:pathLst>
              <a:path w="67735" h="5080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16934"/>
                </a:lnTo>
                <a:lnTo>
                  <a:pt x="67734" y="25400"/>
                </a:lnTo>
                <a:lnTo>
                  <a:pt x="67734" y="50800"/>
                </a:lnTo>
                <a:lnTo>
                  <a:pt x="67734" y="67734"/>
                </a:lnTo>
                <a:lnTo>
                  <a:pt x="67734" y="101600"/>
                </a:lnTo>
                <a:lnTo>
                  <a:pt x="67734" y="135467"/>
                </a:lnTo>
                <a:lnTo>
                  <a:pt x="59267" y="177800"/>
                </a:lnTo>
                <a:lnTo>
                  <a:pt x="50800" y="220134"/>
                </a:lnTo>
                <a:lnTo>
                  <a:pt x="42334" y="270934"/>
                </a:lnTo>
                <a:lnTo>
                  <a:pt x="33867" y="321734"/>
                </a:lnTo>
                <a:lnTo>
                  <a:pt x="25400" y="372534"/>
                </a:lnTo>
                <a:lnTo>
                  <a:pt x="16934" y="414867"/>
                </a:lnTo>
                <a:lnTo>
                  <a:pt x="8467" y="448734"/>
                </a:lnTo>
                <a:lnTo>
                  <a:pt x="0" y="482600"/>
                </a:lnTo>
                <a:lnTo>
                  <a:pt x="0" y="499534"/>
                </a:lnTo>
                <a:lnTo>
                  <a:pt x="0" y="508000"/>
                </a:lnTo>
                <a:lnTo>
                  <a:pt x="0" y="499534"/>
                </a:lnTo>
                <a:lnTo>
                  <a:pt x="0" y="499534"/>
                </a:lnTo>
                <a:lnTo>
                  <a:pt x="0" y="491067"/>
                </a:lnTo>
                <a:lnTo>
                  <a:pt x="0" y="491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57400" y="5207000"/>
            <a:ext cx="50801" cy="482601"/>
          </a:xfrm>
          <a:custGeom>
            <a:avLst/>
            <a:gdLst/>
            <a:ahLst/>
            <a:cxnLst/>
            <a:rect l="0" t="0" r="0" b="0"/>
            <a:pathLst>
              <a:path w="50801" h="4826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33867" y="59267"/>
                </a:lnTo>
                <a:lnTo>
                  <a:pt x="42333" y="84667"/>
                </a:lnTo>
                <a:lnTo>
                  <a:pt x="42333" y="127000"/>
                </a:lnTo>
                <a:lnTo>
                  <a:pt x="50800" y="160867"/>
                </a:lnTo>
                <a:lnTo>
                  <a:pt x="42333" y="203200"/>
                </a:lnTo>
                <a:lnTo>
                  <a:pt x="42333" y="245533"/>
                </a:lnTo>
                <a:lnTo>
                  <a:pt x="33867" y="287867"/>
                </a:lnTo>
                <a:lnTo>
                  <a:pt x="25400" y="338667"/>
                </a:lnTo>
                <a:lnTo>
                  <a:pt x="25400" y="381000"/>
                </a:lnTo>
                <a:lnTo>
                  <a:pt x="16933" y="414867"/>
                </a:lnTo>
                <a:lnTo>
                  <a:pt x="8467" y="448733"/>
                </a:lnTo>
                <a:lnTo>
                  <a:pt x="0" y="465667"/>
                </a:lnTo>
                <a:lnTo>
                  <a:pt x="0" y="465667"/>
                </a:lnTo>
                <a:lnTo>
                  <a:pt x="0" y="48260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54200" y="5477933"/>
            <a:ext cx="262468" cy="25401"/>
          </a:xfrm>
          <a:custGeom>
            <a:avLst/>
            <a:gdLst/>
            <a:ahLst/>
            <a:cxnLst/>
            <a:rect l="0" t="0" r="0" b="0"/>
            <a:pathLst>
              <a:path w="2624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16934"/>
                </a:lnTo>
                <a:lnTo>
                  <a:pt x="84667" y="16934"/>
                </a:lnTo>
                <a:lnTo>
                  <a:pt x="118533" y="25400"/>
                </a:lnTo>
                <a:lnTo>
                  <a:pt x="160867" y="25400"/>
                </a:lnTo>
                <a:lnTo>
                  <a:pt x="194733" y="16934"/>
                </a:lnTo>
                <a:lnTo>
                  <a:pt x="228600" y="16934"/>
                </a:lnTo>
                <a:lnTo>
                  <a:pt x="228600" y="16934"/>
                </a:lnTo>
                <a:lnTo>
                  <a:pt x="262467" y="8467"/>
                </a:lnTo>
                <a:lnTo>
                  <a:pt x="262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50533" y="5444067"/>
            <a:ext cx="152401" cy="262467"/>
          </a:xfrm>
          <a:custGeom>
            <a:avLst/>
            <a:gdLst/>
            <a:ahLst/>
            <a:cxnLst/>
            <a:rect l="0" t="0" r="0" b="0"/>
            <a:pathLst>
              <a:path w="152401" h="262467">
                <a:moveTo>
                  <a:pt x="93134" y="0"/>
                </a:moveTo>
                <a:lnTo>
                  <a:pt x="84667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33866"/>
                </a:lnTo>
                <a:lnTo>
                  <a:pt x="42334" y="50800"/>
                </a:lnTo>
                <a:lnTo>
                  <a:pt x="25400" y="84666"/>
                </a:lnTo>
                <a:lnTo>
                  <a:pt x="16934" y="110066"/>
                </a:lnTo>
                <a:lnTo>
                  <a:pt x="8467" y="143933"/>
                </a:lnTo>
                <a:lnTo>
                  <a:pt x="0" y="169333"/>
                </a:lnTo>
                <a:lnTo>
                  <a:pt x="0" y="203200"/>
                </a:lnTo>
                <a:lnTo>
                  <a:pt x="0" y="220133"/>
                </a:lnTo>
                <a:lnTo>
                  <a:pt x="8467" y="245533"/>
                </a:lnTo>
                <a:lnTo>
                  <a:pt x="16934" y="254000"/>
                </a:lnTo>
                <a:lnTo>
                  <a:pt x="25400" y="262466"/>
                </a:lnTo>
                <a:lnTo>
                  <a:pt x="42334" y="262466"/>
                </a:lnTo>
                <a:lnTo>
                  <a:pt x="50800" y="254000"/>
                </a:lnTo>
                <a:lnTo>
                  <a:pt x="59267" y="237066"/>
                </a:lnTo>
                <a:lnTo>
                  <a:pt x="67734" y="220133"/>
                </a:lnTo>
                <a:lnTo>
                  <a:pt x="84667" y="203200"/>
                </a:lnTo>
                <a:lnTo>
                  <a:pt x="93134" y="177800"/>
                </a:lnTo>
                <a:lnTo>
                  <a:pt x="101600" y="143933"/>
                </a:lnTo>
                <a:lnTo>
                  <a:pt x="101600" y="118533"/>
                </a:lnTo>
                <a:lnTo>
                  <a:pt x="110067" y="84666"/>
                </a:lnTo>
                <a:lnTo>
                  <a:pt x="110067" y="59266"/>
                </a:lnTo>
                <a:lnTo>
                  <a:pt x="110067" y="42333"/>
                </a:lnTo>
                <a:lnTo>
                  <a:pt x="118534" y="25400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10067" y="33866"/>
                </a:lnTo>
                <a:lnTo>
                  <a:pt x="118534" y="50800"/>
                </a:lnTo>
                <a:lnTo>
                  <a:pt x="118534" y="76200"/>
                </a:lnTo>
                <a:lnTo>
                  <a:pt x="118534" y="101600"/>
                </a:lnTo>
                <a:lnTo>
                  <a:pt x="118534" y="127000"/>
                </a:lnTo>
                <a:lnTo>
                  <a:pt x="118534" y="152400"/>
                </a:lnTo>
                <a:lnTo>
                  <a:pt x="118534" y="177800"/>
                </a:lnTo>
                <a:lnTo>
                  <a:pt x="127000" y="203200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43934" y="237066"/>
                </a:lnTo>
                <a:lnTo>
                  <a:pt x="143934" y="237066"/>
                </a:lnTo>
                <a:lnTo>
                  <a:pt x="152400" y="228600"/>
                </a:lnTo>
                <a:lnTo>
                  <a:pt x="1524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370667" y="5444067"/>
            <a:ext cx="211667" cy="304801"/>
          </a:xfrm>
          <a:custGeom>
            <a:avLst/>
            <a:gdLst/>
            <a:ahLst/>
            <a:cxnLst/>
            <a:rect l="0" t="0" r="0" b="0"/>
            <a:pathLst>
              <a:path w="211667" h="304801">
                <a:moveTo>
                  <a:pt x="110066" y="0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50800" y="16933"/>
                </a:lnTo>
                <a:lnTo>
                  <a:pt x="33866" y="33866"/>
                </a:lnTo>
                <a:lnTo>
                  <a:pt x="25400" y="50800"/>
                </a:lnTo>
                <a:lnTo>
                  <a:pt x="8466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6"/>
                </a:lnTo>
                <a:lnTo>
                  <a:pt x="8466" y="118533"/>
                </a:lnTo>
                <a:lnTo>
                  <a:pt x="25400" y="127000"/>
                </a:lnTo>
                <a:lnTo>
                  <a:pt x="42333" y="127000"/>
                </a:lnTo>
                <a:lnTo>
                  <a:pt x="59266" y="135466"/>
                </a:lnTo>
                <a:lnTo>
                  <a:pt x="84666" y="135466"/>
                </a:lnTo>
                <a:lnTo>
                  <a:pt x="110066" y="143933"/>
                </a:lnTo>
                <a:lnTo>
                  <a:pt x="135466" y="152400"/>
                </a:lnTo>
                <a:lnTo>
                  <a:pt x="160866" y="160866"/>
                </a:lnTo>
                <a:lnTo>
                  <a:pt x="186266" y="169333"/>
                </a:lnTo>
                <a:lnTo>
                  <a:pt x="203200" y="177800"/>
                </a:lnTo>
                <a:lnTo>
                  <a:pt x="211666" y="194733"/>
                </a:lnTo>
                <a:lnTo>
                  <a:pt x="211666" y="211666"/>
                </a:lnTo>
                <a:lnTo>
                  <a:pt x="211666" y="220133"/>
                </a:lnTo>
                <a:lnTo>
                  <a:pt x="203200" y="237066"/>
                </a:lnTo>
                <a:lnTo>
                  <a:pt x="186266" y="245533"/>
                </a:lnTo>
                <a:lnTo>
                  <a:pt x="169333" y="262466"/>
                </a:lnTo>
                <a:lnTo>
                  <a:pt x="143933" y="279400"/>
                </a:lnTo>
                <a:lnTo>
                  <a:pt x="118533" y="287866"/>
                </a:lnTo>
                <a:lnTo>
                  <a:pt x="110066" y="296333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296333"/>
                </a:lnTo>
                <a:lnTo>
                  <a:pt x="110066" y="287866"/>
                </a:lnTo>
                <a:lnTo>
                  <a:pt x="135466" y="270933"/>
                </a:lnTo>
                <a:lnTo>
                  <a:pt x="135466" y="270933"/>
                </a:lnTo>
                <a:lnTo>
                  <a:pt x="152400" y="254000"/>
                </a:lnTo>
                <a:lnTo>
                  <a:pt x="1524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895600" y="5452533"/>
            <a:ext cx="296334" cy="270935"/>
          </a:xfrm>
          <a:custGeom>
            <a:avLst/>
            <a:gdLst/>
            <a:ahLst/>
            <a:cxnLst/>
            <a:rect l="0" t="0" r="0" b="0"/>
            <a:pathLst>
              <a:path w="296334" h="270935">
                <a:moveTo>
                  <a:pt x="186267" y="0"/>
                </a:moveTo>
                <a:lnTo>
                  <a:pt x="186267" y="0"/>
                </a:lnTo>
                <a:lnTo>
                  <a:pt x="186267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0"/>
                </a:lnTo>
                <a:lnTo>
                  <a:pt x="160867" y="0"/>
                </a:lnTo>
                <a:lnTo>
                  <a:pt x="143933" y="0"/>
                </a:lnTo>
                <a:lnTo>
                  <a:pt x="127000" y="8467"/>
                </a:lnTo>
                <a:lnTo>
                  <a:pt x="118533" y="16934"/>
                </a:lnTo>
                <a:lnTo>
                  <a:pt x="93133" y="33867"/>
                </a:lnTo>
                <a:lnTo>
                  <a:pt x="76200" y="50800"/>
                </a:lnTo>
                <a:lnTo>
                  <a:pt x="59267" y="76200"/>
                </a:lnTo>
                <a:lnTo>
                  <a:pt x="33867" y="101600"/>
                </a:lnTo>
                <a:lnTo>
                  <a:pt x="16933" y="127000"/>
                </a:lnTo>
                <a:lnTo>
                  <a:pt x="8467" y="152400"/>
                </a:lnTo>
                <a:lnTo>
                  <a:pt x="0" y="169334"/>
                </a:lnTo>
                <a:lnTo>
                  <a:pt x="8467" y="194734"/>
                </a:lnTo>
                <a:lnTo>
                  <a:pt x="8467" y="211667"/>
                </a:lnTo>
                <a:lnTo>
                  <a:pt x="16933" y="220134"/>
                </a:lnTo>
                <a:lnTo>
                  <a:pt x="25400" y="228600"/>
                </a:lnTo>
                <a:lnTo>
                  <a:pt x="42333" y="228600"/>
                </a:lnTo>
                <a:lnTo>
                  <a:pt x="59267" y="228600"/>
                </a:lnTo>
                <a:lnTo>
                  <a:pt x="67733" y="220134"/>
                </a:lnTo>
                <a:lnTo>
                  <a:pt x="84667" y="211667"/>
                </a:lnTo>
                <a:lnTo>
                  <a:pt x="101600" y="194734"/>
                </a:lnTo>
                <a:lnTo>
                  <a:pt x="110067" y="177800"/>
                </a:lnTo>
                <a:lnTo>
                  <a:pt x="127000" y="160867"/>
                </a:lnTo>
                <a:lnTo>
                  <a:pt x="135467" y="135467"/>
                </a:lnTo>
                <a:lnTo>
                  <a:pt x="152400" y="110067"/>
                </a:lnTo>
                <a:lnTo>
                  <a:pt x="160867" y="93134"/>
                </a:lnTo>
                <a:lnTo>
                  <a:pt x="169333" y="67734"/>
                </a:lnTo>
                <a:lnTo>
                  <a:pt x="177800" y="50800"/>
                </a:lnTo>
                <a:lnTo>
                  <a:pt x="177800" y="42334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16934"/>
                </a:lnTo>
                <a:lnTo>
                  <a:pt x="177800" y="16934"/>
                </a:lnTo>
                <a:lnTo>
                  <a:pt x="177800" y="25400"/>
                </a:lnTo>
                <a:lnTo>
                  <a:pt x="177800" y="33867"/>
                </a:lnTo>
                <a:lnTo>
                  <a:pt x="169333" y="50800"/>
                </a:lnTo>
                <a:lnTo>
                  <a:pt x="169333" y="76200"/>
                </a:lnTo>
                <a:lnTo>
                  <a:pt x="160867" y="110067"/>
                </a:lnTo>
                <a:lnTo>
                  <a:pt x="160867" y="135467"/>
                </a:lnTo>
                <a:lnTo>
                  <a:pt x="160867" y="169334"/>
                </a:lnTo>
                <a:lnTo>
                  <a:pt x="160867" y="194734"/>
                </a:lnTo>
                <a:lnTo>
                  <a:pt x="169333" y="220134"/>
                </a:lnTo>
                <a:lnTo>
                  <a:pt x="177800" y="237067"/>
                </a:lnTo>
                <a:lnTo>
                  <a:pt x="194733" y="254000"/>
                </a:lnTo>
                <a:lnTo>
                  <a:pt x="211667" y="262467"/>
                </a:lnTo>
                <a:lnTo>
                  <a:pt x="228600" y="270934"/>
                </a:lnTo>
                <a:lnTo>
                  <a:pt x="245533" y="270934"/>
                </a:lnTo>
                <a:lnTo>
                  <a:pt x="270933" y="262467"/>
                </a:lnTo>
                <a:lnTo>
                  <a:pt x="287867" y="245534"/>
                </a:lnTo>
                <a:lnTo>
                  <a:pt x="287867" y="245534"/>
                </a:lnTo>
                <a:lnTo>
                  <a:pt x="296333" y="220134"/>
                </a:lnTo>
                <a:lnTo>
                  <a:pt x="296333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93533" y="5240867"/>
            <a:ext cx="42335" cy="482601"/>
          </a:xfrm>
          <a:custGeom>
            <a:avLst/>
            <a:gdLst/>
            <a:ahLst/>
            <a:cxnLst/>
            <a:rect l="0" t="0" r="0" b="0"/>
            <a:pathLst>
              <a:path w="42335" h="4826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16934" y="59266"/>
                </a:lnTo>
                <a:lnTo>
                  <a:pt x="25400" y="84666"/>
                </a:lnTo>
                <a:lnTo>
                  <a:pt x="33867" y="110066"/>
                </a:lnTo>
                <a:lnTo>
                  <a:pt x="42334" y="152400"/>
                </a:lnTo>
                <a:lnTo>
                  <a:pt x="42334" y="194733"/>
                </a:lnTo>
                <a:lnTo>
                  <a:pt x="42334" y="237066"/>
                </a:lnTo>
                <a:lnTo>
                  <a:pt x="42334" y="279400"/>
                </a:lnTo>
                <a:lnTo>
                  <a:pt x="33867" y="321733"/>
                </a:lnTo>
                <a:lnTo>
                  <a:pt x="33867" y="364066"/>
                </a:lnTo>
                <a:lnTo>
                  <a:pt x="25400" y="406400"/>
                </a:lnTo>
                <a:lnTo>
                  <a:pt x="25400" y="431800"/>
                </a:lnTo>
                <a:lnTo>
                  <a:pt x="16934" y="457200"/>
                </a:lnTo>
                <a:lnTo>
                  <a:pt x="16934" y="474133"/>
                </a:lnTo>
                <a:lnTo>
                  <a:pt x="16934" y="482600"/>
                </a:lnTo>
                <a:lnTo>
                  <a:pt x="16934" y="474133"/>
                </a:lnTo>
                <a:lnTo>
                  <a:pt x="16934" y="474133"/>
                </a:lnTo>
                <a:lnTo>
                  <a:pt x="16934" y="474133"/>
                </a:lnTo>
                <a:lnTo>
                  <a:pt x="16934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471333" y="5266267"/>
            <a:ext cx="33868" cy="491067"/>
          </a:xfrm>
          <a:custGeom>
            <a:avLst/>
            <a:gdLst/>
            <a:ahLst/>
            <a:cxnLst/>
            <a:rect l="0" t="0" r="0" b="0"/>
            <a:pathLst>
              <a:path w="33868" h="491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25400" y="101600"/>
                </a:lnTo>
                <a:lnTo>
                  <a:pt x="25400" y="143933"/>
                </a:lnTo>
                <a:lnTo>
                  <a:pt x="25400" y="177800"/>
                </a:lnTo>
                <a:lnTo>
                  <a:pt x="25400" y="220133"/>
                </a:lnTo>
                <a:lnTo>
                  <a:pt x="25400" y="270933"/>
                </a:lnTo>
                <a:lnTo>
                  <a:pt x="16934" y="313266"/>
                </a:lnTo>
                <a:lnTo>
                  <a:pt x="16934" y="355600"/>
                </a:lnTo>
                <a:lnTo>
                  <a:pt x="16934" y="389466"/>
                </a:lnTo>
                <a:lnTo>
                  <a:pt x="8467" y="423333"/>
                </a:lnTo>
                <a:lnTo>
                  <a:pt x="8467" y="448733"/>
                </a:lnTo>
                <a:lnTo>
                  <a:pt x="16934" y="465666"/>
                </a:lnTo>
                <a:lnTo>
                  <a:pt x="25400" y="482600"/>
                </a:lnTo>
                <a:lnTo>
                  <a:pt x="25400" y="482600"/>
                </a:lnTo>
                <a:lnTo>
                  <a:pt x="33867" y="491066"/>
                </a:lnTo>
                <a:lnTo>
                  <a:pt x="33867" y="491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886200" y="5461000"/>
            <a:ext cx="33868" cy="474134"/>
          </a:xfrm>
          <a:custGeom>
            <a:avLst/>
            <a:gdLst/>
            <a:ahLst/>
            <a:cxnLst/>
            <a:rect l="0" t="0" r="0" b="0"/>
            <a:pathLst>
              <a:path w="33868" h="474134">
                <a:moveTo>
                  <a:pt x="8467" y="0"/>
                </a:moveTo>
                <a:lnTo>
                  <a:pt x="8467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33867" y="84667"/>
                </a:lnTo>
                <a:lnTo>
                  <a:pt x="33867" y="118533"/>
                </a:lnTo>
                <a:lnTo>
                  <a:pt x="33867" y="160867"/>
                </a:lnTo>
                <a:lnTo>
                  <a:pt x="33867" y="203200"/>
                </a:lnTo>
                <a:lnTo>
                  <a:pt x="25400" y="245533"/>
                </a:lnTo>
                <a:lnTo>
                  <a:pt x="25400" y="296333"/>
                </a:lnTo>
                <a:lnTo>
                  <a:pt x="16933" y="338667"/>
                </a:lnTo>
                <a:lnTo>
                  <a:pt x="8467" y="381000"/>
                </a:lnTo>
                <a:lnTo>
                  <a:pt x="8467" y="414867"/>
                </a:lnTo>
                <a:lnTo>
                  <a:pt x="0" y="440267"/>
                </a:lnTo>
                <a:lnTo>
                  <a:pt x="0" y="465667"/>
                </a:lnTo>
                <a:lnTo>
                  <a:pt x="0" y="474133"/>
                </a:lnTo>
                <a:lnTo>
                  <a:pt x="0" y="474133"/>
                </a:lnTo>
                <a:lnTo>
                  <a:pt x="0" y="474133"/>
                </a:lnTo>
                <a:lnTo>
                  <a:pt x="0" y="474133"/>
                </a:lnTo>
                <a:lnTo>
                  <a:pt x="0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903133" y="5418667"/>
            <a:ext cx="152401" cy="338667"/>
          </a:xfrm>
          <a:custGeom>
            <a:avLst/>
            <a:gdLst/>
            <a:ahLst/>
            <a:cxnLst/>
            <a:rect l="0" t="0" r="0" b="0"/>
            <a:pathLst>
              <a:path w="152401" h="3386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25400" y="16933"/>
                </a:lnTo>
                <a:lnTo>
                  <a:pt x="33867" y="25400"/>
                </a:lnTo>
                <a:lnTo>
                  <a:pt x="59267" y="42333"/>
                </a:lnTo>
                <a:lnTo>
                  <a:pt x="84667" y="67733"/>
                </a:lnTo>
                <a:lnTo>
                  <a:pt x="101600" y="93133"/>
                </a:lnTo>
                <a:lnTo>
                  <a:pt x="127000" y="118533"/>
                </a:lnTo>
                <a:lnTo>
                  <a:pt x="135467" y="152400"/>
                </a:lnTo>
                <a:lnTo>
                  <a:pt x="143934" y="186266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43934" y="270933"/>
                </a:lnTo>
                <a:lnTo>
                  <a:pt x="127000" y="296333"/>
                </a:lnTo>
                <a:lnTo>
                  <a:pt x="110067" y="313266"/>
                </a:lnTo>
                <a:lnTo>
                  <a:pt x="93134" y="321733"/>
                </a:lnTo>
                <a:lnTo>
                  <a:pt x="67734" y="330200"/>
                </a:lnTo>
                <a:lnTo>
                  <a:pt x="50800" y="338666"/>
                </a:lnTo>
                <a:lnTo>
                  <a:pt x="33867" y="338666"/>
                </a:lnTo>
                <a:lnTo>
                  <a:pt x="16934" y="321733"/>
                </a:lnTo>
                <a:lnTo>
                  <a:pt x="8467" y="313266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800" y="5452533"/>
            <a:ext cx="220134" cy="279401"/>
          </a:xfrm>
          <a:custGeom>
            <a:avLst/>
            <a:gdLst/>
            <a:ahLst/>
            <a:cxnLst/>
            <a:rect l="0" t="0" r="0" b="0"/>
            <a:pathLst>
              <a:path w="220134" h="279401">
                <a:moveTo>
                  <a:pt x="42333" y="59267"/>
                </a:moveTo>
                <a:lnTo>
                  <a:pt x="42333" y="59267"/>
                </a:lnTo>
                <a:lnTo>
                  <a:pt x="42333" y="67734"/>
                </a:lnTo>
                <a:lnTo>
                  <a:pt x="42333" y="76200"/>
                </a:lnTo>
                <a:lnTo>
                  <a:pt x="42333" y="93134"/>
                </a:lnTo>
                <a:lnTo>
                  <a:pt x="42333" y="110067"/>
                </a:lnTo>
                <a:lnTo>
                  <a:pt x="33867" y="135467"/>
                </a:lnTo>
                <a:lnTo>
                  <a:pt x="33867" y="160867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54000"/>
                </a:lnTo>
                <a:lnTo>
                  <a:pt x="33867" y="262467"/>
                </a:lnTo>
                <a:lnTo>
                  <a:pt x="33867" y="270934"/>
                </a:lnTo>
                <a:lnTo>
                  <a:pt x="42333" y="279400"/>
                </a:lnTo>
                <a:lnTo>
                  <a:pt x="42333" y="279400"/>
                </a:lnTo>
                <a:lnTo>
                  <a:pt x="33867" y="270934"/>
                </a:lnTo>
                <a:lnTo>
                  <a:pt x="33867" y="262467"/>
                </a:lnTo>
                <a:lnTo>
                  <a:pt x="25400" y="245534"/>
                </a:lnTo>
                <a:lnTo>
                  <a:pt x="25400" y="228600"/>
                </a:lnTo>
                <a:lnTo>
                  <a:pt x="8467" y="203200"/>
                </a:lnTo>
                <a:lnTo>
                  <a:pt x="8467" y="177800"/>
                </a:lnTo>
                <a:lnTo>
                  <a:pt x="0" y="143934"/>
                </a:lnTo>
                <a:lnTo>
                  <a:pt x="0" y="110067"/>
                </a:lnTo>
                <a:lnTo>
                  <a:pt x="0" y="84667"/>
                </a:lnTo>
                <a:lnTo>
                  <a:pt x="8467" y="59267"/>
                </a:lnTo>
                <a:lnTo>
                  <a:pt x="16933" y="33867"/>
                </a:lnTo>
                <a:lnTo>
                  <a:pt x="25400" y="16934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3" y="0"/>
                </a:lnTo>
                <a:lnTo>
                  <a:pt x="143933" y="16934"/>
                </a:lnTo>
                <a:lnTo>
                  <a:pt x="169333" y="25400"/>
                </a:lnTo>
                <a:lnTo>
                  <a:pt x="186267" y="33867"/>
                </a:lnTo>
                <a:lnTo>
                  <a:pt x="211667" y="42334"/>
                </a:lnTo>
                <a:lnTo>
                  <a:pt x="211667" y="42334"/>
                </a:lnTo>
                <a:lnTo>
                  <a:pt x="220133" y="50800"/>
                </a:lnTo>
                <a:lnTo>
                  <a:pt x="2201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326467" y="5520267"/>
            <a:ext cx="160867" cy="228601"/>
          </a:xfrm>
          <a:custGeom>
            <a:avLst/>
            <a:gdLst/>
            <a:ahLst/>
            <a:cxnLst/>
            <a:rect l="0" t="0" r="0" b="0"/>
            <a:pathLst>
              <a:path w="160867" h="228601">
                <a:moveTo>
                  <a:pt x="84666" y="16933"/>
                </a:moveTo>
                <a:lnTo>
                  <a:pt x="67733" y="25400"/>
                </a:lnTo>
                <a:lnTo>
                  <a:pt x="59266" y="25400"/>
                </a:lnTo>
                <a:lnTo>
                  <a:pt x="50800" y="42333"/>
                </a:lnTo>
                <a:lnTo>
                  <a:pt x="33866" y="50800"/>
                </a:lnTo>
                <a:lnTo>
                  <a:pt x="16933" y="59266"/>
                </a:lnTo>
                <a:lnTo>
                  <a:pt x="8466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8466" y="177800"/>
                </a:lnTo>
                <a:lnTo>
                  <a:pt x="25400" y="203200"/>
                </a:lnTo>
                <a:lnTo>
                  <a:pt x="42333" y="211666"/>
                </a:lnTo>
                <a:lnTo>
                  <a:pt x="59266" y="220133"/>
                </a:lnTo>
                <a:lnTo>
                  <a:pt x="84666" y="228600"/>
                </a:lnTo>
                <a:lnTo>
                  <a:pt x="101600" y="228600"/>
                </a:lnTo>
                <a:lnTo>
                  <a:pt x="118533" y="228600"/>
                </a:lnTo>
                <a:lnTo>
                  <a:pt x="127000" y="220133"/>
                </a:lnTo>
                <a:lnTo>
                  <a:pt x="143933" y="203200"/>
                </a:lnTo>
                <a:lnTo>
                  <a:pt x="152400" y="194733"/>
                </a:lnTo>
                <a:lnTo>
                  <a:pt x="152400" y="169333"/>
                </a:lnTo>
                <a:lnTo>
                  <a:pt x="160866" y="143933"/>
                </a:lnTo>
                <a:lnTo>
                  <a:pt x="160866" y="118533"/>
                </a:lnTo>
                <a:lnTo>
                  <a:pt x="152400" y="93133"/>
                </a:lnTo>
                <a:lnTo>
                  <a:pt x="152400" y="67733"/>
                </a:lnTo>
                <a:lnTo>
                  <a:pt x="143933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614333" y="5545667"/>
            <a:ext cx="16935" cy="406401"/>
          </a:xfrm>
          <a:custGeom>
            <a:avLst/>
            <a:gdLst/>
            <a:ahLst/>
            <a:cxnLst/>
            <a:rect l="0" t="0" r="0" b="0"/>
            <a:pathLst>
              <a:path w="16935" h="406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18533"/>
                </a:lnTo>
                <a:lnTo>
                  <a:pt x="0" y="152400"/>
                </a:lnTo>
                <a:lnTo>
                  <a:pt x="0" y="186266"/>
                </a:lnTo>
                <a:lnTo>
                  <a:pt x="8467" y="228600"/>
                </a:lnTo>
                <a:lnTo>
                  <a:pt x="8467" y="262466"/>
                </a:lnTo>
                <a:lnTo>
                  <a:pt x="8467" y="296333"/>
                </a:lnTo>
                <a:lnTo>
                  <a:pt x="8467" y="330200"/>
                </a:lnTo>
                <a:lnTo>
                  <a:pt x="16934" y="364066"/>
                </a:lnTo>
                <a:lnTo>
                  <a:pt x="16934" y="381000"/>
                </a:lnTo>
                <a:lnTo>
                  <a:pt x="16934" y="397933"/>
                </a:lnTo>
                <a:lnTo>
                  <a:pt x="16934" y="406400"/>
                </a:lnTo>
                <a:lnTo>
                  <a:pt x="16934" y="406400"/>
                </a:lnTo>
                <a:lnTo>
                  <a:pt x="16934" y="406400"/>
                </a:lnTo>
                <a:lnTo>
                  <a:pt x="16934" y="397933"/>
                </a:lnTo>
                <a:lnTo>
                  <a:pt x="16934" y="397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588933" y="5469467"/>
            <a:ext cx="220135" cy="381001"/>
          </a:xfrm>
          <a:custGeom>
            <a:avLst/>
            <a:gdLst/>
            <a:ahLst/>
            <a:cxnLst/>
            <a:rect l="0" t="0" r="0" b="0"/>
            <a:pathLst>
              <a:path w="220135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6"/>
                </a:lnTo>
                <a:lnTo>
                  <a:pt x="33867" y="16933"/>
                </a:lnTo>
                <a:lnTo>
                  <a:pt x="59267" y="33866"/>
                </a:lnTo>
                <a:lnTo>
                  <a:pt x="84667" y="50800"/>
                </a:lnTo>
                <a:lnTo>
                  <a:pt x="118534" y="76200"/>
                </a:lnTo>
                <a:lnTo>
                  <a:pt x="143934" y="110066"/>
                </a:lnTo>
                <a:lnTo>
                  <a:pt x="169334" y="143933"/>
                </a:lnTo>
                <a:lnTo>
                  <a:pt x="186267" y="177800"/>
                </a:lnTo>
                <a:lnTo>
                  <a:pt x="203200" y="211666"/>
                </a:lnTo>
                <a:lnTo>
                  <a:pt x="211667" y="254000"/>
                </a:lnTo>
                <a:lnTo>
                  <a:pt x="220134" y="287866"/>
                </a:lnTo>
                <a:lnTo>
                  <a:pt x="211667" y="321733"/>
                </a:lnTo>
                <a:lnTo>
                  <a:pt x="194734" y="347133"/>
                </a:lnTo>
                <a:lnTo>
                  <a:pt x="169334" y="364066"/>
                </a:lnTo>
                <a:lnTo>
                  <a:pt x="135467" y="372533"/>
                </a:lnTo>
                <a:lnTo>
                  <a:pt x="101600" y="381000"/>
                </a:lnTo>
                <a:lnTo>
                  <a:pt x="101600" y="381000"/>
                </a:lnTo>
                <a:lnTo>
                  <a:pt x="67734" y="381000"/>
                </a:lnTo>
                <a:lnTo>
                  <a:pt x="67734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190067" y="5410200"/>
            <a:ext cx="220134" cy="338668"/>
          </a:xfrm>
          <a:custGeom>
            <a:avLst/>
            <a:gdLst/>
            <a:ahLst/>
            <a:cxnLst/>
            <a:rect l="0" t="0" r="0" b="0"/>
            <a:pathLst>
              <a:path w="220134" h="338668">
                <a:moveTo>
                  <a:pt x="143933" y="118533"/>
                </a:moveTo>
                <a:lnTo>
                  <a:pt x="143933" y="118533"/>
                </a:lnTo>
                <a:lnTo>
                  <a:pt x="135466" y="118533"/>
                </a:lnTo>
                <a:lnTo>
                  <a:pt x="127000" y="110067"/>
                </a:lnTo>
                <a:lnTo>
                  <a:pt x="110066" y="110067"/>
                </a:lnTo>
                <a:lnTo>
                  <a:pt x="93133" y="110067"/>
                </a:lnTo>
                <a:lnTo>
                  <a:pt x="76200" y="110067"/>
                </a:lnTo>
                <a:lnTo>
                  <a:pt x="67733" y="118533"/>
                </a:lnTo>
                <a:lnTo>
                  <a:pt x="50800" y="118533"/>
                </a:lnTo>
                <a:lnTo>
                  <a:pt x="33866" y="135467"/>
                </a:lnTo>
                <a:lnTo>
                  <a:pt x="16933" y="143933"/>
                </a:lnTo>
                <a:lnTo>
                  <a:pt x="8466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8466" y="211667"/>
                </a:lnTo>
                <a:lnTo>
                  <a:pt x="16933" y="228600"/>
                </a:lnTo>
                <a:lnTo>
                  <a:pt x="33866" y="254000"/>
                </a:lnTo>
                <a:lnTo>
                  <a:pt x="50800" y="270933"/>
                </a:lnTo>
                <a:lnTo>
                  <a:pt x="76200" y="296333"/>
                </a:lnTo>
                <a:lnTo>
                  <a:pt x="101600" y="304800"/>
                </a:lnTo>
                <a:lnTo>
                  <a:pt x="127000" y="321733"/>
                </a:lnTo>
                <a:lnTo>
                  <a:pt x="152400" y="330200"/>
                </a:lnTo>
                <a:lnTo>
                  <a:pt x="177800" y="338667"/>
                </a:lnTo>
                <a:lnTo>
                  <a:pt x="194733" y="338667"/>
                </a:lnTo>
                <a:lnTo>
                  <a:pt x="211666" y="330200"/>
                </a:lnTo>
                <a:lnTo>
                  <a:pt x="211666" y="321733"/>
                </a:lnTo>
                <a:lnTo>
                  <a:pt x="220133" y="304800"/>
                </a:lnTo>
                <a:lnTo>
                  <a:pt x="211666" y="279400"/>
                </a:lnTo>
                <a:lnTo>
                  <a:pt x="203200" y="254000"/>
                </a:lnTo>
                <a:lnTo>
                  <a:pt x="194733" y="228600"/>
                </a:lnTo>
                <a:lnTo>
                  <a:pt x="186266" y="194733"/>
                </a:lnTo>
                <a:lnTo>
                  <a:pt x="177800" y="169333"/>
                </a:lnTo>
                <a:lnTo>
                  <a:pt x="160866" y="135467"/>
                </a:lnTo>
                <a:lnTo>
                  <a:pt x="152400" y="110067"/>
                </a:lnTo>
                <a:lnTo>
                  <a:pt x="143933" y="84667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16933"/>
                </a:lnTo>
                <a:lnTo>
                  <a:pt x="143933" y="8467"/>
                </a:lnTo>
                <a:lnTo>
                  <a:pt x="143933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461000" y="5283200"/>
            <a:ext cx="186268" cy="448734"/>
          </a:xfrm>
          <a:custGeom>
            <a:avLst/>
            <a:gdLst/>
            <a:ahLst/>
            <a:cxnLst/>
            <a:rect l="0" t="0" r="0" b="0"/>
            <a:pathLst>
              <a:path w="186268" h="448734">
                <a:moveTo>
                  <a:pt x="186267" y="42333"/>
                </a:moveTo>
                <a:lnTo>
                  <a:pt x="177800" y="33867"/>
                </a:lnTo>
                <a:lnTo>
                  <a:pt x="169333" y="33867"/>
                </a:lnTo>
                <a:lnTo>
                  <a:pt x="143933" y="16933"/>
                </a:lnTo>
                <a:lnTo>
                  <a:pt x="118533" y="16933"/>
                </a:lnTo>
                <a:lnTo>
                  <a:pt x="93133" y="8467"/>
                </a:lnTo>
                <a:lnTo>
                  <a:pt x="76200" y="0"/>
                </a:lnTo>
                <a:lnTo>
                  <a:pt x="50800" y="0"/>
                </a:lnTo>
                <a:lnTo>
                  <a:pt x="33867" y="8467"/>
                </a:lnTo>
                <a:lnTo>
                  <a:pt x="16933" y="16933"/>
                </a:lnTo>
                <a:lnTo>
                  <a:pt x="8467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60867"/>
                </a:lnTo>
                <a:lnTo>
                  <a:pt x="8467" y="194733"/>
                </a:lnTo>
                <a:lnTo>
                  <a:pt x="16933" y="228600"/>
                </a:lnTo>
                <a:lnTo>
                  <a:pt x="16933" y="270933"/>
                </a:lnTo>
                <a:lnTo>
                  <a:pt x="25400" y="304800"/>
                </a:lnTo>
                <a:lnTo>
                  <a:pt x="25400" y="338667"/>
                </a:lnTo>
                <a:lnTo>
                  <a:pt x="25400" y="372533"/>
                </a:lnTo>
                <a:lnTo>
                  <a:pt x="25400" y="397933"/>
                </a:lnTo>
                <a:lnTo>
                  <a:pt x="25400" y="423333"/>
                </a:lnTo>
                <a:lnTo>
                  <a:pt x="25400" y="440267"/>
                </a:lnTo>
                <a:lnTo>
                  <a:pt x="16933" y="448733"/>
                </a:lnTo>
                <a:lnTo>
                  <a:pt x="8467" y="448733"/>
                </a:lnTo>
                <a:lnTo>
                  <a:pt x="8467" y="448733"/>
                </a:lnTo>
                <a:lnTo>
                  <a:pt x="8467" y="448733"/>
                </a:lnTo>
                <a:lnTo>
                  <a:pt x="0" y="440267"/>
                </a:lnTo>
                <a:lnTo>
                  <a:pt x="0" y="440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410200" y="5486400"/>
            <a:ext cx="228601" cy="50801"/>
          </a:xfrm>
          <a:custGeom>
            <a:avLst/>
            <a:gdLst/>
            <a:ahLst/>
            <a:cxnLst/>
            <a:rect l="0" t="0" r="0" b="0"/>
            <a:pathLst>
              <a:path w="228601" h="50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3"/>
                </a:lnTo>
                <a:lnTo>
                  <a:pt x="59267" y="16933"/>
                </a:lnTo>
                <a:lnTo>
                  <a:pt x="84667" y="25400"/>
                </a:lnTo>
                <a:lnTo>
                  <a:pt x="118533" y="33867"/>
                </a:lnTo>
                <a:lnTo>
                  <a:pt x="160867" y="42333"/>
                </a:lnTo>
                <a:lnTo>
                  <a:pt x="194733" y="42333"/>
                </a:lnTo>
                <a:lnTo>
                  <a:pt x="194733" y="42333"/>
                </a:lnTo>
                <a:lnTo>
                  <a:pt x="228600" y="50800"/>
                </a:lnTo>
                <a:lnTo>
                  <a:pt x="22860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002867" y="5494867"/>
            <a:ext cx="245534" cy="279401"/>
          </a:xfrm>
          <a:custGeom>
            <a:avLst/>
            <a:gdLst/>
            <a:ahLst/>
            <a:cxnLst/>
            <a:rect l="0" t="0" r="0" b="0"/>
            <a:pathLst>
              <a:path w="245534" h="279401">
                <a:moveTo>
                  <a:pt x="0" y="8466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33866" y="118533"/>
                </a:lnTo>
                <a:lnTo>
                  <a:pt x="42333" y="143933"/>
                </a:lnTo>
                <a:lnTo>
                  <a:pt x="42333" y="169333"/>
                </a:lnTo>
                <a:lnTo>
                  <a:pt x="42333" y="194733"/>
                </a:lnTo>
                <a:lnTo>
                  <a:pt x="42333" y="220133"/>
                </a:lnTo>
                <a:lnTo>
                  <a:pt x="50800" y="245533"/>
                </a:lnTo>
                <a:lnTo>
                  <a:pt x="50800" y="262466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0933"/>
                </a:lnTo>
                <a:lnTo>
                  <a:pt x="42333" y="254000"/>
                </a:lnTo>
                <a:lnTo>
                  <a:pt x="42333" y="237066"/>
                </a:lnTo>
                <a:lnTo>
                  <a:pt x="33866" y="211666"/>
                </a:lnTo>
                <a:lnTo>
                  <a:pt x="25400" y="186266"/>
                </a:lnTo>
                <a:lnTo>
                  <a:pt x="25400" y="160866"/>
                </a:lnTo>
                <a:lnTo>
                  <a:pt x="16933" y="127000"/>
                </a:lnTo>
                <a:lnTo>
                  <a:pt x="16933" y="101600"/>
                </a:lnTo>
                <a:lnTo>
                  <a:pt x="16933" y="76200"/>
                </a:lnTo>
                <a:lnTo>
                  <a:pt x="16933" y="50800"/>
                </a:lnTo>
                <a:lnTo>
                  <a:pt x="25400" y="33866"/>
                </a:lnTo>
                <a:lnTo>
                  <a:pt x="33866" y="16933"/>
                </a:lnTo>
                <a:lnTo>
                  <a:pt x="50800" y="8466"/>
                </a:lnTo>
                <a:lnTo>
                  <a:pt x="67733" y="0"/>
                </a:lnTo>
                <a:lnTo>
                  <a:pt x="84666" y="0"/>
                </a:lnTo>
                <a:lnTo>
                  <a:pt x="110066" y="0"/>
                </a:lnTo>
                <a:lnTo>
                  <a:pt x="135466" y="0"/>
                </a:lnTo>
                <a:lnTo>
                  <a:pt x="160866" y="8466"/>
                </a:lnTo>
                <a:lnTo>
                  <a:pt x="177800" y="16933"/>
                </a:lnTo>
                <a:lnTo>
                  <a:pt x="203200" y="25400"/>
                </a:lnTo>
                <a:lnTo>
                  <a:pt x="220133" y="33866"/>
                </a:lnTo>
                <a:lnTo>
                  <a:pt x="228600" y="42333"/>
                </a:lnTo>
                <a:lnTo>
                  <a:pt x="237066" y="42333"/>
                </a:lnTo>
                <a:lnTo>
                  <a:pt x="237066" y="42333"/>
                </a:lnTo>
                <a:lnTo>
                  <a:pt x="245533" y="33866"/>
                </a:lnTo>
                <a:lnTo>
                  <a:pt x="245533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273800" y="5300133"/>
            <a:ext cx="262468" cy="499535"/>
          </a:xfrm>
          <a:custGeom>
            <a:avLst/>
            <a:gdLst/>
            <a:ahLst/>
            <a:cxnLst/>
            <a:rect l="0" t="0" r="0" b="0"/>
            <a:pathLst>
              <a:path w="262468" h="499535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16934"/>
                </a:lnTo>
                <a:lnTo>
                  <a:pt x="50800" y="33867"/>
                </a:lnTo>
                <a:lnTo>
                  <a:pt x="50800" y="50800"/>
                </a:lnTo>
                <a:lnTo>
                  <a:pt x="50800" y="67734"/>
                </a:lnTo>
                <a:lnTo>
                  <a:pt x="50800" y="93134"/>
                </a:lnTo>
                <a:lnTo>
                  <a:pt x="50800" y="110067"/>
                </a:lnTo>
                <a:lnTo>
                  <a:pt x="50800" y="135467"/>
                </a:lnTo>
                <a:lnTo>
                  <a:pt x="50800" y="169334"/>
                </a:lnTo>
                <a:lnTo>
                  <a:pt x="50800" y="194734"/>
                </a:lnTo>
                <a:lnTo>
                  <a:pt x="50800" y="228600"/>
                </a:lnTo>
                <a:lnTo>
                  <a:pt x="50800" y="262467"/>
                </a:lnTo>
                <a:lnTo>
                  <a:pt x="50800" y="287867"/>
                </a:lnTo>
                <a:lnTo>
                  <a:pt x="50800" y="321734"/>
                </a:lnTo>
                <a:lnTo>
                  <a:pt x="50800" y="355600"/>
                </a:lnTo>
                <a:lnTo>
                  <a:pt x="50800" y="381000"/>
                </a:lnTo>
                <a:lnTo>
                  <a:pt x="50800" y="406400"/>
                </a:lnTo>
                <a:lnTo>
                  <a:pt x="50800" y="431800"/>
                </a:lnTo>
                <a:lnTo>
                  <a:pt x="50800" y="457200"/>
                </a:lnTo>
                <a:lnTo>
                  <a:pt x="59267" y="465667"/>
                </a:lnTo>
                <a:lnTo>
                  <a:pt x="59267" y="482600"/>
                </a:lnTo>
                <a:lnTo>
                  <a:pt x="59267" y="491067"/>
                </a:lnTo>
                <a:lnTo>
                  <a:pt x="50800" y="491067"/>
                </a:lnTo>
                <a:lnTo>
                  <a:pt x="50800" y="499534"/>
                </a:lnTo>
                <a:lnTo>
                  <a:pt x="50800" y="491067"/>
                </a:lnTo>
                <a:lnTo>
                  <a:pt x="50800" y="482600"/>
                </a:lnTo>
                <a:lnTo>
                  <a:pt x="50800" y="474134"/>
                </a:lnTo>
                <a:lnTo>
                  <a:pt x="50800" y="457200"/>
                </a:lnTo>
                <a:lnTo>
                  <a:pt x="42333" y="440267"/>
                </a:lnTo>
                <a:lnTo>
                  <a:pt x="42333" y="423334"/>
                </a:lnTo>
                <a:lnTo>
                  <a:pt x="50800" y="406400"/>
                </a:lnTo>
                <a:lnTo>
                  <a:pt x="50800" y="389467"/>
                </a:lnTo>
                <a:lnTo>
                  <a:pt x="50800" y="364067"/>
                </a:lnTo>
                <a:lnTo>
                  <a:pt x="50800" y="347134"/>
                </a:lnTo>
                <a:lnTo>
                  <a:pt x="50800" y="321734"/>
                </a:lnTo>
                <a:lnTo>
                  <a:pt x="59267" y="304800"/>
                </a:lnTo>
                <a:lnTo>
                  <a:pt x="59267" y="287867"/>
                </a:lnTo>
                <a:lnTo>
                  <a:pt x="67733" y="270934"/>
                </a:lnTo>
                <a:lnTo>
                  <a:pt x="76200" y="254000"/>
                </a:lnTo>
                <a:lnTo>
                  <a:pt x="84667" y="237067"/>
                </a:lnTo>
                <a:lnTo>
                  <a:pt x="101600" y="228600"/>
                </a:lnTo>
                <a:lnTo>
                  <a:pt x="110067" y="220134"/>
                </a:lnTo>
                <a:lnTo>
                  <a:pt x="118533" y="211667"/>
                </a:lnTo>
                <a:lnTo>
                  <a:pt x="135467" y="211667"/>
                </a:lnTo>
                <a:lnTo>
                  <a:pt x="152400" y="211667"/>
                </a:lnTo>
                <a:lnTo>
                  <a:pt x="160867" y="220134"/>
                </a:lnTo>
                <a:lnTo>
                  <a:pt x="177800" y="228600"/>
                </a:lnTo>
                <a:lnTo>
                  <a:pt x="194733" y="237067"/>
                </a:lnTo>
                <a:lnTo>
                  <a:pt x="203200" y="254000"/>
                </a:lnTo>
                <a:lnTo>
                  <a:pt x="211667" y="262467"/>
                </a:lnTo>
                <a:lnTo>
                  <a:pt x="220133" y="287867"/>
                </a:lnTo>
                <a:lnTo>
                  <a:pt x="228600" y="304800"/>
                </a:lnTo>
                <a:lnTo>
                  <a:pt x="237066" y="321734"/>
                </a:lnTo>
                <a:lnTo>
                  <a:pt x="237066" y="347134"/>
                </a:lnTo>
                <a:lnTo>
                  <a:pt x="245534" y="364067"/>
                </a:lnTo>
                <a:lnTo>
                  <a:pt x="245534" y="389467"/>
                </a:lnTo>
                <a:lnTo>
                  <a:pt x="254000" y="414867"/>
                </a:lnTo>
                <a:lnTo>
                  <a:pt x="254000" y="431800"/>
                </a:lnTo>
                <a:lnTo>
                  <a:pt x="254000" y="448734"/>
                </a:lnTo>
                <a:lnTo>
                  <a:pt x="262467" y="457200"/>
                </a:lnTo>
                <a:lnTo>
                  <a:pt x="262467" y="474134"/>
                </a:lnTo>
                <a:lnTo>
                  <a:pt x="262467" y="474134"/>
                </a:lnTo>
                <a:lnTo>
                  <a:pt x="262467" y="474134"/>
                </a:lnTo>
                <a:lnTo>
                  <a:pt x="262467" y="482600"/>
                </a:lnTo>
                <a:lnTo>
                  <a:pt x="262467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570133" y="5571067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67734" y="42333"/>
                </a:moveTo>
                <a:lnTo>
                  <a:pt x="59267" y="42333"/>
                </a:lnTo>
                <a:lnTo>
                  <a:pt x="59267" y="42333"/>
                </a:lnTo>
                <a:lnTo>
                  <a:pt x="59267" y="33866"/>
                </a:lnTo>
                <a:lnTo>
                  <a:pt x="50800" y="33866"/>
                </a:lnTo>
                <a:lnTo>
                  <a:pt x="42334" y="33866"/>
                </a:lnTo>
                <a:lnTo>
                  <a:pt x="42334" y="33866"/>
                </a:lnTo>
                <a:lnTo>
                  <a:pt x="33867" y="33866"/>
                </a:lnTo>
                <a:lnTo>
                  <a:pt x="25401" y="42333"/>
                </a:lnTo>
                <a:lnTo>
                  <a:pt x="16933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35466"/>
                </a:lnTo>
                <a:lnTo>
                  <a:pt x="16933" y="152400"/>
                </a:lnTo>
                <a:lnTo>
                  <a:pt x="33867" y="169333"/>
                </a:lnTo>
                <a:lnTo>
                  <a:pt x="42334" y="186266"/>
                </a:lnTo>
                <a:lnTo>
                  <a:pt x="59267" y="203200"/>
                </a:lnTo>
                <a:lnTo>
                  <a:pt x="76200" y="220133"/>
                </a:lnTo>
                <a:lnTo>
                  <a:pt x="93133" y="237066"/>
                </a:lnTo>
                <a:lnTo>
                  <a:pt x="101601" y="237066"/>
                </a:lnTo>
                <a:lnTo>
                  <a:pt x="118534" y="245533"/>
                </a:lnTo>
                <a:lnTo>
                  <a:pt x="127000" y="245533"/>
                </a:lnTo>
                <a:lnTo>
                  <a:pt x="135467" y="245533"/>
                </a:lnTo>
                <a:lnTo>
                  <a:pt x="143934" y="237066"/>
                </a:lnTo>
                <a:lnTo>
                  <a:pt x="152400" y="220133"/>
                </a:lnTo>
                <a:lnTo>
                  <a:pt x="152400" y="203200"/>
                </a:lnTo>
                <a:lnTo>
                  <a:pt x="143934" y="186266"/>
                </a:lnTo>
                <a:lnTo>
                  <a:pt x="143934" y="169333"/>
                </a:lnTo>
                <a:lnTo>
                  <a:pt x="135467" y="143933"/>
                </a:lnTo>
                <a:lnTo>
                  <a:pt x="127000" y="127000"/>
                </a:lnTo>
                <a:lnTo>
                  <a:pt x="118534" y="101600"/>
                </a:lnTo>
                <a:lnTo>
                  <a:pt x="101601" y="84666"/>
                </a:lnTo>
                <a:lnTo>
                  <a:pt x="93133" y="67733"/>
                </a:lnTo>
                <a:lnTo>
                  <a:pt x="84667" y="50800"/>
                </a:lnTo>
                <a:lnTo>
                  <a:pt x="76200" y="33866"/>
                </a:lnTo>
                <a:lnTo>
                  <a:pt x="76200" y="16933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798733" y="5545667"/>
            <a:ext cx="313268" cy="245534"/>
          </a:xfrm>
          <a:custGeom>
            <a:avLst/>
            <a:gdLst/>
            <a:ahLst/>
            <a:cxnLst/>
            <a:rect l="0" t="0" r="0" b="0"/>
            <a:pathLst>
              <a:path w="313268" h="2455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16933" y="177800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03200"/>
                </a:lnTo>
                <a:lnTo>
                  <a:pt x="25401" y="194733"/>
                </a:lnTo>
                <a:lnTo>
                  <a:pt x="25401" y="169333"/>
                </a:lnTo>
                <a:lnTo>
                  <a:pt x="25401" y="152400"/>
                </a:lnTo>
                <a:lnTo>
                  <a:pt x="25401" y="135466"/>
                </a:lnTo>
                <a:lnTo>
                  <a:pt x="33867" y="110066"/>
                </a:lnTo>
                <a:lnTo>
                  <a:pt x="33867" y="93133"/>
                </a:lnTo>
                <a:lnTo>
                  <a:pt x="42334" y="76200"/>
                </a:lnTo>
                <a:lnTo>
                  <a:pt x="50800" y="59266"/>
                </a:lnTo>
                <a:lnTo>
                  <a:pt x="59267" y="50800"/>
                </a:lnTo>
                <a:lnTo>
                  <a:pt x="67734" y="42333"/>
                </a:lnTo>
                <a:lnTo>
                  <a:pt x="76200" y="42333"/>
                </a:lnTo>
                <a:lnTo>
                  <a:pt x="84667" y="42333"/>
                </a:lnTo>
                <a:lnTo>
                  <a:pt x="93133" y="50800"/>
                </a:lnTo>
                <a:lnTo>
                  <a:pt x="110067" y="59266"/>
                </a:lnTo>
                <a:lnTo>
                  <a:pt x="118534" y="76200"/>
                </a:lnTo>
                <a:lnTo>
                  <a:pt x="127000" y="84666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43934" y="143933"/>
                </a:lnTo>
                <a:lnTo>
                  <a:pt x="152400" y="160866"/>
                </a:lnTo>
                <a:lnTo>
                  <a:pt x="152400" y="177800"/>
                </a:lnTo>
                <a:lnTo>
                  <a:pt x="152400" y="194733"/>
                </a:lnTo>
                <a:lnTo>
                  <a:pt x="152400" y="211666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0867" y="228600"/>
                </a:lnTo>
                <a:lnTo>
                  <a:pt x="160867" y="220133"/>
                </a:lnTo>
                <a:lnTo>
                  <a:pt x="160867" y="211666"/>
                </a:lnTo>
                <a:lnTo>
                  <a:pt x="160867" y="194733"/>
                </a:lnTo>
                <a:lnTo>
                  <a:pt x="160867" y="186266"/>
                </a:lnTo>
                <a:lnTo>
                  <a:pt x="169333" y="160866"/>
                </a:lnTo>
                <a:lnTo>
                  <a:pt x="169333" y="143933"/>
                </a:lnTo>
                <a:lnTo>
                  <a:pt x="169333" y="118533"/>
                </a:lnTo>
                <a:lnTo>
                  <a:pt x="169333" y="101600"/>
                </a:lnTo>
                <a:lnTo>
                  <a:pt x="169333" y="84666"/>
                </a:lnTo>
                <a:lnTo>
                  <a:pt x="177801" y="67733"/>
                </a:lnTo>
                <a:lnTo>
                  <a:pt x="177801" y="59266"/>
                </a:lnTo>
                <a:lnTo>
                  <a:pt x="186267" y="50800"/>
                </a:lnTo>
                <a:lnTo>
                  <a:pt x="186267" y="42333"/>
                </a:lnTo>
                <a:lnTo>
                  <a:pt x="194734" y="42333"/>
                </a:lnTo>
                <a:lnTo>
                  <a:pt x="203200" y="50800"/>
                </a:lnTo>
                <a:lnTo>
                  <a:pt x="211667" y="59266"/>
                </a:lnTo>
                <a:lnTo>
                  <a:pt x="220134" y="59266"/>
                </a:lnTo>
                <a:lnTo>
                  <a:pt x="228600" y="76200"/>
                </a:lnTo>
                <a:lnTo>
                  <a:pt x="237067" y="93133"/>
                </a:lnTo>
                <a:lnTo>
                  <a:pt x="245533" y="101600"/>
                </a:lnTo>
                <a:lnTo>
                  <a:pt x="254001" y="127000"/>
                </a:lnTo>
                <a:lnTo>
                  <a:pt x="254001" y="143933"/>
                </a:lnTo>
                <a:lnTo>
                  <a:pt x="262467" y="169333"/>
                </a:lnTo>
                <a:lnTo>
                  <a:pt x="270934" y="186266"/>
                </a:lnTo>
                <a:lnTo>
                  <a:pt x="279400" y="203200"/>
                </a:lnTo>
                <a:lnTo>
                  <a:pt x="287867" y="220133"/>
                </a:lnTo>
                <a:lnTo>
                  <a:pt x="287867" y="228600"/>
                </a:lnTo>
                <a:lnTo>
                  <a:pt x="296334" y="245533"/>
                </a:lnTo>
                <a:lnTo>
                  <a:pt x="296334" y="245533"/>
                </a:lnTo>
                <a:lnTo>
                  <a:pt x="304800" y="245533"/>
                </a:lnTo>
                <a:lnTo>
                  <a:pt x="304800" y="228600"/>
                </a:lnTo>
                <a:lnTo>
                  <a:pt x="304800" y="228600"/>
                </a:lnTo>
                <a:lnTo>
                  <a:pt x="313267" y="220133"/>
                </a:lnTo>
                <a:lnTo>
                  <a:pt x="313267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171267" y="5376333"/>
            <a:ext cx="177800" cy="440268"/>
          </a:xfrm>
          <a:custGeom>
            <a:avLst/>
            <a:gdLst/>
            <a:ahLst/>
            <a:cxnLst/>
            <a:rect l="0" t="0" r="0" b="0"/>
            <a:pathLst>
              <a:path w="177800" h="4402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25399" y="59267"/>
                </a:lnTo>
                <a:lnTo>
                  <a:pt x="25399" y="76200"/>
                </a:lnTo>
                <a:lnTo>
                  <a:pt x="25399" y="101600"/>
                </a:lnTo>
                <a:lnTo>
                  <a:pt x="25399" y="127000"/>
                </a:lnTo>
                <a:lnTo>
                  <a:pt x="25399" y="152400"/>
                </a:lnTo>
                <a:lnTo>
                  <a:pt x="25399" y="186267"/>
                </a:lnTo>
                <a:lnTo>
                  <a:pt x="25399" y="220134"/>
                </a:lnTo>
                <a:lnTo>
                  <a:pt x="25399" y="245534"/>
                </a:lnTo>
                <a:lnTo>
                  <a:pt x="25399" y="279400"/>
                </a:lnTo>
                <a:lnTo>
                  <a:pt x="25399" y="304800"/>
                </a:lnTo>
                <a:lnTo>
                  <a:pt x="16933" y="338667"/>
                </a:lnTo>
                <a:lnTo>
                  <a:pt x="16933" y="364067"/>
                </a:lnTo>
                <a:lnTo>
                  <a:pt x="25399" y="381000"/>
                </a:lnTo>
                <a:lnTo>
                  <a:pt x="25399" y="397934"/>
                </a:lnTo>
                <a:lnTo>
                  <a:pt x="25399" y="414867"/>
                </a:lnTo>
                <a:lnTo>
                  <a:pt x="25399" y="423334"/>
                </a:lnTo>
                <a:lnTo>
                  <a:pt x="25399" y="423334"/>
                </a:lnTo>
                <a:lnTo>
                  <a:pt x="25399" y="423334"/>
                </a:lnTo>
                <a:lnTo>
                  <a:pt x="25399" y="414867"/>
                </a:lnTo>
                <a:lnTo>
                  <a:pt x="25399" y="406400"/>
                </a:lnTo>
                <a:lnTo>
                  <a:pt x="25399" y="397934"/>
                </a:lnTo>
                <a:lnTo>
                  <a:pt x="25399" y="381000"/>
                </a:lnTo>
                <a:lnTo>
                  <a:pt x="33867" y="355600"/>
                </a:lnTo>
                <a:lnTo>
                  <a:pt x="33867" y="338667"/>
                </a:lnTo>
                <a:lnTo>
                  <a:pt x="33867" y="313267"/>
                </a:lnTo>
                <a:lnTo>
                  <a:pt x="42333" y="296334"/>
                </a:lnTo>
                <a:lnTo>
                  <a:pt x="42333" y="279400"/>
                </a:lnTo>
                <a:lnTo>
                  <a:pt x="50800" y="270934"/>
                </a:lnTo>
                <a:lnTo>
                  <a:pt x="67733" y="262467"/>
                </a:lnTo>
                <a:lnTo>
                  <a:pt x="84666" y="262467"/>
                </a:lnTo>
                <a:lnTo>
                  <a:pt x="93133" y="270934"/>
                </a:lnTo>
                <a:lnTo>
                  <a:pt x="110067" y="279400"/>
                </a:lnTo>
                <a:lnTo>
                  <a:pt x="127000" y="287867"/>
                </a:lnTo>
                <a:lnTo>
                  <a:pt x="143933" y="304800"/>
                </a:lnTo>
                <a:lnTo>
                  <a:pt x="152400" y="321734"/>
                </a:lnTo>
                <a:lnTo>
                  <a:pt x="169333" y="338667"/>
                </a:lnTo>
                <a:lnTo>
                  <a:pt x="177799" y="355600"/>
                </a:lnTo>
                <a:lnTo>
                  <a:pt x="177799" y="372534"/>
                </a:lnTo>
                <a:lnTo>
                  <a:pt x="169333" y="389467"/>
                </a:lnTo>
                <a:lnTo>
                  <a:pt x="160866" y="397934"/>
                </a:lnTo>
                <a:lnTo>
                  <a:pt x="152400" y="414867"/>
                </a:lnTo>
                <a:lnTo>
                  <a:pt x="135466" y="431800"/>
                </a:lnTo>
                <a:lnTo>
                  <a:pt x="127000" y="431800"/>
                </a:lnTo>
                <a:lnTo>
                  <a:pt x="101599" y="440267"/>
                </a:lnTo>
                <a:lnTo>
                  <a:pt x="84666" y="440267"/>
                </a:lnTo>
                <a:lnTo>
                  <a:pt x="76200" y="440267"/>
                </a:lnTo>
                <a:lnTo>
                  <a:pt x="59266" y="431800"/>
                </a:lnTo>
                <a:lnTo>
                  <a:pt x="50800" y="431800"/>
                </a:lnTo>
                <a:lnTo>
                  <a:pt x="42333" y="423334"/>
                </a:lnTo>
                <a:lnTo>
                  <a:pt x="42333" y="406400"/>
                </a:lnTo>
                <a:lnTo>
                  <a:pt x="42333" y="406400"/>
                </a:lnTo>
                <a:lnTo>
                  <a:pt x="42333" y="389467"/>
                </a:lnTo>
                <a:lnTo>
                  <a:pt x="42333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391400" y="5571067"/>
            <a:ext cx="135468" cy="220134"/>
          </a:xfrm>
          <a:custGeom>
            <a:avLst/>
            <a:gdLst/>
            <a:ahLst/>
            <a:cxnLst/>
            <a:rect l="0" t="0" r="0" b="0"/>
            <a:pathLst>
              <a:path w="135468" h="2201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16933" y="160866"/>
                </a:lnTo>
                <a:lnTo>
                  <a:pt x="16933" y="177800"/>
                </a:lnTo>
                <a:lnTo>
                  <a:pt x="25400" y="194733"/>
                </a:lnTo>
                <a:lnTo>
                  <a:pt x="25400" y="203200"/>
                </a:lnTo>
                <a:lnTo>
                  <a:pt x="42334" y="211666"/>
                </a:lnTo>
                <a:lnTo>
                  <a:pt x="50800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93133" y="220133"/>
                </a:lnTo>
                <a:lnTo>
                  <a:pt x="101600" y="211666"/>
                </a:lnTo>
                <a:lnTo>
                  <a:pt x="110066" y="194733"/>
                </a:lnTo>
                <a:lnTo>
                  <a:pt x="118534" y="177800"/>
                </a:lnTo>
                <a:lnTo>
                  <a:pt x="127000" y="160866"/>
                </a:lnTo>
                <a:lnTo>
                  <a:pt x="135467" y="143933"/>
                </a:lnTo>
                <a:lnTo>
                  <a:pt x="135467" y="127000"/>
                </a:lnTo>
                <a:lnTo>
                  <a:pt x="135467" y="101600"/>
                </a:lnTo>
                <a:lnTo>
                  <a:pt x="135467" y="84666"/>
                </a:lnTo>
                <a:lnTo>
                  <a:pt x="135467" y="67733"/>
                </a:lnTo>
                <a:lnTo>
                  <a:pt x="127000" y="50800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620000" y="5579533"/>
            <a:ext cx="169334" cy="372535"/>
          </a:xfrm>
          <a:custGeom>
            <a:avLst/>
            <a:gdLst/>
            <a:ahLst/>
            <a:cxnLst/>
            <a:rect l="0" t="0" r="0" b="0"/>
            <a:pathLst>
              <a:path w="169334" h="372535">
                <a:moveTo>
                  <a:pt x="93133" y="0"/>
                </a:move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4" y="0"/>
                </a:lnTo>
                <a:lnTo>
                  <a:pt x="33866" y="0"/>
                </a:lnTo>
                <a:lnTo>
                  <a:pt x="16933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0" y="42334"/>
                </a:lnTo>
                <a:lnTo>
                  <a:pt x="0" y="50800"/>
                </a:lnTo>
                <a:lnTo>
                  <a:pt x="8467" y="67734"/>
                </a:lnTo>
                <a:lnTo>
                  <a:pt x="16933" y="84667"/>
                </a:lnTo>
                <a:lnTo>
                  <a:pt x="25400" y="101600"/>
                </a:lnTo>
                <a:lnTo>
                  <a:pt x="42334" y="127000"/>
                </a:lnTo>
                <a:lnTo>
                  <a:pt x="67733" y="143934"/>
                </a:lnTo>
                <a:lnTo>
                  <a:pt x="84667" y="169334"/>
                </a:lnTo>
                <a:lnTo>
                  <a:pt x="101600" y="186267"/>
                </a:lnTo>
                <a:lnTo>
                  <a:pt x="118534" y="211667"/>
                </a:lnTo>
                <a:lnTo>
                  <a:pt x="135467" y="237067"/>
                </a:lnTo>
                <a:lnTo>
                  <a:pt x="152400" y="254000"/>
                </a:lnTo>
                <a:lnTo>
                  <a:pt x="160867" y="279400"/>
                </a:lnTo>
                <a:lnTo>
                  <a:pt x="169333" y="304800"/>
                </a:lnTo>
                <a:lnTo>
                  <a:pt x="169333" y="321734"/>
                </a:lnTo>
                <a:lnTo>
                  <a:pt x="169333" y="330200"/>
                </a:lnTo>
                <a:lnTo>
                  <a:pt x="152400" y="347134"/>
                </a:lnTo>
                <a:lnTo>
                  <a:pt x="143933" y="355600"/>
                </a:lnTo>
                <a:lnTo>
                  <a:pt x="127000" y="364067"/>
                </a:lnTo>
                <a:lnTo>
                  <a:pt x="110066" y="364067"/>
                </a:lnTo>
                <a:lnTo>
                  <a:pt x="84667" y="372534"/>
                </a:lnTo>
                <a:lnTo>
                  <a:pt x="59267" y="364067"/>
                </a:lnTo>
                <a:lnTo>
                  <a:pt x="33866" y="364067"/>
                </a:lnTo>
                <a:lnTo>
                  <a:pt x="33866" y="364067"/>
                </a:lnTo>
                <a:lnTo>
                  <a:pt x="8467" y="355600"/>
                </a:lnTo>
                <a:lnTo>
                  <a:pt x="8467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705600" y="4859867"/>
            <a:ext cx="880535" cy="16934"/>
          </a:xfrm>
          <a:custGeom>
            <a:avLst/>
            <a:gdLst/>
            <a:ahLst/>
            <a:cxnLst/>
            <a:rect l="0" t="0" r="0" b="0"/>
            <a:pathLst>
              <a:path w="880535" h="16934">
                <a:moveTo>
                  <a:pt x="880534" y="8466"/>
                </a:moveTo>
                <a:lnTo>
                  <a:pt x="863600" y="8466"/>
                </a:lnTo>
                <a:lnTo>
                  <a:pt x="846667" y="8466"/>
                </a:lnTo>
                <a:lnTo>
                  <a:pt x="829733" y="8466"/>
                </a:lnTo>
                <a:lnTo>
                  <a:pt x="804334" y="8466"/>
                </a:lnTo>
                <a:lnTo>
                  <a:pt x="770467" y="8466"/>
                </a:lnTo>
                <a:lnTo>
                  <a:pt x="736600" y="8466"/>
                </a:lnTo>
                <a:lnTo>
                  <a:pt x="702733" y="8466"/>
                </a:lnTo>
                <a:lnTo>
                  <a:pt x="660400" y="8466"/>
                </a:lnTo>
                <a:lnTo>
                  <a:pt x="609600" y="0"/>
                </a:lnTo>
                <a:lnTo>
                  <a:pt x="567266" y="0"/>
                </a:lnTo>
                <a:lnTo>
                  <a:pt x="516467" y="0"/>
                </a:lnTo>
                <a:lnTo>
                  <a:pt x="465667" y="0"/>
                </a:lnTo>
                <a:lnTo>
                  <a:pt x="414866" y="0"/>
                </a:lnTo>
                <a:lnTo>
                  <a:pt x="372533" y="8466"/>
                </a:lnTo>
                <a:lnTo>
                  <a:pt x="321733" y="8466"/>
                </a:lnTo>
                <a:lnTo>
                  <a:pt x="270934" y="8466"/>
                </a:lnTo>
                <a:lnTo>
                  <a:pt x="228600" y="8466"/>
                </a:lnTo>
                <a:lnTo>
                  <a:pt x="186266" y="8466"/>
                </a:lnTo>
                <a:lnTo>
                  <a:pt x="152400" y="8466"/>
                </a:lnTo>
                <a:lnTo>
                  <a:pt x="118534" y="8466"/>
                </a:lnTo>
                <a:lnTo>
                  <a:pt x="84667" y="16933"/>
                </a:lnTo>
                <a:lnTo>
                  <a:pt x="59267" y="16933"/>
                </a:lnTo>
                <a:lnTo>
                  <a:pt x="33866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426200" y="6002867"/>
            <a:ext cx="829734" cy="25401"/>
          </a:xfrm>
          <a:custGeom>
            <a:avLst/>
            <a:gdLst/>
            <a:ahLst/>
            <a:cxnLst/>
            <a:rect l="0" t="0" r="0" b="0"/>
            <a:pathLst>
              <a:path w="829734" h="25401">
                <a:moveTo>
                  <a:pt x="829733" y="0"/>
                </a:moveTo>
                <a:lnTo>
                  <a:pt x="821267" y="0"/>
                </a:lnTo>
                <a:lnTo>
                  <a:pt x="821267" y="0"/>
                </a:lnTo>
                <a:lnTo>
                  <a:pt x="812800" y="0"/>
                </a:lnTo>
                <a:lnTo>
                  <a:pt x="812800" y="0"/>
                </a:lnTo>
                <a:lnTo>
                  <a:pt x="804333" y="0"/>
                </a:lnTo>
                <a:lnTo>
                  <a:pt x="795867" y="0"/>
                </a:lnTo>
                <a:lnTo>
                  <a:pt x="787400" y="0"/>
                </a:lnTo>
                <a:lnTo>
                  <a:pt x="770466" y="0"/>
                </a:lnTo>
                <a:lnTo>
                  <a:pt x="753533" y="0"/>
                </a:lnTo>
                <a:lnTo>
                  <a:pt x="728133" y="0"/>
                </a:lnTo>
                <a:lnTo>
                  <a:pt x="711200" y="0"/>
                </a:lnTo>
                <a:lnTo>
                  <a:pt x="677333" y="0"/>
                </a:lnTo>
                <a:lnTo>
                  <a:pt x="651933" y="0"/>
                </a:lnTo>
                <a:lnTo>
                  <a:pt x="618066" y="0"/>
                </a:lnTo>
                <a:lnTo>
                  <a:pt x="584200" y="0"/>
                </a:lnTo>
                <a:lnTo>
                  <a:pt x="550334" y="0"/>
                </a:lnTo>
                <a:lnTo>
                  <a:pt x="508000" y="0"/>
                </a:lnTo>
                <a:lnTo>
                  <a:pt x="465666" y="0"/>
                </a:lnTo>
                <a:lnTo>
                  <a:pt x="423333" y="0"/>
                </a:lnTo>
                <a:lnTo>
                  <a:pt x="381000" y="0"/>
                </a:lnTo>
                <a:lnTo>
                  <a:pt x="330200" y="0"/>
                </a:lnTo>
                <a:lnTo>
                  <a:pt x="287867" y="0"/>
                </a:lnTo>
                <a:lnTo>
                  <a:pt x="245534" y="0"/>
                </a:lnTo>
                <a:lnTo>
                  <a:pt x="203200" y="0"/>
                </a:lnTo>
                <a:lnTo>
                  <a:pt x="177800" y="0"/>
                </a:lnTo>
                <a:lnTo>
                  <a:pt x="143933" y="0"/>
                </a:lnTo>
                <a:lnTo>
                  <a:pt x="110067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42333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9" y="1503609"/>
            <a:ext cx="43434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5875867" y="1634067"/>
            <a:ext cx="2243668" cy="1972734"/>
          </a:xfrm>
          <a:custGeom>
            <a:avLst/>
            <a:gdLst/>
            <a:ahLst/>
            <a:cxnLst/>
            <a:rect l="0" t="0" r="0" b="0"/>
            <a:pathLst>
              <a:path w="2243668" h="1972734">
                <a:moveTo>
                  <a:pt x="101600" y="76200"/>
                </a:moveTo>
                <a:lnTo>
                  <a:pt x="101600" y="76200"/>
                </a:lnTo>
                <a:lnTo>
                  <a:pt x="101600" y="76200"/>
                </a:lnTo>
                <a:lnTo>
                  <a:pt x="101600" y="76200"/>
                </a:lnTo>
                <a:lnTo>
                  <a:pt x="93133" y="84666"/>
                </a:lnTo>
                <a:lnTo>
                  <a:pt x="93133" y="84666"/>
                </a:lnTo>
                <a:lnTo>
                  <a:pt x="93133" y="84666"/>
                </a:lnTo>
                <a:lnTo>
                  <a:pt x="93133" y="84666"/>
                </a:lnTo>
                <a:lnTo>
                  <a:pt x="93133" y="93133"/>
                </a:lnTo>
                <a:lnTo>
                  <a:pt x="93133" y="110066"/>
                </a:lnTo>
                <a:lnTo>
                  <a:pt x="93133" y="118533"/>
                </a:lnTo>
                <a:lnTo>
                  <a:pt x="93133" y="135466"/>
                </a:lnTo>
                <a:lnTo>
                  <a:pt x="93133" y="152400"/>
                </a:lnTo>
                <a:lnTo>
                  <a:pt x="93133" y="177800"/>
                </a:lnTo>
                <a:lnTo>
                  <a:pt x="93133" y="203200"/>
                </a:lnTo>
                <a:lnTo>
                  <a:pt x="84666" y="237066"/>
                </a:lnTo>
                <a:lnTo>
                  <a:pt x="84666" y="270933"/>
                </a:lnTo>
                <a:lnTo>
                  <a:pt x="84666" y="296333"/>
                </a:lnTo>
                <a:lnTo>
                  <a:pt x="84666" y="338666"/>
                </a:lnTo>
                <a:lnTo>
                  <a:pt x="76200" y="372533"/>
                </a:lnTo>
                <a:lnTo>
                  <a:pt x="76200" y="406400"/>
                </a:lnTo>
                <a:lnTo>
                  <a:pt x="67733" y="448733"/>
                </a:lnTo>
                <a:lnTo>
                  <a:pt x="67733" y="482600"/>
                </a:lnTo>
                <a:lnTo>
                  <a:pt x="67733" y="524933"/>
                </a:lnTo>
                <a:lnTo>
                  <a:pt x="59266" y="558800"/>
                </a:lnTo>
                <a:lnTo>
                  <a:pt x="59266" y="601133"/>
                </a:lnTo>
                <a:lnTo>
                  <a:pt x="59266" y="643466"/>
                </a:lnTo>
                <a:lnTo>
                  <a:pt x="50800" y="685800"/>
                </a:lnTo>
                <a:lnTo>
                  <a:pt x="42333" y="728133"/>
                </a:lnTo>
                <a:lnTo>
                  <a:pt x="42333" y="770466"/>
                </a:lnTo>
                <a:lnTo>
                  <a:pt x="42333" y="812800"/>
                </a:lnTo>
                <a:lnTo>
                  <a:pt x="33866" y="855133"/>
                </a:lnTo>
                <a:lnTo>
                  <a:pt x="33866" y="897466"/>
                </a:lnTo>
                <a:lnTo>
                  <a:pt x="33866" y="948266"/>
                </a:lnTo>
                <a:lnTo>
                  <a:pt x="25400" y="990600"/>
                </a:lnTo>
                <a:lnTo>
                  <a:pt x="25400" y="1032933"/>
                </a:lnTo>
                <a:lnTo>
                  <a:pt x="25400" y="1083733"/>
                </a:lnTo>
                <a:lnTo>
                  <a:pt x="16933" y="1126066"/>
                </a:lnTo>
                <a:lnTo>
                  <a:pt x="16933" y="1168400"/>
                </a:lnTo>
                <a:lnTo>
                  <a:pt x="16933" y="1210733"/>
                </a:lnTo>
                <a:lnTo>
                  <a:pt x="8466" y="1253066"/>
                </a:lnTo>
                <a:lnTo>
                  <a:pt x="8466" y="1295400"/>
                </a:lnTo>
                <a:lnTo>
                  <a:pt x="8466" y="1329266"/>
                </a:lnTo>
                <a:lnTo>
                  <a:pt x="8466" y="1363133"/>
                </a:lnTo>
                <a:lnTo>
                  <a:pt x="8466" y="1397000"/>
                </a:lnTo>
                <a:lnTo>
                  <a:pt x="0" y="1430866"/>
                </a:lnTo>
                <a:lnTo>
                  <a:pt x="0" y="1464733"/>
                </a:lnTo>
                <a:lnTo>
                  <a:pt x="0" y="1498600"/>
                </a:lnTo>
                <a:lnTo>
                  <a:pt x="0" y="1532466"/>
                </a:lnTo>
                <a:lnTo>
                  <a:pt x="0" y="1557866"/>
                </a:lnTo>
                <a:lnTo>
                  <a:pt x="0" y="1583266"/>
                </a:lnTo>
                <a:lnTo>
                  <a:pt x="0" y="1608666"/>
                </a:lnTo>
                <a:lnTo>
                  <a:pt x="0" y="1634066"/>
                </a:lnTo>
                <a:lnTo>
                  <a:pt x="0" y="1651000"/>
                </a:lnTo>
                <a:lnTo>
                  <a:pt x="0" y="1676400"/>
                </a:lnTo>
                <a:lnTo>
                  <a:pt x="0" y="1693333"/>
                </a:lnTo>
                <a:lnTo>
                  <a:pt x="8466" y="1710266"/>
                </a:lnTo>
                <a:lnTo>
                  <a:pt x="8466" y="1727200"/>
                </a:lnTo>
                <a:lnTo>
                  <a:pt x="8466" y="1744133"/>
                </a:lnTo>
                <a:lnTo>
                  <a:pt x="8466" y="1752600"/>
                </a:lnTo>
                <a:lnTo>
                  <a:pt x="16933" y="1769533"/>
                </a:lnTo>
                <a:lnTo>
                  <a:pt x="16933" y="1778000"/>
                </a:lnTo>
                <a:lnTo>
                  <a:pt x="16933" y="1794933"/>
                </a:lnTo>
                <a:lnTo>
                  <a:pt x="16933" y="1803400"/>
                </a:lnTo>
                <a:lnTo>
                  <a:pt x="25400" y="1811866"/>
                </a:lnTo>
                <a:lnTo>
                  <a:pt x="25400" y="1820333"/>
                </a:lnTo>
                <a:lnTo>
                  <a:pt x="25400" y="1828800"/>
                </a:lnTo>
                <a:lnTo>
                  <a:pt x="33866" y="1837266"/>
                </a:lnTo>
                <a:lnTo>
                  <a:pt x="42333" y="1837266"/>
                </a:lnTo>
                <a:lnTo>
                  <a:pt x="42333" y="1837266"/>
                </a:lnTo>
                <a:lnTo>
                  <a:pt x="50800" y="1837266"/>
                </a:lnTo>
                <a:lnTo>
                  <a:pt x="59266" y="1837266"/>
                </a:lnTo>
                <a:lnTo>
                  <a:pt x="67733" y="1845733"/>
                </a:lnTo>
                <a:lnTo>
                  <a:pt x="76200" y="1845733"/>
                </a:lnTo>
                <a:lnTo>
                  <a:pt x="93133" y="1845733"/>
                </a:lnTo>
                <a:lnTo>
                  <a:pt x="101600" y="1845733"/>
                </a:lnTo>
                <a:lnTo>
                  <a:pt x="118533" y="1845733"/>
                </a:lnTo>
                <a:lnTo>
                  <a:pt x="135466" y="1845733"/>
                </a:lnTo>
                <a:lnTo>
                  <a:pt x="160866" y="1845733"/>
                </a:lnTo>
                <a:lnTo>
                  <a:pt x="177800" y="1845733"/>
                </a:lnTo>
                <a:lnTo>
                  <a:pt x="203200" y="1854200"/>
                </a:lnTo>
                <a:lnTo>
                  <a:pt x="228600" y="1854200"/>
                </a:lnTo>
                <a:lnTo>
                  <a:pt x="245533" y="1854200"/>
                </a:lnTo>
                <a:lnTo>
                  <a:pt x="262466" y="1854200"/>
                </a:lnTo>
                <a:lnTo>
                  <a:pt x="287866" y="1862666"/>
                </a:lnTo>
                <a:lnTo>
                  <a:pt x="304800" y="1862666"/>
                </a:lnTo>
                <a:lnTo>
                  <a:pt x="338666" y="1862666"/>
                </a:lnTo>
                <a:lnTo>
                  <a:pt x="364066" y="1862666"/>
                </a:lnTo>
                <a:lnTo>
                  <a:pt x="397933" y="1862666"/>
                </a:lnTo>
                <a:lnTo>
                  <a:pt x="423333" y="1871133"/>
                </a:lnTo>
                <a:lnTo>
                  <a:pt x="448733" y="1871133"/>
                </a:lnTo>
                <a:lnTo>
                  <a:pt x="474133" y="1871133"/>
                </a:lnTo>
                <a:lnTo>
                  <a:pt x="508000" y="1879600"/>
                </a:lnTo>
                <a:lnTo>
                  <a:pt x="533400" y="1879600"/>
                </a:lnTo>
                <a:lnTo>
                  <a:pt x="567266" y="1879600"/>
                </a:lnTo>
                <a:lnTo>
                  <a:pt x="592666" y="1879600"/>
                </a:lnTo>
                <a:lnTo>
                  <a:pt x="626533" y="1888066"/>
                </a:lnTo>
                <a:lnTo>
                  <a:pt x="660400" y="1888066"/>
                </a:lnTo>
                <a:lnTo>
                  <a:pt x="685800" y="1888066"/>
                </a:lnTo>
                <a:lnTo>
                  <a:pt x="719667" y="1896533"/>
                </a:lnTo>
                <a:lnTo>
                  <a:pt x="753533" y="1896533"/>
                </a:lnTo>
                <a:lnTo>
                  <a:pt x="778933" y="1896533"/>
                </a:lnTo>
                <a:lnTo>
                  <a:pt x="812800" y="1905000"/>
                </a:lnTo>
                <a:lnTo>
                  <a:pt x="846666" y="1905000"/>
                </a:lnTo>
                <a:lnTo>
                  <a:pt x="872067" y="1905000"/>
                </a:lnTo>
                <a:lnTo>
                  <a:pt x="905933" y="1905000"/>
                </a:lnTo>
                <a:lnTo>
                  <a:pt x="931333" y="1913466"/>
                </a:lnTo>
                <a:lnTo>
                  <a:pt x="965200" y="1913466"/>
                </a:lnTo>
                <a:lnTo>
                  <a:pt x="999066" y="1913466"/>
                </a:lnTo>
                <a:lnTo>
                  <a:pt x="1024467" y="1913466"/>
                </a:lnTo>
                <a:lnTo>
                  <a:pt x="1049866" y="1913466"/>
                </a:lnTo>
                <a:lnTo>
                  <a:pt x="1075266" y="1921933"/>
                </a:lnTo>
                <a:lnTo>
                  <a:pt x="1109133" y="1921933"/>
                </a:lnTo>
                <a:lnTo>
                  <a:pt x="1134533" y="1921933"/>
                </a:lnTo>
                <a:lnTo>
                  <a:pt x="1168399" y="1921933"/>
                </a:lnTo>
                <a:lnTo>
                  <a:pt x="1193800" y="1921933"/>
                </a:lnTo>
                <a:lnTo>
                  <a:pt x="1219200" y="1930400"/>
                </a:lnTo>
                <a:lnTo>
                  <a:pt x="1244599" y="1930400"/>
                </a:lnTo>
                <a:lnTo>
                  <a:pt x="1270000" y="1930400"/>
                </a:lnTo>
                <a:lnTo>
                  <a:pt x="1295400" y="1930400"/>
                </a:lnTo>
                <a:lnTo>
                  <a:pt x="1320799" y="1930400"/>
                </a:lnTo>
                <a:lnTo>
                  <a:pt x="1346200" y="1930400"/>
                </a:lnTo>
                <a:lnTo>
                  <a:pt x="1371600" y="1930400"/>
                </a:lnTo>
                <a:lnTo>
                  <a:pt x="1396999" y="1930400"/>
                </a:lnTo>
                <a:lnTo>
                  <a:pt x="1422400" y="1930400"/>
                </a:lnTo>
                <a:lnTo>
                  <a:pt x="1439333" y="1938866"/>
                </a:lnTo>
                <a:lnTo>
                  <a:pt x="1464733" y="1938866"/>
                </a:lnTo>
                <a:lnTo>
                  <a:pt x="1481667" y="1938866"/>
                </a:lnTo>
                <a:lnTo>
                  <a:pt x="1507066" y="1938866"/>
                </a:lnTo>
                <a:lnTo>
                  <a:pt x="1532466" y="1938866"/>
                </a:lnTo>
                <a:lnTo>
                  <a:pt x="1549399" y="1947333"/>
                </a:lnTo>
                <a:lnTo>
                  <a:pt x="1566333" y="1947333"/>
                </a:lnTo>
                <a:lnTo>
                  <a:pt x="1591733" y="1947333"/>
                </a:lnTo>
                <a:lnTo>
                  <a:pt x="1608666" y="1947333"/>
                </a:lnTo>
                <a:lnTo>
                  <a:pt x="1634067" y="1947333"/>
                </a:lnTo>
                <a:lnTo>
                  <a:pt x="1659466" y="1947333"/>
                </a:lnTo>
                <a:lnTo>
                  <a:pt x="1676400" y="1947333"/>
                </a:lnTo>
                <a:lnTo>
                  <a:pt x="1693333" y="1955800"/>
                </a:lnTo>
                <a:lnTo>
                  <a:pt x="1710267" y="1955800"/>
                </a:lnTo>
                <a:lnTo>
                  <a:pt x="1727200" y="1955800"/>
                </a:lnTo>
                <a:lnTo>
                  <a:pt x="1752600" y="1955800"/>
                </a:lnTo>
                <a:lnTo>
                  <a:pt x="1769533" y="1955800"/>
                </a:lnTo>
                <a:lnTo>
                  <a:pt x="1786467" y="1955800"/>
                </a:lnTo>
                <a:lnTo>
                  <a:pt x="1803400" y="1955800"/>
                </a:lnTo>
                <a:lnTo>
                  <a:pt x="1820333" y="1964266"/>
                </a:lnTo>
                <a:lnTo>
                  <a:pt x="1837266" y="1964266"/>
                </a:lnTo>
                <a:lnTo>
                  <a:pt x="1854199" y="1964266"/>
                </a:lnTo>
                <a:lnTo>
                  <a:pt x="1871133" y="1964266"/>
                </a:lnTo>
                <a:lnTo>
                  <a:pt x="1888066" y="1964266"/>
                </a:lnTo>
                <a:lnTo>
                  <a:pt x="1905000" y="1964266"/>
                </a:lnTo>
                <a:lnTo>
                  <a:pt x="1921933" y="1964266"/>
                </a:lnTo>
                <a:lnTo>
                  <a:pt x="1930399" y="1964266"/>
                </a:lnTo>
                <a:lnTo>
                  <a:pt x="1947333" y="1964266"/>
                </a:lnTo>
                <a:lnTo>
                  <a:pt x="1964266" y="1972733"/>
                </a:lnTo>
                <a:lnTo>
                  <a:pt x="1972733" y="1972733"/>
                </a:lnTo>
                <a:lnTo>
                  <a:pt x="1989666" y="1972733"/>
                </a:lnTo>
                <a:lnTo>
                  <a:pt x="1998133" y="1972733"/>
                </a:lnTo>
                <a:lnTo>
                  <a:pt x="2015067" y="1972733"/>
                </a:lnTo>
                <a:lnTo>
                  <a:pt x="2032000" y="1972733"/>
                </a:lnTo>
                <a:lnTo>
                  <a:pt x="2040466" y="1972733"/>
                </a:lnTo>
                <a:lnTo>
                  <a:pt x="2057400" y="1972733"/>
                </a:lnTo>
                <a:lnTo>
                  <a:pt x="2065866" y="1972733"/>
                </a:lnTo>
                <a:lnTo>
                  <a:pt x="2082799" y="1972733"/>
                </a:lnTo>
                <a:lnTo>
                  <a:pt x="2091267" y="1972733"/>
                </a:lnTo>
                <a:lnTo>
                  <a:pt x="2108200" y="1972733"/>
                </a:lnTo>
                <a:lnTo>
                  <a:pt x="2116666" y="1972733"/>
                </a:lnTo>
                <a:lnTo>
                  <a:pt x="2125133" y="1972733"/>
                </a:lnTo>
                <a:lnTo>
                  <a:pt x="2133600" y="1972733"/>
                </a:lnTo>
                <a:lnTo>
                  <a:pt x="2142066" y="1972733"/>
                </a:lnTo>
                <a:lnTo>
                  <a:pt x="2150533" y="1972733"/>
                </a:lnTo>
                <a:lnTo>
                  <a:pt x="2158999" y="1972733"/>
                </a:lnTo>
                <a:lnTo>
                  <a:pt x="2167467" y="1972733"/>
                </a:lnTo>
                <a:lnTo>
                  <a:pt x="2167467" y="1972733"/>
                </a:lnTo>
                <a:lnTo>
                  <a:pt x="2175933" y="1972733"/>
                </a:lnTo>
                <a:lnTo>
                  <a:pt x="2175933" y="1972733"/>
                </a:lnTo>
                <a:lnTo>
                  <a:pt x="2184400" y="1972733"/>
                </a:lnTo>
                <a:lnTo>
                  <a:pt x="2184400" y="1972733"/>
                </a:lnTo>
                <a:lnTo>
                  <a:pt x="2184400" y="1972733"/>
                </a:lnTo>
                <a:lnTo>
                  <a:pt x="2175933" y="1972733"/>
                </a:lnTo>
                <a:lnTo>
                  <a:pt x="2175933" y="1964266"/>
                </a:lnTo>
                <a:lnTo>
                  <a:pt x="2175933" y="1955800"/>
                </a:lnTo>
                <a:lnTo>
                  <a:pt x="2167467" y="1947333"/>
                </a:lnTo>
                <a:lnTo>
                  <a:pt x="2167467" y="1938866"/>
                </a:lnTo>
                <a:lnTo>
                  <a:pt x="2167467" y="1930400"/>
                </a:lnTo>
                <a:lnTo>
                  <a:pt x="2167467" y="1913466"/>
                </a:lnTo>
                <a:lnTo>
                  <a:pt x="2158999" y="1896533"/>
                </a:lnTo>
                <a:lnTo>
                  <a:pt x="2158999" y="1879600"/>
                </a:lnTo>
                <a:lnTo>
                  <a:pt x="2158999" y="1862666"/>
                </a:lnTo>
                <a:lnTo>
                  <a:pt x="2150533" y="1845733"/>
                </a:lnTo>
                <a:lnTo>
                  <a:pt x="2150533" y="1820333"/>
                </a:lnTo>
                <a:lnTo>
                  <a:pt x="2150533" y="1794933"/>
                </a:lnTo>
                <a:lnTo>
                  <a:pt x="2142066" y="1769533"/>
                </a:lnTo>
                <a:lnTo>
                  <a:pt x="2142066" y="1744133"/>
                </a:lnTo>
                <a:lnTo>
                  <a:pt x="2142066" y="1718733"/>
                </a:lnTo>
                <a:lnTo>
                  <a:pt x="2142066" y="1684866"/>
                </a:lnTo>
                <a:lnTo>
                  <a:pt x="2142066" y="1659466"/>
                </a:lnTo>
                <a:lnTo>
                  <a:pt x="2142066" y="1625600"/>
                </a:lnTo>
                <a:lnTo>
                  <a:pt x="2142066" y="1600200"/>
                </a:lnTo>
                <a:lnTo>
                  <a:pt x="2142066" y="1566333"/>
                </a:lnTo>
                <a:lnTo>
                  <a:pt x="2142066" y="1532466"/>
                </a:lnTo>
                <a:lnTo>
                  <a:pt x="2142066" y="1498600"/>
                </a:lnTo>
                <a:lnTo>
                  <a:pt x="2150533" y="1464733"/>
                </a:lnTo>
                <a:lnTo>
                  <a:pt x="2150533" y="1422400"/>
                </a:lnTo>
                <a:lnTo>
                  <a:pt x="2150533" y="1388533"/>
                </a:lnTo>
                <a:lnTo>
                  <a:pt x="2158999" y="1354666"/>
                </a:lnTo>
                <a:lnTo>
                  <a:pt x="2158999" y="1320800"/>
                </a:lnTo>
                <a:lnTo>
                  <a:pt x="2158999" y="1286933"/>
                </a:lnTo>
                <a:lnTo>
                  <a:pt x="2158999" y="1253066"/>
                </a:lnTo>
                <a:lnTo>
                  <a:pt x="2158999" y="1219200"/>
                </a:lnTo>
                <a:lnTo>
                  <a:pt x="2158999" y="1185333"/>
                </a:lnTo>
                <a:lnTo>
                  <a:pt x="2158999" y="1151466"/>
                </a:lnTo>
                <a:lnTo>
                  <a:pt x="2167467" y="1117600"/>
                </a:lnTo>
                <a:lnTo>
                  <a:pt x="2167467" y="1083733"/>
                </a:lnTo>
                <a:lnTo>
                  <a:pt x="2167467" y="1049866"/>
                </a:lnTo>
                <a:lnTo>
                  <a:pt x="2175933" y="1024466"/>
                </a:lnTo>
                <a:lnTo>
                  <a:pt x="2175933" y="990600"/>
                </a:lnTo>
                <a:lnTo>
                  <a:pt x="2184400" y="965200"/>
                </a:lnTo>
                <a:lnTo>
                  <a:pt x="2184400" y="931333"/>
                </a:lnTo>
                <a:lnTo>
                  <a:pt x="2184400" y="905933"/>
                </a:lnTo>
                <a:lnTo>
                  <a:pt x="2184400" y="880533"/>
                </a:lnTo>
                <a:lnTo>
                  <a:pt x="2184400" y="846666"/>
                </a:lnTo>
                <a:lnTo>
                  <a:pt x="2184400" y="821266"/>
                </a:lnTo>
                <a:lnTo>
                  <a:pt x="2184400" y="804333"/>
                </a:lnTo>
                <a:lnTo>
                  <a:pt x="2184400" y="778933"/>
                </a:lnTo>
                <a:lnTo>
                  <a:pt x="2184400" y="753533"/>
                </a:lnTo>
                <a:lnTo>
                  <a:pt x="2184400" y="728133"/>
                </a:lnTo>
                <a:lnTo>
                  <a:pt x="2184400" y="702733"/>
                </a:lnTo>
                <a:lnTo>
                  <a:pt x="2184400" y="685800"/>
                </a:lnTo>
                <a:lnTo>
                  <a:pt x="2184400" y="668866"/>
                </a:lnTo>
                <a:lnTo>
                  <a:pt x="2184400" y="643466"/>
                </a:lnTo>
                <a:lnTo>
                  <a:pt x="2184400" y="626533"/>
                </a:lnTo>
                <a:lnTo>
                  <a:pt x="2184400" y="609600"/>
                </a:lnTo>
                <a:lnTo>
                  <a:pt x="2184400" y="592666"/>
                </a:lnTo>
                <a:lnTo>
                  <a:pt x="2184400" y="575733"/>
                </a:lnTo>
                <a:lnTo>
                  <a:pt x="2184400" y="550333"/>
                </a:lnTo>
                <a:lnTo>
                  <a:pt x="2184400" y="533400"/>
                </a:lnTo>
                <a:lnTo>
                  <a:pt x="2184400" y="516466"/>
                </a:lnTo>
                <a:lnTo>
                  <a:pt x="2184400" y="499533"/>
                </a:lnTo>
                <a:lnTo>
                  <a:pt x="2184400" y="482600"/>
                </a:lnTo>
                <a:lnTo>
                  <a:pt x="2184400" y="465666"/>
                </a:lnTo>
                <a:lnTo>
                  <a:pt x="2192866" y="448733"/>
                </a:lnTo>
                <a:lnTo>
                  <a:pt x="2192866" y="440266"/>
                </a:lnTo>
                <a:lnTo>
                  <a:pt x="2192866" y="423333"/>
                </a:lnTo>
                <a:lnTo>
                  <a:pt x="2201333" y="406400"/>
                </a:lnTo>
                <a:lnTo>
                  <a:pt x="2201333" y="389466"/>
                </a:lnTo>
                <a:lnTo>
                  <a:pt x="2201333" y="372533"/>
                </a:lnTo>
                <a:lnTo>
                  <a:pt x="2209800" y="364066"/>
                </a:lnTo>
                <a:lnTo>
                  <a:pt x="2209800" y="347133"/>
                </a:lnTo>
                <a:lnTo>
                  <a:pt x="2209800" y="330200"/>
                </a:lnTo>
                <a:lnTo>
                  <a:pt x="2218266" y="313266"/>
                </a:lnTo>
                <a:lnTo>
                  <a:pt x="2218266" y="296333"/>
                </a:lnTo>
                <a:lnTo>
                  <a:pt x="2226733" y="287866"/>
                </a:lnTo>
                <a:lnTo>
                  <a:pt x="2235199" y="270933"/>
                </a:lnTo>
                <a:lnTo>
                  <a:pt x="2235199" y="254000"/>
                </a:lnTo>
                <a:lnTo>
                  <a:pt x="2235199" y="245533"/>
                </a:lnTo>
                <a:lnTo>
                  <a:pt x="2243667" y="228600"/>
                </a:lnTo>
                <a:lnTo>
                  <a:pt x="2243667" y="211666"/>
                </a:lnTo>
                <a:lnTo>
                  <a:pt x="2243667" y="203200"/>
                </a:lnTo>
                <a:lnTo>
                  <a:pt x="2243667" y="186266"/>
                </a:lnTo>
                <a:lnTo>
                  <a:pt x="2243667" y="177800"/>
                </a:lnTo>
                <a:lnTo>
                  <a:pt x="2243667" y="160866"/>
                </a:lnTo>
                <a:lnTo>
                  <a:pt x="2243667" y="152400"/>
                </a:lnTo>
                <a:lnTo>
                  <a:pt x="2243667" y="143933"/>
                </a:lnTo>
                <a:lnTo>
                  <a:pt x="2243667" y="135466"/>
                </a:lnTo>
                <a:lnTo>
                  <a:pt x="2243667" y="127000"/>
                </a:lnTo>
                <a:lnTo>
                  <a:pt x="2243667" y="118533"/>
                </a:lnTo>
                <a:lnTo>
                  <a:pt x="2235199" y="110066"/>
                </a:lnTo>
                <a:lnTo>
                  <a:pt x="2235199" y="101600"/>
                </a:lnTo>
                <a:lnTo>
                  <a:pt x="2235199" y="93133"/>
                </a:lnTo>
                <a:lnTo>
                  <a:pt x="2235199" y="84666"/>
                </a:lnTo>
                <a:lnTo>
                  <a:pt x="2226733" y="84666"/>
                </a:lnTo>
                <a:lnTo>
                  <a:pt x="2226733" y="76200"/>
                </a:lnTo>
                <a:lnTo>
                  <a:pt x="2218266" y="76200"/>
                </a:lnTo>
                <a:lnTo>
                  <a:pt x="2218266" y="67733"/>
                </a:lnTo>
                <a:lnTo>
                  <a:pt x="2209800" y="67733"/>
                </a:lnTo>
                <a:lnTo>
                  <a:pt x="2209800" y="59266"/>
                </a:lnTo>
                <a:lnTo>
                  <a:pt x="2201333" y="59266"/>
                </a:lnTo>
                <a:lnTo>
                  <a:pt x="2192866" y="59266"/>
                </a:lnTo>
                <a:lnTo>
                  <a:pt x="2184400" y="59266"/>
                </a:lnTo>
                <a:lnTo>
                  <a:pt x="2167467" y="59266"/>
                </a:lnTo>
                <a:lnTo>
                  <a:pt x="2158999" y="59266"/>
                </a:lnTo>
                <a:lnTo>
                  <a:pt x="2142066" y="59266"/>
                </a:lnTo>
                <a:lnTo>
                  <a:pt x="2133600" y="59266"/>
                </a:lnTo>
                <a:lnTo>
                  <a:pt x="2108200" y="67733"/>
                </a:lnTo>
                <a:lnTo>
                  <a:pt x="2091267" y="67733"/>
                </a:lnTo>
                <a:lnTo>
                  <a:pt x="2074333" y="67733"/>
                </a:lnTo>
                <a:lnTo>
                  <a:pt x="2048933" y="67733"/>
                </a:lnTo>
                <a:lnTo>
                  <a:pt x="2032000" y="67733"/>
                </a:lnTo>
                <a:lnTo>
                  <a:pt x="2006599" y="67733"/>
                </a:lnTo>
                <a:lnTo>
                  <a:pt x="1981200" y="76200"/>
                </a:lnTo>
                <a:lnTo>
                  <a:pt x="1947333" y="76200"/>
                </a:lnTo>
                <a:lnTo>
                  <a:pt x="1921933" y="76200"/>
                </a:lnTo>
                <a:lnTo>
                  <a:pt x="1888066" y="76200"/>
                </a:lnTo>
                <a:lnTo>
                  <a:pt x="1862667" y="76200"/>
                </a:lnTo>
                <a:lnTo>
                  <a:pt x="1828800" y="76200"/>
                </a:lnTo>
                <a:lnTo>
                  <a:pt x="1794933" y="67733"/>
                </a:lnTo>
                <a:lnTo>
                  <a:pt x="1761066" y="67733"/>
                </a:lnTo>
                <a:lnTo>
                  <a:pt x="1727200" y="67733"/>
                </a:lnTo>
                <a:lnTo>
                  <a:pt x="1693333" y="67733"/>
                </a:lnTo>
                <a:lnTo>
                  <a:pt x="1659466" y="59266"/>
                </a:lnTo>
                <a:lnTo>
                  <a:pt x="1625599" y="59266"/>
                </a:lnTo>
                <a:lnTo>
                  <a:pt x="1591733" y="50800"/>
                </a:lnTo>
                <a:lnTo>
                  <a:pt x="1557867" y="50800"/>
                </a:lnTo>
                <a:lnTo>
                  <a:pt x="1524000" y="50800"/>
                </a:lnTo>
                <a:lnTo>
                  <a:pt x="1490133" y="42333"/>
                </a:lnTo>
                <a:lnTo>
                  <a:pt x="1447800" y="42333"/>
                </a:lnTo>
                <a:lnTo>
                  <a:pt x="1413933" y="42333"/>
                </a:lnTo>
                <a:lnTo>
                  <a:pt x="1380066" y="42333"/>
                </a:lnTo>
                <a:lnTo>
                  <a:pt x="1346200" y="33866"/>
                </a:lnTo>
                <a:lnTo>
                  <a:pt x="1303866" y="33866"/>
                </a:lnTo>
                <a:lnTo>
                  <a:pt x="1270000" y="33866"/>
                </a:lnTo>
                <a:lnTo>
                  <a:pt x="1236133" y="33866"/>
                </a:lnTo>
                <a:lnTo>
                  <a:pt x="1202266" y="25400"/>
                </a:lnTo>
                <a:lnTo>
                  <a:pt x="1159933" y="25400"/>
                </a:lnTo>
                <a:lnTo>
                  <a:pt x="1126066" y="25400"/>
                </a:lnTo>
                <a:lnTo>
                  <a:pt x="1092199" y="25400"/>
                </a:lnTo>
                <a:lnTo>
                  <a:pt x="1058333" y="25400"/>
                </a:lnTo>
                <a:lnTo>
                  <a:pt x="1024467" y="16933"/>
                </a:lnTo>
                <a:lnTo>
                  <a:pt x="990600" y="16933"/>
                </a:lnTo>
                <a:lnTo>
                  <a:pt x="956733" y="16933"/>
                </a:lnTo>
                <a:lnTo>
                  <a:pt x="922866" y="16933"/>
                </a:lnTo>
                <a:lnTo>
                  <a:pt x="889000" y="8466"/>
                </a:lnTo>
                <a:lnTo>
                  <a:pt x="855133" y="8466"/>
                </a:lnTo>
                <a:lnTo>
                  <a:pt x="821266" y="8466"/>
                </a:lnTo>
                <a:lnTo>
                  <a:pt x="787399" y="8466"/>
                </a:lnTo>
                <a:lnTo>
                  <a:pt x="753533" y="8466"/>
                </a:lnTo>
                <a:lnTo>
                  <a:pt x="728133" y="8466"/>
                </a:lnTo>
                <a:lnTo>
                  <a:pt x="694266" y="8466"/>
                </a:lnTo>
                <a:lnTo>
                  <a:pt x="668866" y="8466"/>
                </a:lnTo>
                <a:lnTo>
                  <a:pt x="634999" y="8466"/>
                </a:lnTo>
                <a:lnTo>
                  <a:pt x="609600" y="8466"/>
                </a:lnTo>
                <a:lnTo>
                  <a:pt x="584200" y="8466"/>
                </a:lnTo>
                <a:lnTo>
                  <a:pt x="558800" y="0"/>
                </a:lnTo>
                <a:lnTo>
                  <a:pt x="524933" y="0"/>
                </a:lnTo>
                <a:lnTo>
                  <a:pt x="499533" y="0"/>
                </a:lnTo>
                <a:lnTo>
                  <a:pt x="474133" y="0"/>
                </a:lnTo>
                <a:lnTo>
                  <a:pt x="457200" y="0"/>
                </a:lnTo>
                <a:lnTo>
                  <a:pt x="423333" y="8466"/>
                </a:lnTo>
                <a:lnTo>
                  <a:pt x="406400" y="8466"/>
                </a:lnTo>
                <a:lnTo>
                  <a:pt x="381000" y="8466"/>
                </a:lnTo>
                <a:lnTo>
                  <a:pt x="364066" y="8466"/>
                </a:lnTo>
                <a:lnTo>
                  <a:pt x="338666" y="8466"/>
                </a:lnTo>
                <a:lnTo>
                  <a:pt x="321733" y="8466"/>
                </a:lnTo>
                <a:lnTo>
                  <a:pt x="296333" y="8466"/>
                </a:lnTo>
                <a:lnTo>
                  <a:pt x="279400" y="8466"/>
                </a:lnTo>
                <a:lnTo>
                  <a:pt x="262466" y="8466"/>
                </a:lnTo>
                <a:lnTo>
                  <a:pt x="237066" y="16933"/>
                </a:lnTo>
                <a:lnTo>
                  <a:pt x="220133" y="16933"/>
                </a:lnTo>
                <a:lnTo>
                  <a:pt x="203200" y="16933"/>
                </a:lnTo>
                <a:lnTo>
                  <a:pt x="186266" y="16933"/>
                </a:lnTo>
                <a:lnTo>
                  <a:pt x="177800" y="16933"/>
                </a:lnTo>
                <a:lnTo>
                  <a:pt x="160866" y="25400"/>
                </a:lnTo>
                <a:lnTo>
                  <a:pt x="143933" y="25400"/>
                </a:lnTo>
                <a:lnTo>
                  <a:pt x="135466" y="25400"/>
                </a:lnTo>
                <a:lnTo>
                  <a:pt x="127000" y="25400"/>
                </a:lnTo>
                <a:lnTo>
                  <a:pt x="118533" y="25400"/>
                </a:lnTo>
                <a:lnTo>
                  <a:pt x="110066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33866"/>
                </a:lnTo>
                <a:lnTo>
                  <a:pt x="84666" y="33866"/>
                </a:lnTo>
                <a:lnTo>
                  <a:pt x="84666" y="33866"/>
                </a:lnTo>
                <a:lnTo>
                  <a:pt x="84666" y="33866"/>
                </a:lnTo>
                <a:lnTo>
                  <a:pt x="84666" y="33866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50800"/>
                </a:lnTo>
                <a:lnTo>
                  <a:pt x="76200" y="59266"/>
                </a:lnTo>
                <a:lnTo>
                  <a:pt x="76200" y="67733"/>
                </a:lnTo>
                <a:lnTo>
                  <a:pt x="76200" y="76200"/>
                </a:lnTo>
                <a:lnTo>
                  <a:pt x="76200" y="84666"/>
                </a:lnTo>
                <a:lnTo>
                  <a:pt x="76200" y="101600"/>
                </a:lnTo>
                <a:lnTo>
                  <a:pt x="76200" y="110066"/>
                </a:lnTo>
                <a:lnTo>
                  <a:pt x="67733" y="127000"/>
                </a:lnTo>
                <a:lnTo>
                  <a:pt x="67733" y="135466"/>
                </a:lnTo>
                <a:lnTo>
                  <a:pt x="67733" y="143933"/>
                </a:lnTo>
                <a:lnTo>
                  <a:pt x="67733" y="143933"/>
                </a:lnTo>
                <a:lnTo>
                  <a:pt x="67733" y="152400"/>
                </a:lnTo>
                <a:lnTo>
                  <a:pt x="677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756400" y="3708400"/>
            <a:ext cx="211667" cy="296334"/>
          </a:xfrm>
          <a:custGeom>
            <a:avLst/>
            <a:gdLst/>
            <a:ahLst/>
            <a:cxnLst/>
            <a:rect l="0" t="0" r="0" b="0"/>
            <a:pathLst>
              <a:path w="211667" h="296334">
                <a:moveTo>
                  <a:pt x="67734" y="25400"/>
                </a:move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0"/>
                </a:lnTo>
                <a:lnTo>
                  <a:pt x="135466" y="0"/>
                </a:lnTo>
                <a:lnTo>
                  <a:pt x="143934" y="0"/>
                </a:lnTo>
                <a:lnTo>
                  <a:pt x="160867" y="0"/>
                </a:lnTo>
                <a:lnTo>
                  <a:pt x="177800" y="8467"/>
                </a:lnTo>
                <a:lnTo>
                  <a:pt x="186267" y="8467"/>
                </a:lnTo>
                <a:lnTo>
                  <a:pt x="194733" y="16933"/>
                </a:lnTo>
                <a:lnTo>
                  <a:pt x="211666" y="25400"/>
                </a:lnTo>
                <a:lnTo>
                  <a:pt x="211666" y="25400"/>
                </a:lnTo>
                <a:lnTo>
                  <a:pt x="211666" y="33867"/>
                </a:lnTo>
                <a:lnTo>
                  <a:pt x="211666" y="42333"/>
                </a:lnTo>
                <a:lnTo>
                  <a:pt x="211666" y="50800"/>
                </a:lnTo>
                <a:lnTo>
                  <a:pt x="203200" y="59267"/>
                </a:lnTo>
                <a:lnTo>
                  <a:pt x="194733" y="67733"/>
                </a:lnTo>
                <a:lnTo>
                  <a:pt x="186267" y="84667"/>
                </a:lnTo>
                <a:lnTo>
                  <a:pt x="177800" y="101600"/>
                </a:lnTo>
                <a:lnTo>
                  <a:pt x="160867" y="110067"/>
                </a:lnTo>
                <a:lnTo>
                  <a:pt x="152400" y="118533"/>
                </a:lnTo>
                <a:lnTo>
                  <a:pt x="135466" y="135467"/>
                </a:lnTo>
                <a:lnTo>
                  <a:pt x="118533" y="152400"/>
                </a:lnTo>
                <a:lnTo>
                  <a:pt x="101600" y="169333"/>
                </a:lnTo>
                <a:lnTo>
                  <a:pt x="84667" y="177800"/>
                </a:lnTo>
                <a:lnTo>
                  <a:pt x="76200" y="194733"/>
                </a:lnTo>
                <a:lnTo>
                  <a:pt x="59266" y="211667"/>
                </a:lnTo>
                <a:lnTo>
                  <a:pt x="42333" y="220133"/>
                </a:lnTo>
                <a:lnTo>
                  <a:pt x="25400" y="228600"/>
                </a:lnTo>
                <a:lnTo>
                  <a:pt x="16933" y="237067"/>
                </a:lnTo>
                <a:lnTo>
                  <a:pt x="8467" y="254000"/>
                </a:lnTo>
                <a:lnTo>
                  <a:pt x="0" y="262467"/>
                </a:lnTo>
                <a:lnTo>
                  <a:pt x="0" y="270933"/>
                </a:lnTo>
                <a:lnTo>
                  <a:pt x="0" y="270933"/>
                </a:lnTo>
                <a:lnTo>
                  <a:pt x="0" y="279400"/>
                </a:lnTo>
                <a:lnTo>
                  <a:pt x="8467" y="279400"/>
                </a:lnTo>
                <a:lnTo>
                  <a:pt x="25400" y="287867"/>
                </a:lnTo>
                <a:lnTo>
                  <a:pt x="42333" y="287867"/>
                </a:lnTo>
                <a:lnTo>
                  <a:pt x="59266" y="287867"/>
                </a:lnTo>
                <a:lnTo>
                  <a:pt x="76200" y="296333"/>
                </a:lnTo>
                <a:lnTo>
                  <a:pt x="101600" y="296333"/>
                </a:lnTo>
                <a:lnTo>
                  <a:pt x="118533" y="296333"/>
                </a:lnTo>
                <a:lnTo>
                  <a:pt x="143934" y="296333"/>
                </a:lnTo>
                <a:lnTo>
                  <a:pt x="160867" y="296333"/>
                </a:lnTo>
                <a:lnTo>
                  <a:pt x="177800" y="296333"/>
                </a:lnTo>
                <a:lnTo>
                  <a:pt x="186267" y="296333"/>
                </a:lnTo>
                <a:lnTo>
                  <a:pt x="194733" y="296333"/>
                </a:lnTo>
                <a:lnTo>
                  <a:pt x="203200" y="296333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03200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187266" y="2438400"/>
            <a:ext cx="203202" cy="296334"/>
          </a:xfrm>
          <a:custGeom>
            <a:avLst/>
            <a:gdLst/>
            <a:ahLst/>
            <a:cxnLst/>
            <a:rect l="0" t="0" r="0" b="0"/>
            <a:pathLst>
              <a:path w="203202" h="296334">
                <a:moveTo>
                  <a:pt x="0" y="42333"/>
                </a:moveTo>
                <a:lnTo>
                  <a:pt x="0" y="42333"/>
                </a:lnTo>
                <a:lnTo>
                  <a:pt x="8468" y="33867"/>
                </a:lnTo>
                <a:lnTo>
                  <a:pt x="16934" y="33867"/>
                </a:lnTo>
                <a:lnTo>
                  <a:pt x="25401" y="25400"/>
                </a:lnTo>
                <a:lnTo>
                  <a:pt x="42334" y="16933"/>
                </a:lnTo>
                <a:lnTo>
                  <a:pt x="50801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101601" y="0"/>
                </a:lnTo>
                <a:lnTo>
                  <a:pt x="118534" y="0"/>
                </a:lnTo>
                <a:lnTo>
                  <a:pt x="143934" y="0"/>
                </a:lnTo>
                <a:lnTo>
                  <a:pt x="160868" y="0"/>
                </a:lnTo>
                <a:lnTo>
                  <a:pt x="169334" y="0"/>
                </a:lnTo>
                <a:lnTo>
                  <a:pt x="186267" y="8467"/>
                </a:lnTo>
                <a:lnTo>
                  <a:pt x="194734" y="16933"/>
                </a:lnTo>
                <a:lnTo>
                  <a:pt x="203201" y="33867"/>
                </a:lnTo>
                <a:lnTo>
                  <a:pt x="203201" y="42333"/>
                </a:lnTo>
                <a:lnTo>
                  <a:pt x="203201" y="59267"/>
                </a:lnTo>
                <a:lnTo>
                  <a:pt x="194734" y="76200"/>
                </a:lnTo>
                <a:lnTo>
                  <a:pt x="177801" y="84667"/>
                </a:lnTo>
                <a:lnTo>
                  <a:pt x="169334" y="110067"/>
                </a:lnTo>
                <a:lnTo>
                  <a:pt x="152400" y="118533"/>
                </a:lnTo>
                <a:lnTo>
                  <a:pt x="127001" y="135467"/>
                </a:lnTo>
                <a:lnTo>
                  <a:pt x="110067" y="152400"/>
                </a:lnTo>
                <a:lnTo>
                  <a:pt x="84668" y="169333"/>
                </a:lnTo>
                <a:lnTo>
                  <a:pt x="59267" y="186267"/>
                </a:lnTo>
                <a:lnTo>
                  <a:pt x="42334" y="194733"/>
                </a:lnTo>
                <a:lnTo>
                  <a:pt x="25401" y="211667"/>
                </a:lnTo>
                <a:lnTo>
                  <a:pt x="8468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8468" y="262467"/>
                </a:lnTo>
                <a:lnTo>
                  <a:pt x="25401" y="270933"/>
                </a:lnTo>
                <a:lnTo>
                  <a:pt x="50801" y="279400"/>
                </a:lnTo>
                <a:lnTo>
                  <a:pt x="67734" y="279400"/>
                </a:lnTo>
                <a:lnTo>
                  <a:pt x="101601" y="287867"/>
                </a:lnTo>
                <a:lnTo>
                  <a:pt x="135467" y="296333"/>
                </a:lnTo>
                <a:lnTo>
                  <a:pt x="169334" y="296333"/>
                </a:lnTo>
                <a:lnTo>
                  <a:pt x="169334" y="296333"/>
                </a:lnTo>
                <a:lnTo>
                  <a:pt x="203201" y="296333"/>
                </a:lnTo>
                <a:lnTo>
                  <a:pt x="203201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25733" y="2540000"/>
            <a:ext cx="118534" cy="110068"/>
          </a:xfrm>
          <a:custGeom>
            <a:avLst/>
            <a:gdLst/>
            <a:ahLst/>
            <a:cxnLst/>
            <a:rect l="0" t="0" r="0" b="0"/>
            <a:pathLst>
              <a:path w="118534" h="110068">
                <a:moveTo>
                  <a:pt x="59267" y="42333"/>
                </a:move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50801" y="59267"/>
                </a:lnTo>
                <a:lnTo>
                  <a:pt x="50801" y="50800"/>
                </a:lnTo>
                <a:lnTo>
                  <a:pt x="59267" y="50800"/>
                </a:lnTo>
                <a:lnTo>
                  <a:pt x="59267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16933"/>
                </a:lnTo>
                <a:lnTo>
                  <a:pt x="67734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9267" y="0"/>
                </a:lnTo>
                <a:lnTo>
                  <a:pt x="50801" y="0"/>
                </a:lnTo>
                <a:lnTo>
                  <a:pt x="50801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9267" y="76200"/>
                </a:lnTo>
                <a:lnTo>
                  <a:pt x="67734" y="67733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42333"/>
                </a:lnTo>
                <a:lnTo>
                  <a:pt x="84667" y="33867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4" y="16933"/>
                </a:lnTo>
                <a:lnTo>
                  <a:pt x="67734" y="16933"/>
                </a:lnTo>
                <a:lnTo>
                  <a:pt x="59267" y="16933"/>
                </a:lnTo>
                <a:lnTo>
                  <a:pt x="42333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7" y="93133"/>
                </a:lnTo>
                <a:lnTo>
                  <a:pt x="42333" y="93133"/>
                </a:lnTo>
                <a:lnTo>
                  <a:pt x="50801" y="93133"/>
                </a:lnTo>
                <a:lnTo>
                  <a:pt x="50801" y="84667"/>
                </a:lnTo>
                <a:lnTo>
                  <a:pt x="59267" y="84667"/>
                </a:lnTo>
                <a:lnTo>
                  <a:pt x="67734" y="67733"/>
                </a:lnTo>
                <a:lnTo>
                  <a:pt x="67734" y="59267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59267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7" y="101600"/>
                </a:lnTo>
                <a:lnTo>
                  <a:pt x="42333" y="101600"/>
                </a:lnTo>
                <a:lnTo>
                  <a:pt x="42333" y="110067"/>
                </a:lnTo>
                <a:lnTo>
                  <a:pt x="50801" y="110067"/>
                </a:lnTo>
                <a:lnTo>
                  <a:pt x="50801" y="101600"/>
                </a:lnTo>
                <a:lnTo>
                  <a:pt x="59267" y="101600"/>
                </a:lnTo>
                <a:lnTo>
                  <a:pt x="59267" y="93133"/>
                </a:lnTo>
                <a:lnTo>
                  <a:pt x="67734" y="84667"/>
                </a:lnTo>
                <a:lnTo>
                  <a:pt x="67734" y="67733"/>
                </a:lnTo>
                <a:lnTo>
                  <a:pt x="67734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1" y="42333"/>
                </a:lnTo>
                <a:lnTo>
                  <a:pt x="42333" y="33867"/>
                </a:lnTo>
                <a:lnTo>
                  <a:pt x="42333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59267"/>
                </a:lnTo>
                <a:lnTo>
                  <a:pt x="25400" y="67733"/>
                </a:lnTo>
                <a:lnTo>
                  <a:pt x="25400" y="67733"/>
                </a:lnTo>
                <a:lnTo>
                  <a:pt x="42333" y="76200"/>
                </a:lnTo>
                <a:lnTo>
                  <a:pt x="50801" y="84667"/>
                </a:lnTo>
                <a:lnTo>
                  <a:pt x="59267" y="84667"/>
                </a:lnTo>
                <a:lnTo>
                  <a:pt x="67734" y="84667"/>
                </a:lnTo>
                <a:lnTo>
                  <a:pt x="84667" y="84667"/>
                </a:lnTo>
                <a:lnTo>
                  <a:pt x="93134" y="84667"/>
                </a:lnTo>
                <a:lnTo>
                  <a:pt x="110067" y="84667"/>
                </a:lnTo>
                <a:lnTo>
                  <a:pt x="110067" y="76200"/>
                </a:lnTo>
                <a:lnTo>
                  <a:pt x="118533" y="67733"/>
                </a:lnTo>
                <a:lnTo>
                  <a:pt x="118533" y="67733"/>
                </a:lnTo>
                <a:lnTo>
                  <a:pt x="110067" y="59267"/>
                </a:lnTo>
                <a:lnTo>
                  <a:pt x="101600" y="59267"/>
                </a:lnTo>
                <a:lnTo>
                  <a:pt x="93134" y="50800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7" y="42333"/>
                </a:lnTo>
                <a:lnTo>
                  <a:pt x="42333" y="42333"/>
                </a:lnTo>
                <a:lnTo>
                  <a:pt x="33867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25400" y="59267"/>
                </a:lnTo>
                <a:lnTo>
                  <a:pt x="25400" y="59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34200" y="2599267"/>
            <a:ext cx="33867" cy="956734"/>
          </a:xfrm>
          <a:custGeom>
            <a:avLst/>
            <a:gdLst/>
            <a:ahLst/>
            <a:cxnLst/>
            <a:rect l="0" t="0" r="0" b="0"/>
            <a:pathLst>
              <a:path w="33867" h="956734">
                <a:moveTo>
                  <a:pt x="33866" y="0"/>
                </a:move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67733"/>
                </a:lnTo>
                <a:lnTo>
                  <a:pt x="25400" y="76200"/>
                </a:lnTo>
                <a:lnTo>
                  <a:pt x="25400" y="84666"/>
                </a:lnTo>
                <a:lnTo>
                  <a:pt x="25400" y="93133"/>
                </a:lnTo>
                <a:lnTo>
                  <a:pt x="25400" y="101600"/>
                </a:lnTo>
                <a:lnTo>
                  <a:pt x="25400" y="110066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11666"/>
                </a:lnTo>
                <a:lnTo>
                  <a:pt x="16933" y="220133"/>
                </a:lnTo>
                <a:lnTo>
                  <a:pt x="16933" y="237066"/>
                </a:lnTo>
                <a:lnTo>
                  <a:pt x="16933" y="245533"/>
                </a:lnTo>
                <a:lnTo>
                  <a:pt x="16933" y="262466"/>
                </a:lnTo>
                <a:lnTo>
                  <a:pt x="16933" y="270933"/>
                </a:lnTo>
                <a:lnTo>
                  <a:pt x="16933" y="287866"/>
                </a:lnTo>
                <a:lnTo>
                  <a:pt x="16933" y="304800"/>
                </a:lnTo>
                <a:lnTo>
                  <a:pt x="16933" y="321733"/>
                </a:lnTo>
                <a:lnTo>
                  <a:pt x="16933" y="330200"/>
                </a:lnTo>
                <a:lnTo>
                  <a:pt x="8467" y="347133"/>
                </a:lnTo>
                <a:lnTo>
                  <a:pt x="8467" y="355600"/>
                </a:lnTo>
                <a:lnTo>
                  <a:pt x="8467" y="372533"/>
                </a:lnTo>
                <a:lnTo>
                  <a:pt x="8467" y="381000"/>
                </a:lnTo>
                <a:lnTo>
                  <a:pt x="0" y="397933"/>
                </a:lnTo>
                <a:lnTo>
                  <a:pt x="0" y="414866"/>
                </a:lnTo>
                <a:lnTo>
                  <a:pt x="0" y="423333"/>
                </a:lnTo>
                <a:lnTo>
                  <a:pt x="0" y="440266"/>
                </a:lnTo>
                <a:lnTo>
                  <a:pt x="8467" y="457200"/>
                </a:lnTo>
                <a:lnTo>
                  <a:pt x="8467" y="474133"/>
                </a:lnTo>
                <a:lnTo>
                  <a:pt x="8467" y="491066"/>
                </a:lnTo>
                <a:lnTo>
                  <a:pt x="8467" y="508000"/>
                </a:lnTo>
                <a:lnTo>
                  <a:pt x="8467" y="516466"/>
                </a:lnTo>
                <a:lnTo>
                  <a:pt x="8467" y="533400"/>
                </a:lnTo>
                <a:lnTo>
                  <a:pt x="8467" y="550333"/>
                </a:lnTo>
                <a:lnTo>
                  <a:pt x="8467" y="567266"/>
                </a:lnTo>
                <a:lnTo>
                  <a:pt x="8467" y="575733"/>
                </a:lnTo>
                <a:lnTo>
                  <a:pt x="8467" y="592666"/>
                </a:lnTo>
                <a:lnTo>
                  <a:pt x="8467" y="609600"/>
                </a:lnTo>
                <a:lnTo>
                  <a:pt x="8467" y="626533"/>
                </a:lnTo>
                <a:lnTo>
                  <a:pt x="8467" y="643466"/>
                </a:lnTo>
                <a:lnTo>
                  <a:pt x="16933" y="660400"/>
                </a:lnTo>
                <a:lnTo>
                  <a:pt x="16933" y="668866"/>
                </a:lnTo>
                <a:lnTo>
                  <a:pt x="16933" y="685800"/>
                </a:lnTo>
                <a:lnTo>
                  <a:pt x="16933" y="702733"/>
                </a:lnTo>
                <a:lnTo>
                  <a:pt x="16933" y="719666"/>
                </a:lnTo>
                <a:lnTo>
                  <a:pt x="16933" y="736600"/>
                </a:lnTo>
                <a:lnTo>
                  <a:pt x="16933" y="745066"/>
                </a:lnTo>
                <a:lnTo>
                  <a:pt x="16933" y="762000"/>
                </a:lnTo>
                <a:lnTo>
                  <a:pt x="16933" y="770466"/>
                </a:lnTo>
                <a:lnTo>
                  <a:pt x="16933" y="787400"/>
                </a:lnTo>
                <a:lnTo>
                  <a:pt x="25400" y="804333"/>
                </a:lnTo>
                <a:lnTo>
                  <a:pt x="25400" y="812800"/>
                </a:lnTo>
                <a:lnTo>
                  <a:pt x="25400" y="829733"/>
                </a:lnTo>
                <a:lnTo>
                  <a:pt x="25400" y="838200"/>
                </a:lnTo>
                <a:lnTo>
                  <a:pt x="25400" y="855133"/>
                </a:lnTo>
                <a:lnTo>
                  <a:pt x="25400" y="863600"/>
                </a:lnTo>
                <a:lnTo>
                  <a:pt x="25400" y="872066"/>
                </a:lnTo>
                <a:lnTo>
                  <a:pt x="25400" y="889000"/>
                </a:lnTo>
                <a:lnTo>
                  <a:pt x="16933" y="897466"/>
                </a:lnTo>
                <a:lnTo>
                  <a:pt x="16933" y="905933"/>
                </a:lnTo>
                <a:lnTo>
                  <a:pt x="16933" y="914400"/>
                </a:lnTo>
                <a:lnTo>
                  <a:pt x="16933" y="922866"/>
                </a:lnTo>
                <a:lnTo>
                  <a:pt x="16933" y="931333"/>
                </a:lnTo>
                <a:lnTo>
                  <a:pt x="16933" y="939800"/>
                </a:lnTo>
                <a:lnTo>
                  <a:pt x="16933" y="948266"/>
                </a:lnTo>
                <a:lnTo>
                  <a:pt x="16933" y="948266"/>
                </a:lnTo>
                <a:lnTo>
                  <a:pt x="16933" y="956733"/>
                </a:lnTo>
                <a:lnTo>
                  <a:pt x="16933" y="956733"/>
                </a:lnTo>
                <a:lnTo>
                  <a:pt x="16933" y="956733"/>
                </a:lnTo>
                <a:lnTo>
                  <a:pt x="16933" y="956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58933" y="2582333"/>
            <a:ext cx="1092201" cy="889001"/>
          </a:xfrm>
          <a:custGeom>
            <a:avLst/>
            <a:gdLst/>
            <a:ahLst/>
            <a:cxnLst/>
            <a:rect l="0" t="0" r="0" b="0"/>
            <a:pathLst>
              <a:path w="1092201" h="889001">
                <a:moveTo>
                  <a:pt x="1092200" y="0"/>
                </a:move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8467"/>
                </a:lnTo>
                <a:lnTo>
                  <a:pt x="1092200" y="8467"/>
                </a:lnTo>
                <a:lnTo>
                  <a:pt x="1092200" y="8467"/>
                </a:lnTo>
                <a:lnTo>
                  <a:pt x="1092200" y="8467"/>
                </a:lnTo>
                <a:lnTo>
                  <a:pt x="1092200" y="8467"/>
                </a:lnTo>
                <a:lnTo>
                  <a:pt x="1092200" y="16934"/>
                </a:lnTo>
                <a:lnTo>
                  <a:pt x="1092200" y="16934"/>
                </a:lnTo>
                <a:lnTo>
                  <a:pt x="1092200" y="16934"/>
                </a:lnTo>
                <a:lnTo>
                  <a:pt x="1092200" y="16934"/>
                </a:lnTo>
                <a:lnTo>
                  <a:pt x="1092200" y="16934"/>
                </a:lnTo>
                <a:lnTo>
                  <a:pt x="1092200" y="25400"/>
                </a:lnTo>
                <a:lnTo>
                  <a:pt x="1092200" y="25400"/>
                </a:lnTo>
                <a:lnTo>
                  <a:pt x="1083734" y="25400"/>
                </a:lnTo>
                <a:lnTo>
                  <a:pt x="1083734" y="33867"/>
                </a:lnTo>
                <a:lnTo>
                  <a:pt x="1083734" y="33867"/>
                </a:lnTo>
                <a:lnTo>
                  <a:pt x="1075267" y="42334"/>
                </a:lnTo>
                <a:lnTo>
                  <a:pt x="1075267" y="42334"/>
                </a:lnTo>
                <a:lnTo>
                  <a:pt x="1066800" y="42334"/>
                </a:lnTo>
                <a:lnTo>
                  <a:pt x="1058334" y="50800"/>
                </a:lnTo>
                <a:lnTo>
                  <a:pt x="1049867" y="59267"/>
                </a:lnTo>
                <a:lnTo>
                  <a:pt x="1041401" y="67734"/>
                </a:lnTo>
                <a:lnTo>
                  <a:pt x="1032933" y="76200"/>
                </a:lnTo>
                <a:lnTo>
                  <a:pt x="1024467" y="76200"/>
                </a:lnTo>
                <a:lnTo>
                  <a:pt x="1016000" y="84667"/>
                </a:lnTo>
                <a:lnTo>
                  <a:pt x="1007534" y="93134"/>
                </a:lnTo>
                <a:lnTo>
                  <a:pt x="990600" y="101600"/>
                </a:lnTo>
                <a:lnTo>
                  <a:pt x="982134" y="110067"/>
                </a:lnTo>
                <a:lnTo>
                  <a:pt x="965201" y="118534"/>
                </a:lnTo>
                <a:lnTo>
                  <a:pt x="956733" y="135467"/>
                </a:lnTo>
                <a:lnTo>
                  <a:pt x="948267" y="143934"/>
                </a:lnTo>
                <a:lnTo>
                  <a:pt x="931334" y="152400"/>
                </a:lnTo>
                <a:lnTo>
                  <a:pt x="922867" y="160867"/>
                </a:lnTo>
                <a:lnTo>
                  <a:pt x="914400" y="169334"/>
                </a:lnTo>
                <a:lnTo>
                  <a:pt x="897467" y="186267"/>
                </a:lnTo>
                <a:lnTo>
                  <a:pt x="889001" y="194734"/>
                </a:lnTo>
                <a:lnTo>
                  <a:pt x="872067" y="211667"/>
                </a:lnTo>
                <a:lnTo>
                  <a:pt x="863600" y="220134"/>
                </a:lnTo>
                <a:lnTo>
                  <a:pt x="846667" y="237067"/>
                </a:lnTo>
                <a:lnTo>
                  <a:pt x="838200" y="245534"/>
                </a:lnTo>
                <a:lnTo>
                  <a:pt x="821267" y="262467"/>
                </a:lnTo>
                <a:lnTo>
                  <a:pt x="804333" y="270934"/>
                </a:lnTo>
                <a:lnTo>
                  <a:pt x="795867" y="279400"/>
                </a:lnTo>
                <a:lnTo>
                  <a:pt x="778934" y="296334"/>
                </a:lnTo>
                <a:lnTo>
                  <a:pt x="770467" y="304800"/>
                </a:lnTo>
                <a:lnTo>
                  <a:pt x="753534" y="321734"/>
                </a:lnTo>
                <a:lnTo>
                  <a:pt x="745067" y="330200"/>
                </a:lnTo>
                <a:lnTo>
                  <a:pt x="728133" y="347134"/>
                </a:lnTo>
                <a:lnTo>
                  <a:pt x="711200" y="355600"/>
                </a:lnTo>
                <a:lnTo>
                  <a:pt x="694267" y="372534"/>
                </a:lnTo>
                <a:lnTo>
                  <a:pt x="685800" y="381000"/>
                </a:lnTo>
                <a:lnTo>
                  <a:pt x="668867" y="397934"/>
                </a:lnTo>
                <a:lnTo>
                  <a:pt x="651933" y="406400"/>
                </a:lnTo>
                <a:lnTo>
                  <a:pt x="643467" y="423334"/>
                </a:lnTo>
                <a:lnTo>
                  <a:pt x="626534" y="431800"/>
                </a:lnTo>
                <a:lnTo>
                  <a:pt x="618067" y="448734"/>
                </a:lnTo>
                <a:lnTo>
                  <a:pt x="601134" y="457200"/>
                </a:lnTo>
                <a:lnTo>
                  <a:pt x="592667" y="465667"/>
                </a:lnTo>
                <a:lnTo>
                  <a:pt x="575734" y="482600"/>
                </a:lnTo>
                <a:lnTo>
                  <a:pt x="567267" y="491067"/>
                </a:lnTo>
                <a:lnTo>
                  <a:pt x="550334" y="508000"/>
                </a:lnTo>
                <a:lnTo>
                  <a:pt x="533400" y="516467"/>
                </a:lnTo>
                <a:lnTo>
                  <a:pt x="524934" y="524934"/>
                </a:lnTo>
                <a:lnTo>
                  <a:pt x="508000" y="541867"/>
                </a:lnTo>
                <a:lnTo>
                  <a:pt x="491067" y="550334"/>
                </a:lnTo>
                <a:lnTo>
                  <a:pt x="482600" y="558800"/>
                </a:lnTo>
                <a:lnTo>
                  <a:pt x="465667" y="567267"/>
                </a:lnTo>
                <a:lnTo>
                  <a:pt x="448734" y="575734"/>
                </a:lnTo>
                <a:lnTo>
                  <a:pt x="440267" y="584200"/>
                </a:lnTo>
                <a:lnTo>
                  <a:pt x="423334" y="601134"/>
                </a:lnTo>
                <a:lnTo>
                  <a:pt x="414867" y="609600"/>
                </a:lnTo>
                <a:lnTo>
                  <a:pt x="389467" y="618067"/>
                </a:lnTo>
                <a:lnTo>
                  <a:pt x="381000" y="626534"/>
                </a:lnTo>
                <a:lnTo>
                  <a:pt x="372534" y="635000"/>
                </a:lnTo>
                <a:lnTo>
                  <a:pt x="355600" y="643467"/>
                </a:lnTo>
                <a:lnTo>
                  <a:pt x="338667" y="651934"/>
                </a:lnTo>
                <a:lnTo>
                  <a:pt x="330200" y="660400"/>
                </a:lnTo>
                <a:lnTo>
                  <a:pt x="313267" y="668867"/>
                </a:lnTo>
                <a:lnTo>
                  <a:pt x="304800" y="677334"/>
                </a:lnTo>
                <a:lnTo>
                  <a:pt x="287867" y="685800"/>
                </a:lnTo>
                <a:lnTo>
                  <a:pt x="270934" y="694267"/>
                </a:lnTo>
                <a:lnTo>
                  <a:pt x="262467" y="711200"/>
                </a:lnTo>
                <a:lnTo>
                  <a:pt x="254000" y="719667"/>
                </a:lnTo>
                <a:lnTo>
                  <a:pt x="237067" y="728134"/>
                </a:lnTo>
                <a:lnTo>
                  <a:pt x="228600" y="736600"/>
                </a:lnTo>
                <a:lnTo>
                  <a:pt x="220134" y="736600"/>
                </a:lnTo>
                <a:lnTo>
                  <a:pt x="203200" y="745067"/>
                </a:lnTo>
                <a:lnTo>
                  <a:pt x="194734" y="753534"/>
                </a:lnTo>
                <a:lnTo>
                  <a:pt x="186267" y="762000"/>
                </a:lnTo>
                <a:lnTo>
                  <a:pt x="169334" y="770467"/>
                </a:lnTo>
                <a:lnTo>
                  <a:pt x="160867" y="778934"/>
                </a:lnTo>
                <a:lnTo>
                  <a:pt x="143934" y="778934"/>
                </a:lnTo>
                <a:lnTo>
                  <a:pt x="135467" y="795867"/>
                </a:lnTo>
                <a:lnTo>
                  <a:pt x="118534" y="795867"/>
                </a:lnTo>
                <a:lnTo>
                  <a:pt x="110067" y="804334"/>
                </a:lnTo>
                <a:lnTo>
                  <a:pt x="101600" y="812800"/>
                </a:lnTo>
                <a:lnTo>
                  <a:pt x="84667" y="821267"/>
                </a:lnTo>
                <a:lnTo>
                  <a:pt x="76200" y="829734"/>
                </a:lnTo>
                <a:lnTo>
                  <a:pt x="67734" y="838200"/>
                </a:lnTo>
                <a:lnTo>
                  <a:pt x="50800" y="846667"/>
                </a:lnTo>
                <a:lnTo>
                  <a:pt x="42334" y="855134"/>
                </a:lnTo>
                <a:lnTo>
                  <a:pt x="25400" y="872067"/>
                </a:lnTo>
                <a:lnTo>
                  <a:pt x="16934" y="880534"/>
                </a:lnTo>
                <a:lnTo>
                  <a:pt x="16934" y="880534"/>
                </a:lnTo>
                <a:lnTo>
                  <a:pt x="0" y="889000"/>
                </a:lnTo>
                <a:lnTo>
                  <a:pt x="0" y="889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34200" y="2633133"/>
            <a:ext cx="50801" cy="914401"/>
          </a:xfrm>
          <a:custGeom>
            <a:avLst/>
            <a:gdLst/>
            <a:ahLst/>
            <a:cxnLst/>
            <a:rect l="0" t="0" r="0" b="0"/>
            <a:pathLst>
              <a:path w="50801" h="9144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67734"/>
                </a:lnTo>
                <a:lnTo>
                  <a:pt x="42334" y="76200"/>
                </a:lnTo>
                <a:lnTo>
                  <a:pt x="42334" y="84667"/>
                </a:lnTo>
                <a:lnTo>
                  <a:pt x="42334" y="93134"/>
                </a:lnTo>
                <a:lnTo>
                  <a:pt x="42334" y="101600"/>
                </a:lnTo>
                <a:lnTo>
                  <a:pt x="42334" y="118534"/>
                </a:lnTo>
                <a:lnTo>
                  <a:pt x="42334" y="127000"/>
                </a:lnTo>
                <a:lnTo>
                  <a:pt x="42334" y="135467"/>
                </a:lnTo>
                <a:lnTo>
                  <a:pt x="42334" y="152400"/>
                </a:lnTo>
                <a:lnTo>
                  <a:pt x="33866" y="160867"/>
                </a:lnTo>
                <a:lnTo>
                  <a:pt x="33866" y="169334"/>
                </a:lnTo>
                <a:lnTo>
                  <a:pt x="33866" y="186267"/>
                </a:lnTo>
                <a:lnTo>
                  <a:pt x="33866" y="194734"/>
                </a:lnTo>
                <a:lnTo>
                  <a:pt x="25400" y="203200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54000"/>
                </a:lnTo>
                <a:lnTo>
                  <a:pt x="25400" y="270934"/>
                </a:lnTo>
                <a:lnTo>
                  <a:pt x="16933" y="279400"/>
                </a:lnTo>
                <a:lnTo>
                  <a:pt x="16933" y="296334"/>
                </a:lnTo>
                <a:lnTo>
                  <a:pt x="16933" y="313267"/>
                </a:lnTo>
                <a:lnTo>
                  <a:pt x="16933" y="321734"/>
                </a:lnTo>
                <a:lnTo>
                  <a:pt x="8467" y="338667"/>
                </a:lnTo>
                <a:lnTo>
                  <a:pt x="8467" y="347134"/>
                </a:lnTo>
                <a:lnTo>
                  <a:pt x="8467" y="364067"/>
                </a:lnTo>
                <a:lnTo>
                  <a:pt x="8467" y="372534"/>
                </a:lnTo>
                <a:lnTo>
                  <a:pt x="0" y="389467"/>
                </a:lnTo>
                <a:lnTo>
                  <a:pt x="0" y="406400"/>
                </a:lnTo>
                <a:lnTo>
                  <a:pt x="0" y="414867"/>
                </a:lnTo>
                <a:lnTo>
                  <a:pt x="0" y="431800"/>
                </a:lnTo>
                <a:lnTo>
                  <a:pt x="0" y="448734"/>
                </a:lnTo>
                <a:lnTo>
                  <a:pt x="0" y="457200"/>
                </a:lnTo>
                <a:lnTo>
                  <a:pt x="0" y="474134"/>
                </a:lnTo>
                <a:lnTo>
                  <a:pt x="0" y="482600"/>
                </a:lnTo>
                <a:lnTo>
                  <a:pt x="0" y="499534"/>
                </a:lnTo>
                <a:lnTo>
                  <a:pt x="0" y="516467"/>
                </a:lnTo>
                <a:lnTo>
                  <a:pt x="0" y="524934"/>
                </a:lnTo>
                <a:lnTo>
                  <a:pt x="0" y="541867"/>
                </a:lnTo>
                <a:lnTo>
                  <a:pt x="0" y="550334"/>
                </a:lnTo>
                <a:lnTo>
                  <a:pt x="0" y="567267"/>
                </a:lnTo>
                <a:lnTo>
                  <a:pt x="0" y="575734"/>
                </a:lnTo>
                <a:lnTo>
                  <a:pt x="0" y="592667"/>
                </a:lnTo>
                <a:lnTo>
                  <a:pt x="0" y="601134"/>
                </a:lnTo>
                <a:lnTo>
                  <a:pt x="0" y="609600"/>
                </a:lnTo>
                <a:lnTo>
                  <a:pt x="0" y="626534"/>
                </a:lnTo>
                <a:lnTo>
                  <a:pt x="0" y="635000"/>
                </a:lnTo>
                <a:lnTo>
                  <a:pt x="0" y="651934"/>
                </a:lnTo>
                <a:lnTo>
                  <a:pt x="0" y="660400"/>
                </a:lnTo>
                <a:lnTo>
                  <a:pt x="0" y="677334"/>
                </a:lnTo>
                <a:lnTo>
                  <a:pt x="0" y="685800"/>
                </a:lnTo>
                <a:lnTo>
                  <a:pt x="0" y="694267"/>
                </a:lnTo>
                <a:lnTo>
                  <a:pt x="0" y="711200"/>
                </a:lnTo>
                <a:lnTo>
                  <a:pt x="0" y="719667"/>
                </a:lnTo>
                <a:lnTo>
                  <a:pt x="0" y="728134"/>
                </a:lnTo>
                <a:lnTo>
                  <a:pt x="0" y="745067"/>
                </a:lnTo>
                <a:lnTo>
                  <a:pt x="0" y="753534"/>
                </a:lnTo>
                <a:lnTo>
                  <a:pt x="0" y="762000"/>
                </a:lnTo>
                <a:lnTo>
                  <a:pt x="0" y="778934"/>
                </a:lnTo>
                <a:lnTo>
                  <a:pt x="0" y="787400"/>
                </a:lnTo>
                <a:lnTo>
                  <a:pt x="0" y="795867"/>
                </a:lnTo>
                <a:lnTo>
                  <a:pt x="0" y="812800"/>
                </a:lnTo>
                <a:lnTo>
                  <a:pt x="0" y="821267"/>
                </a:lnTo>
                <a:lnTo>
                  <a:pt x="0" y="829734"/>
                </a:lnTo>
                <a:lnTo>
                  <a:pt x="0" y="838200"/>
                </a:lnTo>
                <a:lnTo>
                  <a:pt x="0" y="846667"/>
                </a:lnTo>
                <a:lnTo>
                  <a:pt x="0" y="855134"/>
                </a:lnTo>
                <a:lnTo>
                  <a:pt x="0" y="863600"/>
                </a:lnTo>
                <a:lnTo>
                  <a:pt x="0" y="872067"/>
                </a:lnTo>
                <a:lnTo>
                  <a:pt x="0" y="880534"/>
                </a:lnTo>
                <a:lnTo>
                  <a:pt x="0" y="889000"/>
                </a:lnTo>
                <a:lnTo>
                  <a:pt x="0" y="889000"/>
                </a:lnTo>
                <a:lnTo>
                  <a:pt x="0" y="897467"/>
                </a:lnTo>
                <a:lnTo>
                  <a:pt x="0" y="905934"/>
                </a:lnTo>
                <a:lnTo>
                  <a:pt x="0" y="905934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  <a:lnTo>
                  <a:pt x="0" y="914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20466" y="2997200"/>
            <a:ext cx="16935" cy="177801"/>
          </a:xfrm>
          <a:custGeom>
            <a:avLst/>
            <a:gdLst/>
            <a:ahLst/>
            <a:cxnLst/>
            <a:rect l="0" t="0" r="0" b="0"/>
            <a:pathLst>
              <a:path w="16935" h="1778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8468" y="42333"/>
                </a:lnTo>
                <a:lnTo>
                  <a:pt x="8468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608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858933" y="3479800"/>
            <a:ext cx="1100668" cy="59268"/>
          </a:xfrm>
          <a:custGeom>
            <a:avLst/>
            <a:gdLst/>
            <a:ahLst/>
            <a:cxnLst/>
            <a:rect l="0" t="0" r="0" b="0"/>
            <a:pathLst>
              <a:path w="1100668" h="59268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4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4" y="0"/>
                </a:lnTo>
                <a:lnTo>
                  <a:pt x="186267" y="0"/>
                </a:lnTo>
                <a:lnTo>
                  <a:pt x="194734" y="0"/>
                </a:lnTo>
                <a:lnTo>
                  <a:pt x="203200" y="8467"/>
                </a:lnTo>
                <a:lnTo>
                  <a:pt x="211667" y="8467"/>
                </a:lnTo>
                <a:lnTo>
                  <a:pt x="220134" y="8467"/>
                </a:lnTo>
                <a:lnTo>
                  <a:pt x="228600" y="8467"/>
                </a:lnTo>
                <a:lnTo>
                  <a:pt x="237067" y="8467"/>
                </a:lnTo>
                <a:lnTo>
                  <a:pt x="245534" y="16933"/>
                </a:lnTo>
                <a:lnTo>
                  <a:pt x="254000" y="16933"/>
                </a:lnTo>
                <a:lnTo>
                  <a:pt x="262467" y="16933"/>
                </a:lnTo>
                <a:lnTo>
                  <a:pt x="270934" y="16933"/>
                </a:lnTo>
                <a:lnTo>
                  <a:pt x="279400" y="16933"/>
                </a:lnTo>
                <a:lnTo>
                  <a:pt x="296334" y="16933"/>
                </a:lnTo>
                <a:lnTo>
                  <a:pt x="304800" y="16933"/>
                </a:lnTo>
                <a:lnTo>
                  <a:pt x="313267" y="16933"/>
                </a:lnTo>
                <a:lnTo>
                  <a:pt x="321734" y="16933"/>
                </a:lnTo>
                <a:lnTo>
                  <a:pt x="338667" y="25400"/>
                </a:lnTo>
                <a:lnTo>
                  <a:pt x="347134" y="25400"/>
                </a:lnTo>
                <a:lnTo>
                  <a:pt x="364067" y="25400"/>
                </a:lnTo>
                <a:lnTo>
                  <a:pt x="372534" y="25400"/>
                </a:lnTo>
                <a:lnTo>
                  <a:pt x="389467" y="25400"/>
                </a:lnTo>
                <a:lnTo>
                  <a:pt x="406400" y="25400"/>
                </a:lnTo>
                <a:lnTo>
                  <a:pt x="423334" y="25400"/>
                </a:lnTo>
                <a:lnTo>
                  <a:pt x="431800" y="25400"/>
                </a:lnTo>
                <a:lnTo>
                  <a:pt x="440267" y="25400"/>
                </a:lnTo>
                <a:lnTo>
                  <a:pt x="457200" y="25400"/>
                </a:lnTo>
                <a:lnTo>
                  <a:pt x="465667" y="25400"/>
                </a:lnTo>
                <a:lnTo>
                  <a:pt x="482600" y="33867"/>
                </a:lnTo>
                <a:lnTo>
                  <a:pt x="491067" y="33867"/>
                </a:lnTo>
                <a:lnTo>
                  <a:pt x="499534" y="33867"/>
                </a:lnTo>
                <a:lnTo>
                  <a:pt x="516467" y="33867"/>
                </a:lnTo>
                <a:lnTo>
                  <a:pt x="524934" y="33867"/>
                </a:lnTo>
                <a:lnTo>
                  <a:pt x="533400" y="33867"/>
                </a:lnTo>
                <a:lnTo>
                  <a:pt x="550334" y="42333"/>
                </a:lnTo>
                <a:lnTo>
                  <a:pt x="558800" y="42333"/>
                </a:lnTo>
                <a:lnTo>
                  <a:pt x="575734" y="42333"/>
                </a:lnTo>
                <a:lnTo>
                  <a:pt x="584200" y="42333"/>
                </a:lnTo>
                <a:lnTo>
                  <a:pt x="601134" y="42333"/>
                </a:lnTo>
                <a:lnTo>
                  <a:pt x="618067" y="42333"/>
                </a:lnTo>
                <a:lnTo>
                  <a:pt x="626534" y="42333"/>
                </a:lnTo>
                <a:lnTo>
                  <a:pt x="635000" y="42333"/>
                </a:lnTo>
                <a:lnTo>
                  <a:pt x="651933" y="42333"/>
                </a:lnTo>
                <a:lnTo>
                  <a:pt x="660401" y="42333"/>
                </a:lnTo>
                <a:lnTo>
                  <a:pt x="677334" y="42333"/>
                </a:lnTo>
                <a:lnTo>
                  <a:pt x="685800" y="42333"/>
                </a:lnTo>
                <a:lnTo>
                  <a:pt x="702734" y="42333"/>
                </a:lnTo>
                <a:lnTo>
                  <a:pt x="719667" y="42333"/>
                </a:lnTo>
                <a:lnTo>
                  <a:pt x="728133" y="42333"/>
                </a:lnTo>
                <a:lnTo>
                  <a:pt x="745067" y="42333"/>
                </a:lnTo>
                <a:lnTo>
                  <a:pt x="753534" y="42333"/>
                </a:lnTo>
                <a:lnTo>
                  <a:pt x="770467" y="42333"/>
                </a:lnTo>
                <a:lnTo>
                  <a:pt x="778934" y="50800"/>
                </a:lnTo>
                <a:lnTo>
                  <a:pt x="795867" y="50800"/>
                </a:lnTo>
                <a:lnTo>
                  <a:pt x="804333" y="50800"/>
                </a:lnTo>
                <a:lnTo>
                  <a:pt x="821267" y="50800"/>
                </a:lnTo>
                <a:lnTo>
                  <a:pt x="829734" y="50800"/>
                </a:lnTo>
                <a:lnTo>
                  <a:pt x="846667" y="50800"/>
                </a:lnTo>
                <a:lnTo>
                  <a:pt x="855134" y="50800"/>
                </a:lnTo>
                <a:lnTo>
                  <a:pt x="872067" y="50800"/>
                </a:lnTo>
                <a:lnTo>
                  <a:pt x="880533" y="50800"/>
                </a:lnTo>
                <a:lnTo>
                  <a:pt x="897467" y="50800"/>
                </a:lnTo>
                <a:lnTo>
                  <a:pt x="905934" y="50800"/>
                </a:lnTo>
                <a:lnTo>
                  <a:pt x="914400" y="50800"/>
                </a:lnTo>
                <a:lnTo>
                  <a:pt x="931334" y="50800"/>
                </a:lnTo>
                <a:lnTo>
                  <a:pt x="939800" y="59267"/>
                </a:lnTo>
                <a:lnTo>
                  <a:pt x="956733" y="59267"/>
                </a:lnTo>
                <a:lnTo>
                  <a:pt x="965201" y="59267"/>
                </a:lnTo>
                <a:lnTo>
                  <a:pt x="973667" y="59267"/>
                </a:lnTo>
                <a:lnTo>
                  <a:pt x="982134" y="59267"/>
                </a:lnTo>
                <a:lnTo>
                  <a:pt x="999067" y="59267"/>
                </a:lnTo>
                <a:lnTo>
                  <a:pt x="1016000" y="59267"/>
                </a:lnTo>
                <a:lnTo>
                  <a:pt x="1024467" y="59267"/>
                </a:lnTo>
                <a:lnTo>
                  <a:pt x="1032933" y="59267"/>
                </a:lnTo>
                <a:lnTo>
                  <a:pt x="1041401" y="59267"/>
                </a:lnTo>
                <a:lnTo>
                  <a:pt x="1049867" y="59267"/>
                </a:lnTo>
                <a:lnTo>
                  <a:pt x="1058334" y="59267"/>
                </a:lnTo>
                <a:lnTo>
                  <a:pt x="1066800" y="59267"/>
                </a:lnTo>
                <a:lnTo>
                  <a:pt x="1075267" y="59267"/>
                </a:lnTo>
                <a:lnTo>
                  <a:pt x="1083734" y="59267"/>
                </a:lnTo>
                <a:lnTo>
                  <a:pt x="1083734" y="59267"/>
                </a:lnTo>
                <a:lnTo>
                  <a:pt x="1092200" y="59267"/>
                </a:lnTo>
                <a:lnTo>
                  <a:pt x="1092200" y="59267"/>
                </a:lnTo>
                <a:lnTo>
                  <a:pt x="1100667" y="50800"/>
                </a:lnTo>
                <a:lnTo>
                  <a:pt x="1100667" y="50800"/>
                </a:lnTo>
                <a:lnTo>
                  <a:pt x="1100667" y="50800"/>
                </a:lnTo>
                <a:lnTo>
                  <a:pt x="1100667" y="50800"/>
                </a:lnTo>
                <a:lnTo>
                  <a:pt x="1100667" y="50800"/>
                </a:lnTo>
                <a:lnTo>
                  <a:pt x="1100667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83867" y="3598333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608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50467" y="2633133"/>
            <a:ext cx="1092201" cy="838201"/>
          </a:xfrm>
          <a:custGeom>
            <a:avLst/>
            <a:gdLst/>
            <a:ahLst/>
            <a:cxnLst/>
            <a:rect l="0" t="0" r="0" b="0"/>
            <a:pathLst>
              <a:path w="1092201" h="838201">
                <a:moveTo>
                  <a:pt x="0" y="829734"/>
                </a:moveTo>
                <a:lnTo>
                  <a:pt x="8466" y="829734"/>
                </a:lnTo>
                <a:lnTo>
                  <a:pt x="8466" y="838200"/>
                </a:lnTo>
                <a:lnTo>
                  <a:pt x="8466" y="838200"/>
                </a:lnTo>
                <a:lnTo>
                  <a:pt x="8466" y="838200"/>
                </a:lnTo>
                <a:lnTo>
                  <a:pt x="8466" y="838200"/>
                </a:lnTo>
                <a:lnTo>
                  <a:pt x="8466" y="838200"/>
                </a:lnTo>
                <a:lnTo>
                  <a:pt x="16933" y="838200"/>
                </a:lnTo>
                <a:lnTo>
                  <a:pt x="16933" y="829734"/>
                </a:lnTo>
                <a:lnTo>
                  <a:pt x="25400" y="829734"/>
                </a:lnTo>
                <a:lnTo>
                  <a:pt x="33866" y="821267"/>
                </a:lnTo>
                <a:lnTo>
                  <a:pt x="42333" y="821267"/>
                </a:lnTo>
                <a:lnTo>
                  <a:pt x="59266" y="812800"/>
                </a:lnTo>
                <a:lnTo>
                  <a:pt x="76200" y="804334"/>
                </a:lnTo>
                <a:lnTo>
                  <a:pt x="93133" y="795867"/>
                </a:lnTo>
                <a:lnTo>
                  <a:pt x="101600" y="778934"/>
                </a:lnTo>
                <a:lnTo>
                  <a:pt x="118533" y="770467"/>
                </a:lnTo>
                <a:lnTo>
                  <a:pt x="127000" y="762000"/>
                </a:lnTo>
                <a:lnTo>
                  <a:pt x="143933" y="753534"/>
                </a:lnTo>
                <a:lnTo>
                  <a:pt x="160866" y="745067"/>
                </a:lnTo>
                <a:lnTo>
                  <a:pt x="177800" y="728134"/>
                </a:lnTo>
                <a:lnTo>
                  <a:pt x="203200" y="719667"/>
                </a:lnTo>
                <a:lnTo>
                  <a:pt x="220133" y="702734"/>
                </a:lnTo>
                <a:lnTo>
                  <a:pt x="237066" y="694267"/>
                </a:lnTo>
                <a:lnTo>
                  <a:pt x="262466" y="685800"/>
                </a:lnTo>
                <a:lnTo>
                  <a:pt x="279400" y="668867"/>
                </a:lnTo>
                <a:lnTo>
                  <a:pt x="296333" y="660400"/>
                </a:lnTo>
                <a:lnTo>
                  <a:pt x="313266" y="643467"/>
                </a:lnTo>
                <a:lnTo>
                  <a:pt x="338666" y="626534"/>
                </a:lnTo>
                <a:lnTo>
                  <a:pt x="355600" y="618067"/>
                </a:lnTo>
                <a:lnTo>
                  <a:pt x="372533" y="601134"/>
                </a:lnTo>
                <a:lnTo>
                  <a:pt x="397933" y="584200"/>
                </a:lnTo>
                <a:lnTo>
                  <a:pt x="423333" y="567267"/>
                </a:lnTo>
                <a:lnTo>
                  <a:pt x="440266" y="558800"/>
                </a:lnTo>
                <a:lnTo>
                  <a:pt x="465666" y="533400"/>
                </a:lnTo>
                <a:lnTo>
                  <a:pt x="482600" y="516467"/>
                </a:lnTo>
                <a:lnTo>
                  <a:pt x="508000" y="508000"/>
                </a:lnTo>
                <a:lnTo>
                  <a:pt x="533400" y="482600"/>
                </a:lnTo>
                <a:lnTo>
                  <a:pt x="550333" y="474134"/>
                </a:lnTo>
                <a:lnTo>
                  <a:pt x="575733" y="457200"/>
                </a:lnTo>
                <a:lnTo>
                  <a:pt x="592666" y="440267"/>
                </a:lnTo>
                <a:lnTo>
                  <a:pt x="609600" y="423334"/>
                </a:lnTo>
                <a:lnTo>
                  <a:pt x="635000" y="406400"/>
                </a:lnTo>
                <a:lnTo>
                  <a:pt x="651933" y="389467"/>
                </a:lnTo>
                <a:lnTo>
                  <a:pt x="668867" y="372534"/>
                </a:lnTo>
                <a:lnTo>
                  <a:pt x="685800" y="355600"/>
                </a:lnTo>
                <a:lnTo>
                  <a:pt x="711200" y="338667"/>
                </a:lnTo>
                <a:lnTo>
                  <a:pt x="728133" y="330200"/>
                </a:lnTo>
                <a:lnTo>
                  <a:pt x="745067" y="313267"/>
                </a:lnTo>
                <a:lnTo>
                  <a:pt x="762000" y="296334"/>
                </a:lnTo>
                <a:lnTo>
                  <a:pt x="778933" y="287867"/>
                </a:lnTo>
                <a:lnTo>
                  <a:pt x="795866" y="270934"/>
                </a:lnTo>
                <a:lnTo>
                  <a:pt x="804333" y="254000"/>
                </a:lnTo>
                <a:lnTo>
                  <a:pt x="821267" y="245534"/>
                </a:lnTo>
                <a:lnTo>
                  <a:pt x="829733" y="228600"/>
                </a:lnTo>
                <a:lnTo>
                  <a:pt x="846666" y="220134"/>
                </a:lnTo>
                <a:lnTo>
                  <a:pt x="863600" y="203200"/>
                </a:lnTo>
                <a:lnTo>
                  <a:pt x="880533" y="194734"/>
                </a:lnTo>
                <a:lnTo>
                  <a:pt x="888999" y="177800"/>
                </a:lnTo>
                <a:lnTo>
                  <a:pt x="905933" y="169334"/>
                </a:lnTo>
                <a:lnTo>
                  <a:pt x="922866" y="152400"/>
                </a:lnTo>
                <a:lnTo>
                  <a:pt x="931333" y="143934"/>
                </a:lnTo>
                <a:lnTo>
                  <a:pt x="939800" y="135467"/>
                </a:lnTo>
                <a:lnTo>
                  <a:pt x="956733" y="118534"/>
                </a:lnTo>
                <a:lnTo>
                  <a:pt x="965199" y="110067"/>
                </a:lnTo>
                <a:lnTo>
                  <a:pt x="973667" y="101600"/>
                </a:lnTo>
                <a:lnTo>
                  <a:pt x="990600" y="93134"/>
                </a:lnTo>
                <a:lnTo>
                  <a:pt x="999066" y="84667"/>
                </a:lnTo>
                <a:lnTo>
                  <a:pt x="1007533" y="76200"/>
                </a:lnTo>
                <a:lnTo>
                  <a:pt x="1024466" y="67734"/>
                </a:lnTo>
                <a:lnTo>
                  <a:pt x="1032933" y="59267"/>
                </a:lnTo>
                <a:lnTo>
                  <a:pt x="1041399" y="50800"/>
                </a:lnTo>
                <a:lnTo>
                  <a:pt x="1049867" y="42334"/>
                </a:lnTo>
                <a:lnTo>
                  <a:pt x="1058333" y="33867"/>
                </a:lnTo>
                <a:lnTo>
                  <a:pt x="1066800" y="25400"/>
                </a:lnTo>
                <a:lnTo>
                  <a:pt x="1066800" y="25400"/>
                </a:lnTo>
                <a:lnTo>
                  <a:pt x="1075266" y="16934"/>
                </a:lnTo>
                <a:lnTo>
                  <a:pt x="1083733" y="8467"/>
                </a:lnTo>
                <a:lnTo>
                  <a:pt x="1083733" y="8467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92200" y="0"/>
                </a:lnTo>
                <a:lnTo>
                  <a:pt x="1083733" y="8467"/>
                </a:lnTo>
                <a:lnTo>
                  <a:pt x="1075266" y="16934"/>
                </a:lnTo>
                <a:lnTo>
                  <a:pt x="1075266" y="25400"/>
                </a:lnTo>
                <a:lnTo>
                  <a:pt x="1058333" y="33867"/>
                </a:lnTo>
                <a:lnTo>
                  <a:pt x="1049867" y="42334"/>
                </a:lnTo>
                <a:lnTo>
                  <a:pt x="1041399" y="50800"/>
                </a:lnTo>
                <a:lnTo>
                  <a:pt x="1024466" y="67734"/>
                </a:lnTo>
                <a:lnTo>
                  <a:pt x="1016000" y="76200"/>
                </a:lnTo>
                <a:lnTo>
                  <a:pt x="999066" y="93134"/>
                </a:lnTo>
                <a:lnTo>
                  <a:pt x="982133" y="101600"/>
                </a:lnTo>
                <a:lnTo>
                  <a:pt x="965199" y="118534"/>
                </a:lnTo>
                <a:lnTo>
                  <a:pt x="939800" y="135467"/>
                </a:lnTo>
                <a:lnTo>
                  <a:pt x="922866" y="152400"/>
                </a:lnTo>
                <a:lnTo>
                  <a:pt x="897467" y="169334"/>
                </a:lnTo>
                <a:lnTo>
                  <a:pt x="880533" y="186267"/>
                </a:lnTo>
                <a:lnTo>
                  <a:pt x="855133" y="203200"/>
                </a:lnTo>
                <a:lnTo>
                  <a:pt x="829733" y="220134"/>
                </a:lnTo>
                <a:lnTo>
                  <a:pt x="812799" y="237067"/>
                </a:lnTo>
                <a:lnTo>
                  <a:pt x="787400" y="254000"/>
                </a:lnTo>
                <a:lnTo>
                  <a:pt x="762000" y="270934"/>
                </a:lnTo>
                <a:lnTo>
                  <a:pt x="736599" y="296334"/>
                </a:lnTo>
                <a:lnTo>
                  <a:pt x="711200" y="313267"/>
                </a:lnTo>
                <a:lnTo>
                  <a:pt x="685800" y="330200"/>
                </a:lnTo>
                <a:lnTo>
                  <a:pt x="660399" y="347134"/>
                </a:lnTo>
                <a:lnTo>
                  <a:pt x="635000" y="364067"/>
                </a:lnTo>
                <a:lnTo>
                  <a:pt x="609600" y="389467"/>
                </a:lnTo>
                <a:lnTo>
                  <a:pt x="584200" y="406400"/>
                </a:lnTo>
                <a:lnTo>
                  <a:pt x="558800" y="423334"/>
                </a:lnTo>
                <a:lnTo>
                  <a:pt x="541866" y="440267"/>
                </a:lnTo>
                <a:lnTo>
                  <a:pt x="516466" y="465667"/>
                </a:lnTo>
                <a:lnTo>
                  <a:pt x="491066" y="482600"/>
                </a:lnTo>
                <a:lnTo>
                  <a:pt x="465666" y="499534"/>
                </a:lnTo>
                <a:lnTo>
                  <a:pt x="440266" y="516467"/>
                </a:lnTo>
                <a:lnTo>
                  <a:pt x="423333" y="533400"/>
                </a:lnTo>
                <a:lnTo>
                  <a:pt x="397933" y="550334"/>
                </a:lnTo>
                <a:lnTo>
                  <a:pt x="381000" y="567267"/>
                </a:lnTo>
                <a:lnTo>
                  <a:pt x="355600" y="592667"/>
                </a:lnTo>
                <a:lnTo>
                  <a:pt x="338666" y="609600"/>
                </a:lnTo>
                <a:lnTo>
                  <a:pt x="321733" y="626534"/>
                </a:lnTo>
                <a:lnTo>
                  <a:pt x="304800" y="643467"/>
                </a:lnTo>
                <a:lnTo>
                  <a:pt x="279400" y="660400"/>
                </a:lnTo>
                <a:lnTo>
                  <a:pt x="262466" y="677334"/>
                </a:lnTo>
                <a:lnTo>
                  <a:pt x="245533" y="685800"/>
                </a:lnTo>
                <a:lnTo>
                  <a:pt x="220133" y="702734"/>
                </a:lnTo>
                <a:lnTo>
                  <a:pt x="203200" y="719667"/>
                </a:lnTo>
                <a:lnTo>
                  <a:pt x="177800" y="736600"/>
                </a:lnTo>
                <a:lnTo>
                  <a:pt x="160866" y="745067"/>
                </a:lnTo>
                <a:lnTo>
                  <a:pt x="135466" y="762000"/>
                </a:lnTo>
                <a:lnTo>
                  <a:pt x="118533" y="770467"/>
                </a:lnTo>
                <a:lnTo>
                  <a:pt x="101600" y="778934"/>
                </a:lnTo>
                <a:lnTo>
                  <a:pt x="84666" y="787400"/>
                </a:lnTo>
                <a:lnTo>
                  <a:pt x="67733" y="795867"/>
                </a:lnTo>
                <a:lnTo>
                  <a:pt x="50800" y="812800"/>
                </a:lnTo>
                <a:lnTo>
                  <a:pt x="33866" y="821267"/>
                </a:lnTo>
                <a:lnTo>
                  <a:pt x="16933" y="829734"/>
                </a:lnTo>
                <a:lnTo>
                  <a:pt x="16933" y="829734"/>
                </a:lnTo>
                <a:lnTo>
                  <a:pt x="0" y="838200"/>
                </a:lnTo>
                <a:lnTo>
                  <a:pt x="0" y="838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059333" y="3395133"/>
            <a:ext cx="33868" cy="389468"/>
          </a:xfrm>
          <a:custGeom>
            <a:avLst/>
            <a:gdLst/>
            <a:ahLst/>
            <a:cxnLst/>
            <a:rect l="0" t="0" r="0" b="0"/>
            <a:pathLst>
              <a:path w="33868" h="389468">
                <a:moveTo>
                  <a:pt x="33867" y="0"/>
                </a:moveTo>
                <a:lnTo>
                  <a:pt x="33867" y="16934"/>
                </a:lnTo>
                <a:lnTo>
                  <a:pt x="33867" y="25400"/>
                </a:lnTo>
                <a:lnTo>
                  <a:pt x="25400" y="42334"/>
                </a:lnTo>
                <a:lnTo>
                  <a:pt x="16934" y="59267"/>
                </a:lnTo>
                <a:lnTo>
                  <a:pt x="16934" y="84667"/>
                </a:lnTo>
                <a:lnTo>
                  <a:pt x="16934" y="118534"/>
                </a:lnTo>
                <a:lnTo>
                  <a:pt x="8467" y="143934"/>
                </a:lnTo>
                <a:lnTo>
                  <a:pt x="8467" y="177800"/>
                </a:lnTo>
                <a:lnTo>
                  <a:pt x="0" y="211667"/>
                </a:lnTo>
                <a:lnTo>
                  <a:pt x="0" y="245534"/>
                </a:lnTo>
                <a:lnTo>
                  <a:pt x="0" y="270934"/>
                </a:lnTo>
                <a:lnTo>
                  <a:pt x="0" y="296334"/>
                </a:lnTo>
                <a:lnTo>
                  <a:pt x="0" y="321734"/>
                </a:lnTo>
                <a:lnTo>
                  <a:pt x="0" y="347134"/>
                </a:lnTo>
                <a:lnTo>
                  <a:pt x="0" y="364067"/>
                </a:lnTo>
                <a:lnTo>
                  <a:pt x="8467" y="372534"/>
                </a:lnTo>
                <a:lnTo>
                  <a:pt x="8467" y="381000"/>
                </a:lnTo>
                <a:lnTo>
                  <a:pt x="8467" y="381000"/>
                </a:lnTo>
                <a:lnTo>
                  <a:pt x="8467" y="389467"/>
                </a:lnTo>
                <a:lnTo>
                  <a:pt x="8467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169400" y="3234267"/>
            <a:ext cx="160867" cy="203201"/>
          </a:xfrm>
          <a:custGeom>
            <a:avLst/>
            <a:gdLst/>
            <a:ahLst/>
            <a:cxnLst/>
            <a:rect l="0" t="0" r="0" b="0"/>
            <a:pathLst>
              <a:path w="160867" h="203201">
                <a:moveTo>
                  <a:pt x="0" y="76200"/>
                </a:moveTo>
                <a:lnTo>
                  <a:pt x="0" y="67733"/>
                </a:lnTo>
                <a:lnTo>
                  <a:pt x="8466" y="59266"/>
                </a:lnTo>
                <a:lnTo>
                  <a:pt x="8466" y="42333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8466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84666" y="8466"/>
                </a:lnTo>
                <a:lnTo>
                  <a:pt x="101600" y="8466"/>
                </a:lnTo>
                <a:lnTo>
                  <a:pt x="110067" y="25400"/>
                </a:lnTo>
                <a:lnTo>
                  <a:pt x="127000" y="33866"/>
                </a:lnTo>
                <a:lnTo>
                  <a:pt x="135467" y="50800"/>
                </a:lnTo>
                <a:lnTo>
                  <a:pt x="143933" y="76200"/>
                </a:lnTo>
                <a:lnTo>
                  <a:pt x="143933" y="93133"/>
                </a:lnTo>
                <a:lnTo>
                  <a:pt x="143933" y="110066"/>
                </a:lnTo>
                <a:lnTo>
                  <a:pt x="143933" y="127000"/>
                </a:lnTo>
                <a:lnTo>
                  <a:pt x="135467" y="152400"/>
                </a:lnTo>
                <a:lnTo>
                  <a:pt x="127000" y="160866"/>
                </a:lnTo>
                <a:lnTo>
                  <a:pt x="118533" y="177800"/>
                </a:lnTo>
                <a:lnTo>
                  <a:pt x="101600" y="194733"/>
                </a:lnTo>
                <a:lnTo>
                  <a:pt x="84666" y="194733"/>
                </a:lnTo>
                <a:lnTo>
                  <a:pt x="67733" y="203200"/>
                </a:lnTo>
                <a:lnTo>
                  <a:pt x="50800" y="203200"/>
                </a:lnTo>
                <a:lnTo>
                  <a:pt x="33867" y="203200"/>
                </a:lnTo>
                <a:lnTo>
                  <a:pt x="16934" y="194733"/>
                </a:lnTo>
                <a:lnTo>
                  <a:pt x="8466" y="194733"/>
                </a:lnTo>
                <a:lnTo>
                  <a:pt x="8466" y="186266"/>
                </a:lnTo>
                <a:lnTo>
                  <a:pt x="8466" y="177800"/>
                </a:lnTo>
                <a:lnTo>
                  <a:pt x="16934" y="169333"/>
                </a:lnTo>
                <a:lnTo>
                  <a:pt x="25400" y="160866"/>
                </a:lnTo>
                <a:lnTo>
                  <a:pt x="42333" y="152400"/>
                </a:lnTo>
                <a:lnTo>
                  <a:pt x="67733" y="143933"/>
                </a:lnTo>
                <a:lnTo>
                  <a:pt x="84666" y="143933"/>
                </a:lnTo>
                <a:lnTo>
                  <a:pt x="101600" y="135466"/>
                </a:lnTo>
                <a:lnTo>
                  <a:pt x="127000" y="135466"/>
                </a:lnTo>
                <a:lnTo>
                  <a:pt x="143933" y="135466"/>
                </a:lnTo>
                <a:lnTo>
                  <a:pt x="143933" y="135466"/>
                </a:lnTo>
                <a:lnTo>
                  <a:pt x="160866" y="135466"/>
                </a:lnTo>
                <a:lnTo>
                  <a:pt x="160866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23400" y="3589867"/>
            <a:ext cx="33868" cy="186267"/>
          </a:xfrm>
          <a:custGeom>
            <a:avLst/>
            <a:gdLst/>
            <a:ahLst/>
            <a:cxnLst/>
            <a:rect l="0" t="0" r="0" b="0"/>
            <a:pathLst>
              <a:path w="33868" h="186267">
                <a:moveTo>
                  <a:pt x="33867" y="0"/>
                </a:moveTo>
                <a:lnTo>
                  <a:pt x="33867" y="8466"/>
                </a:lnTo>
                <a:lnTo>
                  <a:pt x="33867" y="16933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67733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86266"/>
                </a:lnTo>
                <a:lnTo>
                  <a:pt x="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347200" y="3632200"/>
            <a:ext cx="194734" cy="42334"/>
          </a:xfrm>
          <a:custGeom>
            <a:avLst/>
            <a:gdLst/>
            <a:ahLst/>
            <a:cxnLst/>
            <a:rect l="0" t="0" r="0" b="0"/>
            <a:pathLst>
              <a:path w="194734" h="42334">
                <a:moveTo>
                  <a:pt x="0" y="42333"/>
                </a:moveTo>
                <a:lnTo>
                  <a:pt x="0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42333" y="42333"/>
                </a:lnTo>
                <a:lnTo>
                  <a:pt x="67734" y="33867"/>
                </a:lnTo>
                <a:lnTo>
                  <a:pt x="93133" y="25400"/>
                </a:lnTo>
                <a:lnTo>
                  <a:pt x="118533" y="25400"/>
                </a:lnTo>
                <a:lnTo>
                  <a:pt x="143934" y="16933"/>
                </a:lnTo>
                <a:lnTo>
                  <a:pt x="169333" y="8467"/>
                </a:lnTo>
                <a:lnTo>
                  <a:pt x="169333" y="8467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745133" y="3522133"/>
            <a:ext cx="25402" cy="270935"/>
          </a:xfrm>
          <a:custGeom>
            <a:avLst/>
            <a:gdLst/>
            <a:ahLst/>
            <a:cxnLst/>
            <a:rect l="0" t="0" r="0" b="0"/>
            <a:pathLst>
              <a:path w="25402" h="270935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25400"/>
                </a:lnTo>
                <a:lnTo>
                  <a:pt x="25401" y="33867"/>
                </a:lnTo>
                <a:lnTo>
                  <a:pt x="25401" y="50800"/>
                </a:lnTo>
                <a:lnTo>
                  <a:pt x="25401" y="67734"/>
                </a:lnTo>
                <a:lnTo>
                  <a:pt x="25401" y="84667"/>
                </a:lnTo>
                <a:lnTo>
                  <a:pt x="25401" y="101600"/>
                </a:lnTo>
                <a:lnTo>
                  <a:pt x="16934" y="118534"/>
                </a:lnTo>
                <a:lnTo>
                  <a:pt x="16934" y="143934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70934"/>
                </a:lnTo>
                <a:lnTo>
                  <a:pt x="8467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880600" y="3285067"/>
            <a:ext cx="211667" cy="194734"/>
          </a:xfrm>
          <a:custGeom>
            <a:avLst/>
            <a:gdLst/>
            <a:ahLst/>
            <a:cxnLst/>
            <a:rect l="0" t="0" r="0" b="0"/>
            <a:pathLst>
              <a:path w="211667" h="194734">
                <a:moveTo>
                  <a:pt x="0" y="8466"/>
                </a:moveTo>
                <a:lnTo>
                  <a:pt x="0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6" y="8466"/>
                </a:lnTo>
                <a:lnTo>
                  <a:pt x="101600" y="16933"/>
                </a:lnTo>
                <a:lnTo>
                  <a:pt x="110067" y="33866"/>
                </a:lnTo>
                <a:lnTo>
                  <a:pt x="127000" y="50800"/>
                </a:lnTo>
                <a:lnTo>
                  <a:pt x="135466" y="67733"/>
                </a:lnTo>
                <a:lnTo>
                  <a:pt x="143934" y="93133"/>
                </a:lnTo>
                <a:lnTo>
                  <a:pt x="143934" y="110066"/>
                </a:lnTo>
                <a:lnTo>
                  <a:pt x="143934" y="127000"/>
                </a:lnTo>
                <a:lnTo>
                  <a:pt x="143934" y="143933"/>
                </a:lnTo>
                <a:lnTo>
                  <a:pt x="135466" y="169333"/>
                </a:lnTo>
                <a:lnTo>
                  <a:pt x="118534" y="177800"/>
                </a:lnTo>
                <a:lnTo>
                  <a:pt x="110067" y="186266"/>
                </a:lnTo>
                <a:lnTo>
                  <a:pt x="93133" y="194733"/>
                </a:lnTo>
                <a:lnTo>
                  <a:pt x="84666" y="194733"/>
                </a:lnTo>
                <a:lnTo>
                  <a:pt x="59266" y="194733"/>
                </a:lnTo>
                <a:lnTo>
                  <a:pt x="50800" y="186266"/>
                </a:lnTo>
                <a:lnTo>
                  <a:pt x="42334" y="177800"/>
                </a:lnTo>
                <a:lnTo>
                  <a:pt x="25400" y="169333"/>
                </a:lnTo>
                <a:lnTo>
                  <a:pt x="16933" y="160866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35466"/>
                </a:lnTo>
                <a:lnTo>
                  <a:pt x="16933" y="127000"/>
                </a:lnTo>
                <a:lnTo>
                  <a:pt x="33867" y="127000"/>
                </a:lnTo>
                <a:lnTo>
                  <a:pt x="42334" y="118533"/>
                </a:lnTo>
                <a:lnTo>
                  <a:pt x="67734" y="118533"/>
                </a:lnTo>
                <a:lnTo>
                  <a:pt x="93133" y="118533"/>
                </a:lnTo>
                <a:lnTo>
                  <a:pt x="118534" y="118533"/>
                </a:lnTo>
                <a:lnTo>
                  <a:pt x="135466" y="127000"/>
                </a:lnTo>
                <a:lnTo>
                  <a:pt x="160866" y="135466"/>
                </a:lnTo>
                <a:lnTo>
                  <a:pt x="177800" y="143933"/>
                </a:lnTo>
                <a:lnTo>
                  <a:pt x="194734" y="143933"/>
                </a:lnTo>
                <a:lnTo>
                  <a:pt x="203200" y="152400"/>
                </a:lnTo>
                <a:lnTo>
                  <a:pt x="203200" y="152400"/>
                </a:lnTo>
                <a:lnTo>
                  <a:pt x="211666" y="152400"/>
                </a:lnTo>
                <a:lnTo>
                  <a:pt x="211666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024534" y="3649133"/>
            <a:ext cx="177800" cy="1"/>
          </a:xfrm>
          <a:custGeom>
            <a:avLst/>
            <a:gdLst/>
            <a:ahLst/>
            <a:cxnLst/>
            <a:rect l="0" t="0" r="0" b="0"/>
            <a:pathLst>
              <a:path w="177800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399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101599" y="0"/>
                </a:lnTo>
                <a:lnTo>
                  <a:pt x="127000" y="0"/>
                </a:lnTo>
                <a:lnTo>
                  <a:pt x="143932" y="0"/>
                </a:lnTo>
                <a:lnTo>
                  <a:pt x="160866" y="0"/>
                </a:lnTo>
                <a:lnTo>
                  <a:pt x="160866" y="0"/>
                </a:lnTo>
                <a:lnTo>
                  <a:pt x="177799" y="0"/>
                </a:lnTo>
                <a:lnTo>
                  <a:pt x="1777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016066" y="3750733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8468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67734" y="0"/>
                </a:lnTo>
                <a:lnTo>
                  <a:pt x="93134" y="0"/>
                </a:lnTo>
                <a:lnTo>
                  <a:pt x="127001" y="0"/>
                </a:lnTo>
                <a:lnTo>
                  <a:pt x="127001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456334" y="3471333"/>
            <a:ext cx="143934" cy="347135"/>
          </a:xfrm>
          <a:custGeom>
            <a:avLst/>
            <a:gdLst/>
            <a:ahLst/>
            <a:cxnLst/>
            <a:rect l="0" t="0" r="0" b="0"/>
            <a:pathLst>
              <a:path w="143934" h="347135">
                <a:moveTo>
                  <a:pt x="143933" y="0"/>
                </a:moveTo>
                <a:lnTo>
                  <a:pt x="135466" y="8467"/>
                </a:lnTo>
                <a:lnTo>
                  <a:pt x="135466" y="16934"/>
                </a:lnTo>
                <a:lnTo>
                  <a:pt x="126999" y="33867"/>
                </a:lnTo>
                <a:lnTo>
                  <a:pt x="126999" y="50800"/>
                </a:lnTo>
                <a:lnTo>
                  <a:pt x="118532" y="59267"/>
                </a:lnTo>
                <a:lnTo>
                  <a:pt x="110066" y="76200"/>
                </a:lnTo>
                <a:lnTo>
                  <a:pt x="101600" y="93134"/>
                </a:lnTo>
                <a:lnTo>
                  <a:pt x="93132" y="110067"/>
                </a:lnTo>
                <a:lnTo>
                  <a:pt x="76200" y="127000"/>
                </a:lnTo>
                <a:lnTo>
                  <a:pt x="67733" y="152400"/>
                </a:lnTo>
                <a:lnTo>
                  <a:pt x="59266" y="169334"/>
                </a:lnTo>
                <a:lnTo>
                  <a:pt x="50799" y="194734"/>
                </a:lnTo>
                <a:lnTo>
                  <a:pt x="42332" y="211667"/>
                </a:lnTo>
                <a:lnTo>
                  <a:pt x="33866" y="237067"/>
                </a:lnTo>
                <a:lnTo>
                  <a:pt x="25400" y="254000"/>
                </a:lnTo>
                <a:lnTo>
                  <a:pt x="16932" y="279400"/>
                </a:lnTo>
                <a:lnTo>
                  <a:pt x="8466" y="296334"/>
                </a:lnTo>
                <a:lnTo>
                  <a:pt x="8466" y="313267"/>
                </a:lnTo>
                <a:lnTo>
                  <a:pt x="0" y="321734"/>
                </a:lnTo>
                <a:lnTo>
                  <a:pt x="0" y="330200"/>
                </a:lnTo>
                <a:lnTo>
                  <a:pt x="0" y="338667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430933" y="3505200"/>
            <a:ext cx="254002" cy="270934"/>
          </a:xfrm>
          <a:custGeom>
            <a:avLst/>
            <a:gdLst/>
            <a:ahLst/>
            <a:cxnLst/>
            <a:rect l="0" t="0" r="0" b="0"/>
            <a:pathLst>
              <a:path w="254002" h="270934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25401" y="50800"/>
                </a:lnTo>
                <a:lnTo>
                  <a:pt x="33867" y="67733"/>
                </a:lnTo>
                <a:lnTo>
                  <a:pt x="50801" y="84667"/>
                </a:lnTo>
                <a:lnTo>
                  <a:pt x="59267" y="101600"/>
                </a:lnTo>
                <a:lnTo>
                  <a:pt x="76200" y="118533"/>
                </a:lnTo>
                <a:lnTo>
                  <a:pt x="93134" y="143933"/>
                </a:lnTo>
                <a:lnTo>
                  <a:pt x="118533" y="169333"/>
                </a:lnTo>
                <a:lnTo>
                  <a:pt x="135467" y="186267"/>
                </a:lnTo>
                <a:lnTo>
                  <a:pt x="152400" y="203200"/>
                </a:lnTo>
                <a:lnTo>
                  <a:pt x="177801" y="228600"/>
                </a:lnTo>
                <a:lnTo>
                  <a:pt x="194733" y="245533"/>
                </a:lnTo>
                <a:lnTo>
                  <a:pt x="211667" y="254000"/>
                </a:lnTo>
                <a:lnTo>
                  <a:pt x="228600" y="270933"/>
                </a:lnTo>
                <a:lnTo>
                  <a:pt x="245534" y="270933"/>
                </a:lnTo>
                <a:lnTo>
                  <a:pt x="245534" y="270933"/>
                </a:lnTo>
                <a:lnTo>
                  <a:pt x="254001" y="270933"/>
                </a:lnTo>
                <a:lnTo>
                  <a:pt x="254001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642600" y="3200400"/>
            <a:ext cx="262468" cy="135468"/>
          </a:xfrm>
          <a:custGeom>
            <a:avLst/>
            <a:gdLst/>
            <a:ahLst/>
            <a:cxnLst/>
            <a:rect l="0" t="0" r="0" b="0"/>
            <a:pathLst>
              <a:path w="262468" h="135468">
                <a:moveTo>
                  <a:pt x="0" y="33867"/>
                </a:moveTo>
                <a:lnTo>
                  <a:pt x="0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25400" y="16933"/>
                </a:lnTo>
                <a:lnTo>
                  <a:pt x="33867" y="8467"/>
                </a:lnTo>
                <a:lnTo>
                  <a:pt x="42334" y="8467"/>
                </a:lnTo>
                <a:lnTo>
                  <a:pt x="59266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33867"/>
                </a:lnTo>
                <a:lnTo>
                  <a:pt x="135466" y="42333"/>
                </a:lnTo>
                <a:lnTo>
                  <a:pt x="135466" y="59267"/>
                </a:lnTo>
                <a:lnTo>
                  <a:pt x="135466" y="67733"/>
                </a:lnTo>
                <a:lnTo>
                  <a:pt x="127000" y="84667"/>
                </a:lnTo>
                <a:lnTo>
                  <a:pt x="118534" y="93133"/>
                </a:lnTo>
                <a:lnTo>
                  <a:pt x="110067" y="101600"/>
                </a:lnTo>
                <a:lnTo>
                  <a:pt x="110067" y="110067"/>
                </a:lnTo>
                <a:lnTo>
                  <a:pt x="101600" y="118533"/>
                </a:lnTo>
                <a:lnTo>
                  <a:pt x="93133" y="127000"/>
                </a:lnTo>
                <a:lnTo>
                  <a:pt x="93133" y="135467"/>
                </a:lnTo>
                <a:lnTo>
                  <a:pt x="93133" y="135467"/>
                </a:lnTo>
                <a:lnTo>
                  <a:pt x="101600" y="135467"/>
                </a:lnTo>
                <a:lnTo>
                  <a:pt x="110067" y="135467"/>
                </a:lnTo>
                <a:lnTo>
                  <a:pt x="118534" y="135467"/>
                </a:lnTo>
                <a:lnTo>
                  <a:pt x="135466" y="135467"/>
                </a:lnTo>
                <a:lnTo>
                  <a:pt x="152400" y="135467"/>
                </a:lnTo>
                <a:lnTo>
                  <a:pt x="169333" y="135467"/>
                </a:lnTo>
                <a:lnTo>
                  <a:pt x="194734" y="135467"/>
                </a:lnTo>
                <a:lnTo>
                  <a:pt x="211666" y="135467"/>
                </a:lnTo>
                <a:lnTo>
                  <a:pt x="228600" y="135467"/>
                </a:lnTo>
                <a:lnTo>
                  <a:pt x="254000" y="135467"/>
                </a:lnTo>
                <a:lnTo>
                  <a:pt x="254000" y="135467"/>
                </a:lnTo>
                <a:lnTo>
                  <a:pt x="262467" y="135467"/>
                </a:lnTo>
                <a:lnTo>
                  <a:pt x="262467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608734" y="4318000"/>
            <a:ext cx="169333" cy="287868"/>
          </a:xfrm>
          <a:custGeom>
            <a:avLst/>
            <a:gdLst/>
            <a:ahLst/>
            <a:cxnLst/>
            <a:rect l="0" t="0" r="0" b="0"/>
            <a:pathLst>
              <a:path w="169333" h="287868">
                <a:moveTo>
                  <a:pt x="169332" y="0"/>
                </a:moveTo>
                <a:lnTo>
                  <a:pt x="169332" y="8467"/>
                </a:lnTo>
                <a:lnTo>
                  <a:pt x="169332" y="16933"/>
                </a:lnTo>
                <a:lnTo>
                  <a:pt x="160866" y="16933"/>
                </a:lnTo>
                <a:lnTo>
                  <a:pt x="152400" y="25400"/>
                </a:lnTo>
                <a:lnTo>
                  <a:pt x="143933" y="42333"/>
                </a:lnTo>
                <a:lnTo>
                  <a:pt x="126999" y="59267"/>
                </a:lnTo>
                <a:lnTo>
                  <a:pt x="110066" y="84667"/>
                </a:lnTo>
                <a:lnTo>
                  <a:pt x="93132" y="110067"/>
                </a:lnTo>
                <a:lnTo>
                  <a:pt x="76200" y="135467"/>
                </a:lnTo>
                <a:lnTo>
                  <a:pt x="59266" y="152400"/>
                </a:lnTo>
                <a:lnTo>
                  <a:pt x="42332" y="177800"/>
                </a:lnTo>
                <a:lnTo>
                  <a:pt x="25400" y="203200"/>
                </a:lnTo>
                <a:lnTo>
                  <a:pt x="16932" y="220133"/>
                </a:lnTo>
                <a:lnTo>
                  <a:pt x="8466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566400" y="4334933"/>
            <a:ext cx="186268" cy="211668"/>
          </a:xfrm>
          <a:custGeom>
            <a:avLst/>
            <a:gdLst/>
            <a:ahLst/>
            <a:cxnLst/>
            <a:rect l="0" t="0" r="0" b="0"/>
            <a:pathLst>
              <a:path w="186268" h="2116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4"/>
                </a:lnTo>
                <a:lnTo>
                  <a:pt x="42334" y="33867"/>
                </a:lnTo>
                <a:lnTo>
                  <a:pt x="59266" y="50800"/>
                </a:lnTo>
                <a:lnTo>
                  <a:pt x="67734" y="67734"/>
                </a:lnTo>
                <a:lnTo>
                  <a:pt x="84666" y="84667"/>
                </a:lnTo>
                <a:lnTo>
                  <a:pt x="101600" y="110067"/>
                </a:lnTo>
                <a:lnTo>
                  <a:pt x="110067" y="135467"/>
                </a:lnTo>
                <a:lnTo>
                  <a:pt x="118534" y="152400"/>
                </a:lnTo>
                <a:lnTo>
                  <a:pt x="135466" y="169334"/>
                </a:lnTo>
                <a:lnTo>
                  <a:pt x="143934" y="186267"/>
                </a:lnTo>
                <a:lnTo>
                  <a:pt x="160866" y="203200"/>
                </a:lnTo>
                <a:lnTo>
                  <a:pt x="169333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86267" y="211667"/>
                </a:lnTo>
                <a:lnTo>
                  <a:pt x="186267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828867" y="4131733"/>
            <a:ext cx="203200" cy="152401"/>
          </a:xfrm>
          <a:custGeom>
            <a:avLst/>
            <a:gdLst/>
            <a:ahLst/>
            <a:cxnLst/>
            <a:rect l="0" t="0" r="0" b="0"/>
            <a:pathLst>
              <a:path w="203200" h="152401">
                <a:moveTo>
                  <a:pt x="0" y="25400"/>
                </a:move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25399" y="0"/>
                </a:lnTo>
                <a:lnTo>
                  <a:pt x="33867" y="0"/>
                </a:lnTo>
                <a:lnTo>
                  <a:pt x="42333" y="0"/>
                </a:lnTo>
                <a:lnTo>
                  <a:pt x="50799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84667" y="25400"/>
                </a:lnTo>
                <a:lnTo>
                  <a:pt x="93133" y="42334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76200"/>
                </a:lnTo>
                <a:lnTo>
                  <a:pt x="84667" y="84667"/>
                </a:lnTo>
                <a:lnTo>
                  <a:pt x="76200" y="93134"/>
                </a:lnTo>
                <a:lnTo>
                  <a:pt x="67733" y="110067"/>
                </a:lnTo>
                <a:lnTo>
                  <a:pt x="59266" y="118534"/>
                </a:lnTo>
                <a:lnTo>
                  <a:pt x="59266" y="118534"/>
                </a:lnTo>
                <a:lnTo>
                  <a:pt x="50799" y="1270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50799" y="143934"/>
                </a:lnTo>
                <a:lnTo>
                  <a:pt x="59266" y="143934"/>
                </a:lnTo>
                <a:lnTo>
                  <a:pt x="76200" y="143934"/>
                </a:lnTo>
                <a:lnTo>
                  <a:pt x="93133" y="143934"/>
                </a:lnTo>
                <a:lnTo>
                  <a:pt x="101599" y="143934"/>
                </a:lnTo>
                <a:lnTo>
                  <a:pt x="126999" y="143934"/>
                </a:lnTo>
                <a:lnTo>
                  <a:pt x="143933" y="152400"/>
                </a:lnTo>
                <a:lnTo>
                  <a:pt x="169333" y="152400"/>
                </a:lnTo>
                <a:lnTo>
                  <a:pt x="186267" y="152400"/>
                </a:lnTo>
                <a:lnTo>
                  <a:pt x="194733" y="152400"/>
                </a:lnTo>
                <a:lnTo>
                  <a:pt x="194733" y="152400"/>
                </a:lnTo>
                <a:lnTo>
                  <a:pt x="203199" y="152400"/>
                </a:lnTo>
                <a:lnTo>
                  <a:pt x="203199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287000" y="4351867"/>
            <a:ext cx="127001" cy="8467"/>
          </a:xfrm>
          <a:custGeom>
            <a:avLst/>
            <a:gdLst/>
            <a:ahLst/>
            <a:cxnLst/>
            <a:rect l="0" t="0" r="0" b="0"/>
            <a:pathLst>
              <a:path w="127001" h="8467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33866" y="0"/>
                </a:lnTo>
                <a:lnTo>
                  <a:pt x="25400" y="0"/>
                </a:lnTo>
                <a:lnTo>
                  <a:pt x="16934" y="0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244666" y="4461933"/>
            <a:ext cx="143935" cy="1"/>
          </a:xfrm>
          <a:custGeom>
            <a:avLst/>
            <a:gdLst/>
            <a:ahLst/>
            <a:cxnLst/>
            <a:rect l="0" t="0" r="0" b="0"/>
            <a:pathLst>
              <a:path w="143935" h="1">
                <a:moveTo>
                  <a:pt x="143934" y="0"/>
                </a:moveTo>
                <a:lnTo>
                  <a:pt x="143934" y="0"/>
                </a:lnTo>
                <a:lnTo>
                  <a:pt x="135468" y="0"/>
                </a:lnTo>
                <a:lnTo>
                  <a:pt x="127001" y="0"/>
                </a:lnTo>
                <a:lnTo>
                  <a:pt x="110067" y="0"/>
                </a:lnTo>
                <a:lnTo>
                  <a:pt x="93134" y="0"/>
                </a:lnTo>
                <a:lnTo>
                  <a:pt x="76200" y="0"/>
                </a:lnTo>
                <a:lnTo>
                  <a:pt x="59268" y="0"/>
                </a:lnTo>
                <a:lnTo>
                  <a:pt x="33867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770534" y="4199467"/>
            <a:ext cx="211667" cy="296334"/>
          </a:xfrm>
          <a:custGeom>
            <a:avLst/>
            <a:gdLst/>
            <a:ahLst/>
            <a:cxnLst/>
            <a:rect l="0" t="0" r="0" b="0"/>
            <a:pathLst>
              <a:path w="211667" h="296334">
                <a:moveTo>
                  <a:pt x="25400" y="8466"/>
                </a:moveTo>
                <a:lnTo>
                  <a:pt x="25400" y="8466"/>
                </a:lnTo>
                <a:lnTo>
                  <a:pt x="33866" y="8466"/>
                </a:lnTo>
                <a:lnTo>
                  <a:pt x="42332" y="8466"/>
                </a:lnTo>
                <a:lnTo>
                  <a:pt x="59266" y="0"/>
                </a:lnTo>
                <a:lnTo>
                  <a:pt x="76200" y="0"/>
                </a:lnTo>
                <a:lnTo>
                  <a:pt x="93132" y="0"/>
                </a:lnTo>
                <a:lnTo>
                  <a:pt x="110066" y="8466"/>
                </a:lnTo>
                <a:lnTo>
                  <a:pt x="126999" y="8466"/>
                </a:lnTo>
                <a:lnTo>
                  <a:pt x="143933" y="16933"/>
                </a:lnTo>
                <a:lnTo>
                  <a:pt x="160866" y="33866"/>
                </a:lnTo>
                <a:lnTo>
                  <a:pt x="177800" y="42333"/>
                </a:lnTo>
                <a:lnTo>
                  <a:pt x="186266" y="59266"/>
                </a:lnTo>
                <a:lnTo>
                  <a:pt x="203199" y="76200"/>
                </a:lnTo>
                <a:lnTo>
                  <a:pt x="211666" y="93133"/>
                </a:lnTo>
                <a:lnTo>
                  <a:pt x="211666" y="110066"/>
                </a:lnTo>
                <a:lnTo>
                  <a:pt x="211666" y="127000"/>
                </a:lnTo>
                <a:lnTo>
                  <a:pt x="211666" y="143933"/>
                </a:lnTo>
                <a:lnTo>
                  <a:pt x="211666" y="169333"/>
                </a:lnTo>
                <a:lnTo>
                  <a:pt x="203199" y="186266"/>
                </a:lnTo>
                <a:lnTo>
                  <a:pt x="194732" y="203200"/>
                </a:lnTo>
                <a:lnTo>
                  <a:pt x="177800" y="220133"/>
                </a:lnTo>
                <a:lnTo>
                  <a:pt x="160866" y="237066"/>
                </a:lnTo>
                <a:lnTo>
                  <a:pt x="143933" y="245533"/>
                </a:lnTo>
                <a:lnTo>
                  <a:pt x="126999" y="262466"/>
                </a:lnTo>
                <a:lnTo>
                  <a:pt x="110066" y="270933"/>
                </a:lnTo>
                <a:lnTo>
                  <a:pt x="93132" y="270933"/>
                </a:lnTo>
                <a:lnTo>
                  <a:pt x="67733" y="279400"/>
                </a:lnTo>
                <a:lnTo>
                  <a:pt x="59266" y="279400"/>
                </a:lnTo>
                <a:lnTo>
                  <a:pt x="42332" y="279400"/>
                </a:lnTo>
                <a:lnTo>
                  <a:pt x="25400" y="270933"/>
                </a:lnTo>
                <a:lnTo>
                  <a:pt x="16932" y="270933"/>
                </a:lnTo>
                <a:lnTo>
                  <a:pt x="8466" y="262466"/>
                </a:lnTo>
                <a:lnTo>
                  <a:pt x="0" y="262466"/>
                </a:lnTo>
                <a:lnTo>
                  <a:pt x="0" y="254000"/>
                </a:lnTo>
                <a:lnTo>
                  <a:pt x="8466" y="245533"/>
                </a:lnTo>
                <a:lnTo>
                  <a:pt x="8466" y="245533"/>
                </a:lnTo>
                <a:lnTo>
                  <a:pt x="16932" y="245533"/>
                </a:lnTo>
                <a:lnTo>
                  <a:pt x="33866" y="237066"/>
                </a:lnTo>
                <a:lnTo>
                  <a:pt x="42332" y="237066"/>
                </a:lnTo>
                <a:lnTo>
                  <a:pt x="67733" y="245533"/>
                </a:lnTo>
                <a:lnTo>
                  <a:pt x="84666" y="245533"/>
                </a:lnTo>
                <a:lnTo>
                  <a:pt x="101600" y="254000"/>
                </a:lnTo>
                <a:lnTo>
                  <a:pt x="118532" y="262466"/>
                </a:lnTo>
                <a:lnTo>
                  <a:pt x="143933" y="270933"/>
                </a:lnTo>
                <a:lnTo>
                  <a:pt x="160866" y="279400"/>
                </a:lnTo>
                <a:lnTo>
                  <a:pt x="177800" y="287866"/>
                </a:lnTo>
                <a:lnTo>
                  <a:pt x="177800" y="287866"/>
                </a:lnTo>
                <a:lnTo>
                  <a:pt x="194732" y="296333"/>
                </a:lnTo>
                <a:lnTo>
                  <a:pt x="194732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583333" y="4969933"/>
            <a:ext cx="177802" cy="237068"/>
          </a:xfrm>
          <a:custGeom>
            <a:avLst/>
            <a:gdLst/>
            <a:ahLst/>
            <a:cxnLst/>
            <a:rect l="0" t="0" r="0" b="0"/>
            <a:pathLst>
              <a:path w="177802" h="237068">
                <a:moveTo>
                  <a:pt x="169334" y="0"/>
                </a:move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0"/>
                </a:lnTo>
                <a:lnTo>
                  <a:pt x="177801" y="8467"/>
                </a:lnTo>
                <a:lnTo>
                  <a:pt x="169334" y="16934"/>
                </a:lnTo>
                <a:lnTo>
                  <a:pt x="160867" y="25400"/>
                </a:lnTo>
                <a:lnTo>
                  <a:pt x="152400" y="42334"/>
                </a:lnTo>
                <a:lnTo>
                  <a:pt x="143933" y="59267"/>
                </a:lnTo>
                <a:lnTo>
                  <a:pt x="127001" y="67734"/>
                </a:lnTo>
                <a:lnTo>
                  <a:pt x="110067" y="93134"/>
                </a:lnTo>
                <a:lnTo>
                  <a:pt x="101601" y="110067"/>
                </a:lnTo>
                <a:lnTo>
                  <a:pt x="84667" y="127000"/>
                </a:lnTo>
                <a:lnTo>
                  <a:pt x="67733" y="143934"/>
                </a:lnTo>
                <a:lnTo>
                  <a:pt x="50801" y="160867"/>
                </a:lnTo>
                <a:lnTo>
                  <a:pt x="33867" y="186267"/>
                </a:lnTo>
                <a:lnTo>
                  <a:pt x="16934" y="203200"/>
                </a:lnTo>
                <a:lnTo>
                  <a:pt x="8467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10532534" y="4978400"/>
            <a:ext cx="177801" cy="237068"/>
          </a:xfrm>
          <a:custGeom>
            <a:avLst/>
            <a:gdLst/>
            <a:ahLst/>
            <a:cxnLst/>
            <a:rect l="0" t="0" r="0" b="0"/>
            <a:pathLst>
              <a:path w="177801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16932" y="25400"/>
                </a:lnTo>
                <a:lnTo>
                  <a:pt x="25400" y="42333"/>
                </a:lnTo>
                <a:lnTo>
                  <a:pt x="42332" y="67733"/>
                </a:lnTo>
                <a:lnTo>
                  <a:pt x="59266" y="84667"/>
                </a:lnTo>
                <a:lnTo>
                  <a:pt x="84666" y="110067"/>
                </a:lnTo>
                <a:lnTo>
                  <a:pt x="101600" y="135467"/>
                </a:lnTo>
                <a:lnTo>
                  <a:pt x="126999" y="160867"/>
                </a:lnTo>
                <a:lnTo>
                  <a:pt x="143933" y="1862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77800" y="237067"/>
                </a:lnTo>
                <a:lnTo>
                  <a:pt x="177800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10219267" y="5088467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0"/>
                </a:lnTo>
                <a:lnTo>
                  <a:pt x="126999" y="0"/>
                </a:lnTo>
                <a:lnTo>
                  <a:pt x="101599" y="0"/>
                </a:lnTo>
                <a:lnTo>
                  <a:pt x="93133" y="0"/>
                </a:lnTo>
                <a:lnTo>
                  <a:pt x="76200" y="0"/>
                </a:lnTo>
                <a:lnTo>
                  <a:pt x="50799" y="0"/>
                </a:lnTo>
                <a:lnTo>
                  <a:pt x="33867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10168466" y="5198533"/>
            <a:ext cx="152401" cy="16935"/>
          </a:xfrm>
          <a:custGeom>
            <a:avLst/>
            <a:gdLst/>
            <a:ahLst/>
            <a:cxnLst/>
            <a:rect l="0" t="0" r="0" b="0"/>
            <a:pathLst>
              <a:path w="152401" h="16935">
                <a:moveTo>
                  <a:pt x="152400" y="8467"/>
                </a:moveTo>
                <a:lnTo>
                  <a:pt x="143934" y="16934"/>
                </a:lnTo>
                <a:lnTo>
                  <a:pt x="127001" y="8467"/>
                </a:lnTo>
                <a:lnTo>
                  <a:pt x="101600" y="8467"/>
                </a:lnTo>
                <a:lnTo>
                  <a:pt x="84668" y="8467"/>
                </a:lnTo>
                <a:lnTo>
                  <a:pt x="59268" y="0"/>
                </a:lnTo>
                <a:lnTo>
                  <a:pt x="33867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9609667" y="4724400"/>
            <a:ext cx="381001" cy="533401"/>
          </a:xfrm>
          <a:custGeom>
            <a:avLst/>
            <a:gdLst/>
            <a:ahLst/>
            <a:cxnLst/>
            <a:rect l="0" t="0" r="0" b="0"/>
            <a:pathLst>
              <a:path w="381001" h="533401">
                <a:moveTo>
                  <a:pt x="0" y="228600"/>
                </a:move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8466" y="270933"/>
                </a:lnTo>
                <a:lnTo>
                  <a:pt x="16933" y="296333"/>
                </a:lnTo>
                <a:lnTo>
                  <a:pt x="25399" y="313267"/>
                </a:lnTo>
                <a:lnTo>
                  <a:pt x="42333" y="338667"/>
                </a:lnTo>
                <a:lnTo>
                  <a:pt x="50800" y="355600"/>
                </a:lnTo>
                <a:lnTo>
                  <a:pt x="59266" y="381000"/>
                </a:lnTo>
                <a:lnTo>
                  <a:pt x="67733" y="406400"/>
                </a:lnTo>
                <a:lnTo>
                  <a:pt x="84666" y="431800"/>
                </a:lnTo>
                <a:lnTo>
                  <a:pt x="101599" y="448733"/>
                </a:lnTo>
                <a:lnTo>
                  <a:pt x="110067" y="465667"/>
                </a:lnTo>
                <a:lnTo>
                  <a:pt x="118533" y="482600"/>
                </a:lnTo>
                <a:lnTo>
                  <a:pt x="127000" y="499533"/>
                </a:lnTo>
                <a:lnTo>
                  <a:pt x="135466" y="516467"/>
                </a:lnTo>
                <a:lnTo>
                  <a:pt x="143933" y="524933"/>
                </a:lnTo>
                <a:lnTo>
                  <a:pt x="152400" y="533400"/>
                </a:lnTo>
                <a:lnTo>
                  <a:pt x="160867" y="533400"/>
                </a:lnTo>
                <a:lnTo>
                  <a:pt x="160867" y="533400"/>
                </a:lnTo>
                <a:lnTo>
                  <a:pt x="160867" y="533400"/>
                </a:lnTo>
                <a:lnTo>
                  <a:pt x="169333" y="524933"/>
                </a:lnTo>
                <a:lnTo>
                  <a:pt x="169333" y="508000"/>
                </a:lnTo>
                <a:lnTo>
                  <a:pt x="169333" y="491067"/>
                </a:lnTo>
                <a:lnTo>
                  <a:pt x="169333" y="474133"/>
                </a:lnTo>
                <a:lnTo>
                  <a:pt x="160867" y="448733"/>
                </a:lnTo>
                <a:lnTo>
                  <a:pt x="160867" y="423333"/>
                </a:lnTo>
                <a:lnTo>
                  <a:pt x="152400" y="389467"/>
                </a:lnTo>
                <a:lnTo>
                  <a:pt x="152400" y="364067"/>
                </a:lnTo>
                <a:lnTo>
                  <a:pt x="143933" y="330200"/>
                </a:lnTo>
                <a:lnTo>
                  <a:pt x="143933" y="304800"/>
                </a:lnTo>
                <a:lnTo>
                  <a:pt x="135466" y="270933"/>
                </a:lnTo>
                <a:lnTo>
                  <a:pt x="127000" y="245533"/>
                </a:lnTo>
                <a:lnTo>
                  <a:pt x="118533" y="211667"/>
                </a:lnTo>
                <a:lnTo>
                  <a:pt x="110067" y="186267"/>
                </a:lnTo>
                <a:lnTo>
                  <a:pt x="110067" y="160867"/>
                </a:lnTo>
                <a:lnTo>
                  <a:pt x="101599" y="135467"/>
                </a:lnTo>
                <a:lnTo>
                  <a:pt x="93133" y="110067"/>
                </a:lnTo>
                <a:lnTo>
                  <a:pt x="93133" y="84667"/>
                </a:lnTo>
                <a:lnTo>
                  <a:pt x="93133" y="67733"/>
                </a:lnTo>
                <a:lnTo>
                  <a:pt x="93133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16933"/>
                </a:lnTo>
                <a:lnTo>
                  <a:pt x="101599" y="8467"/>
                </a:lnTo>
                <a:lnTo>
                  <a:pt x="118533" y="8467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94733" y="8467"/>
                </a:lnTo>
                <a:lnTo>
                  <a:pt x="220133" y="8467"/>
                </a:lnTo>
                <a:lnTo>
                  <a:pt x="253999" y="16933"/>
                </a:lnTo>
                <a:lnTo>
                  <a:pt x="279399" y="25400"/>
                </a:lnTo>
                <a:lnTo>
                  <a:pt x="313267" y="33867"/>
                </a:lnTo>
                <a:lnTo>
                  <a:pt x="338667" y="33867"/>
                </a:lnTo>
                <a:lnTo>
                  <a:pt x="355599" y="42333"/>
                </a:lnTo>
                <a:lnTo>
                  <a:pt x="355599" y="42333"/>
                </a:lnTo>
                <a:lnTo>
                  <a:pt x="381000" y="50800"/>
                </a:lnTo>
                <a:lnTo>
                  <a:pt x="381000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9829800" y="4868333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16934"/>
                </a:lnTo>
                <a:lnTo>
                  <a:pt x="25400" y="16934"/>
                </a:lnTo>
                <a:lnTo>
                  <a:pt x="25400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16934"/>
                </a:lnTo>
                <a:lnTo>
                  <a:pt x="118534" y="25400"/>
                </a:lnTo>
                <a:lnTo>
                  <a:pt x="127000" y="42334"/>
                </a:lnTo>
                <a:lnTo>
                  <a:pt x="135466" y="59267"/>
                </a:lnTo>
                <a:lnTo>
                  <a:pt x="135466" y="76200"/>
                </a:lnTo>
                <a:lnTo>
                  <a:pt x="143933" y="101600"/>
                </a:lnTo>
                <a:lnTo>
                  <a:pt x="143933" y="127000"/>
                </a:lnTo>
                <a:lnTo>
                  <a:pt x="143933" y="152400"/>
                </a:lnTo>
                <a:lnTo>
                  <a:pt x="143933" y="169334"/>
                </a:lnTo>
                <a:lnTo>
                  <a:pt x="143933" y="203200"/>
                </a:lnTo>
                <a:lnTo>
                  <a:pt x="143933" y="220134"/>
                </a:lnTo>
                <a:lnTo>
                  <a:pt x="135466" y="245534"/>
                </a:lnTo>
                <a:lnTo>
                  <a:pt x="118534" y="262467"/>
                </a:lnTo>
                <a:lnTo>
                  <a:pt x="110066" y="279400"/>
                </a:lnTo>
                <a:lnTo>
                  <a:pt x="93134" y="296334"/>
                </a:lnTo>
                <a:lnTo>
                  <a:pt x="84667" y="304800"/>
                </a:lnTo>
                <a:lnTo>
                  <a:pt x="67733" y="313267"/>
                </a:lnTo>
                <a:lnTo>
                  <a:pt x="50800" y="313267"/>
                </a:lnTo>
                <a:lnTo>
                  <a:pt x="42334" y="313267"/>
                </a:lnTo>
                <a:lnTo>
                  <a:pt x="33866" y="304800"/>
                </a:lnTo>
                <a:lnTo>
                  <a:pt x="16934" y="296334"/>
                </a:lnTo>
                <a:lnTo>
                  <a:pt x="8467" y="287867"/>
                </a:lnTo>
                <a:lnTo>
                  <a:pt x="0" y="279400"/>
                </a:lnTo>
                <a:lnTo>
                  <a:pt x="0" y="262467"/>
                </a:lnTo>
                <a:lnTo>
                  <a:pt x="0" y="254000"/>
                </a:lnTo>
                <a:lnTo>
                  <a:pt x="0" y="237067"/>
                </a:lnTo>
                <a:lnTo>
                  <a:pt x="8467" y="228600"/>
                </a:lnTo>
                <a:lnTo>
                  <a:pt x="25400" y="220134"/>
                </a:lnTo>
                <a:lnTo>
                  <a:pt x="33866" y="211667"/>
                </a:lnTo>
                <a:lnTo>
                  <a:pt x="50800" y="211667"/>
                </a:lnTo>
                <a:lnTo>
                  <a:pt x="76200" y="211667"/>
                </a:lnTo>
                <a:lnTo>
                  <a:pt x="101600" y="211667"/>
                </a:lnTo>
                <a:lnTo>
                  <a:pt x="118534" y="220134"/>
                </a:lnTo>
                <a:lnTo>
                  <a:pt x="152400" y="237067"/>
                </a:lnTo>
                <a:lnTo>
                  <a:pt x="169334" y="245534"/>
                </a:lnTo>
                <a:lnTo>
                  <a:pt x="194734" y="270934"/>
                </a:lnTo>
                <a:lnTo>
                  <a:pt x="211666" y="287867"/>
                </a:lnTo>
                <a:lnTo>
                  <a:pt x="220133" y="304800"/>
                </a:lnTo>
                <a:lnTo>
                  <a:pt x="220133" y="304800"/>
                </a:lnTo>
                <a:lnTo>
                  <a:pt x="228600" y="330200"/>
                </a:lnTo>
                <a:lnTo>
                  <a:pt x="2286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7603067" y="5207000"/>
            <a:ext cx="220134" cy="287868"/>
          </a:xfrm>
          <a:custGeom>
            <a:avLst/>
            <a:gdLst/>
            <a:ahLst/>
            <a:cxnLst/>
            <a:rect l="0" t="0" r="0" b="0"/>
            <a:pathLst>
              <a:path w="220134" h="287868">
                <a:moveTo>
                  <a:pt x="220133" y="0"/>
                </a:moveTo>
                <a:lnTo>
                  <a:pt x="220133" y="0"/>
                </a:lnTo>
                <a:lnTo>
                  <a:pt x="211667" y="8467"/>
                </a:lnTo>
                <a:lnTo>
                  <a:pt x="211667" y="8467"/>
                </a:lnTo>
                <a:lnTo>
                  <a:pt x="211667" y="16933"/>
                </a:lnTo>
                <a:lnTo>
                  <a:pt x="203199" y="16933"/>
                </a:lnTo>
                <a:lnTo>
                  <a:pt x="194733" y="25400"/>
                </a:lnTo>
                <a:lnTo>
                  <a:pt x="186266" y="33867"/>
                </a:lnTo>
                <a:lnTo>
                  <a:pt x="177800" y="50800"/>
                </a:lnTo>
                <a:lnTo>
                  <a:pt x="160866" y="67733"/>
                </a:lnTo>
                <a:lnTo>
                  <a:pt x="143933" y="84667"/>
                </a:lnTo>
                <a:lnTo>
                  <a:pt x="126999" y="101600"/>
                </a:lnTo>
                <a:lnTo>
                  <a:pt x="110066" y="127000"/>
                </a:lnTo>
                <a:lnTo>
                  <a:pt x="93133" y="152400"/>
                </a:lnTo>
                <a:lnTo>
                  <a:pt x="76200" y="177800"/>
                </a:lnTo>
                <a:lnTo>
                  <a:pt x="59267" y="203200"/>
                </a:lnTo>
                <a:lnTo>
                  <a:pt x="42333" y="228600"/>
                </a:lnTo>
                <a:lnTo>
                  <a:pt x="33866" y="245533"/>
                </a:lnTo>
                <a:lnTo>
                  <a:pt x="16933" y="270933"/>
                </a:lnTo>
                <a:lnTo>
                  <a:pt x="16933" y="279400"/>
                </a:lnTo>
                <a:lnTo>
                  <a:pt x="8466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7653866" y="5190067"/>
            <a:ext cx="118535" cy="304801"/>
          </a:xfrm>
          <a:custGeom>
            <a:avLst/>
            <a:gdLst/>
            <a:ahLst/>
            <a:cxnLst/>
            <a:rect l="0" t="0" r="0" b="0"/>
            <a:pathLst>
              <a:path w="118535" h="304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16934" y="25400"/>
                </a:lnTo>
                <a:lnTo>
                  <a:pt x="16934" y="33866"/>
                </a:lnTo>
                <a:lnTo>
                  <a:pt x="25401" y="50800"/>
                </a:lnTo>
                <a:lnTo>
                  <a:pt x="25401" y="67733"/>
                </a:lnTo>
                <a:lnTo>
                  <a:pt x="33867" y="93133"/>
                </a:lnTo>
                <a:lnTo>
                  <a:pt x="33867" y="118533"/>
                </a:lnTo>
                <a:lnTo>
                  <a:pt x="42334" y="143933"/>
                </a:lnTo>
                <a:lnTo>
                  <a:pt x="50801" y="169333"/>
                </a:lnTo>
                <a:lnTo>
                  <a:pt x="59267" y="194733"/>
                </a:lnTo>
                <a:lnTo>
                  <a:pt x="67734" y="220133"/>
                </a:lnTo>
                <a:lnTo>
                  <a:pt x="76200" y="245533"/>
                </a:lnTo>
                <a:lnTo>
                  <a:pt x="93134" y="262466"/>
                </a:lnTo>
                <a:lnTo>
                  <a:pt x="101601" y="279400"/>
                </a:lnTo>
                <a:lnTo>
                  <a:pt x="110067" y="296333"/>
                </a:lnTo>
                <a:lnTo>
                  <a:pt x="110067" y="296333"/>
                </a:lnTo>
                <a:lnTo>
                  <a:pt x="118534" y="304800"/>
                </a:lnTo>
                <a:lnTo>
                  <a:pt x="118534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7874000" y="5207000"/>
            <a:ext cx="237067" cy="101601"/>
          </a:xfrm>
          <a:custGeom>
            <a:avLst/>
            <a:gdLst/>
            <a:ahLst/>
            <a:cxnLst/>
            <a:rect l="0" t="0" r="0" b="0"/>
            <a:pathLst>
              <a:path w="237067" h="101601">
                <a:moveTo>
                  <a:pt x="0" y="101600"/>
                </a:moveTo>
                <a:lnTo>
                  <a:pt x="8466" y="101600"/>
                </a:lnTo>
                <a:lnTo>
                  <a:pt x="8466" y="101600"/>
                </a:lnTo>
                <a:lnTo>
                  <a:pt x="8466" y="93133"/>
                </a:lnTo>
                <a:lnTo>
                  <a:pt x="16934" y="84667"/>
                </a:lnTo>
                <a:lnTo>
                  <a:pt x="25400" y="76200"/>
                </a:lnTo>
                <a:lnTo>
                  <a:pt x="25400" y="67733"/>
                </a:lnTo>
                <a:lnTo>
                  <a:pt x="33867" y="67733"/>
                </a:lnTo>
                <a:lnTo>
                  <a:pt x="33867" y="59267"/>
                </a:lnTo>
                <a:lnTo>
                  <a:pt x="42333" y="50800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84666" y="42333"/>
                </a:lnTo>
                <a:lnTo>
                  <a:pt x="93134" y="50800"/>
                </a:lnTo>
                <a:lnTo>
                  <a:pt x="93134" y="59267"/>
                </a:lnTo>
                <a:lnTo>
                  <a:pt x="101600" y="67733"/>
                </a:lnTo>
                <a:lnTo>
                  <a:pt x="101600" y="76200"/>
                </a:lnTo>
                <a:lnTo>
                  <a:pt x="110067" y="84667"/>
                </a:lnTo>
                <a:lnTo>
                  <a:pt x="110067" y="93133"/>
                </a:lnTo>
                <a:lnTo>
                  <a:pt x="118533" y="93133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35467" y="93133"/>
                </a:lnTo>
                <a:lnTo>
                  <a:pt x="143933" y="93133"/>
                </a:lnTo>
                <a:lnTo>
                  <a:pt x="143933" y="84667"/>
                </a:lnTo>
                <a:lnTo>
                  <a:pt x="152400" y="84667"/>
                </a:lnTo>
                <a:lnTo>
                  <a:pt x="160866" y="76200"/>
                </a:lnTo>
                <a:lnTo>
                  <a:pt x="169334" y="67733"/>
                </a:lnTo>
                <a:lnTo>
                  <a:pt x="169334" y="59267"/>
                </a:lnTo>
                <a:lnTo>
                  <a:pt x="186267" y="42333"/>
                </a:lnTo>
                <a:lnTo>
                  <a:pt x="186267" y="42333"/>
                </a:lnTo>
                <a:lnTo>
                  <a:pt x="194733" y="33867"/>
                </a:lnTo>
                <a:lnTo>
                  <a:pt x="203200" y="25400"/>
                </a:lnTo>
                <a:lnTo>
                  <a:pt x="211667" y="16933"/>
                </a:lnTo>
                <a:lnTo>
                  <a:pt x="211667" y="8467"/>
                </a:lnTo>
                <a:lnTo>
                  <a:pt x="220133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7933267" y="5384800"/>
            <a:ext cx="194734" cy="127001"/>
          </a:xfrm>
          <a:custGeom>
            <a:avLst/>
            <a:gdLst/>
            <a:ahLst/>
            <a:cxnLst/>
            <a:rect l="0" t="0" r="0" b="0"/>
            <a:pathLst>
              <a:path w="194734" h="127001">
                <a:moveTo>
                  <a:pt x="8466" y="93133"/>
                </a:moveTo>
                <a:lnTo>
                  <a:pt x="8466" y="93133"/>
                </a:lnTo>
                <a:lnTo>
                  <a:pt x="8466" y="84667"/>
                </a:lnTo>
                <a:lnTo>
                  <a:pt x="8466" y="84667"/>
                </a:lnTo>
                <a:lnTo>
                  <a:pt x="8466" y="76200"/>
                </a:lnTo>
                <a:lnTo>
                  <a:pt x="0" y="67733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399" y="16933"/>
                </a:lnTo>
                <a:lnTo>
                  <a:pt x="25399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9267"/>
                </a:lnTo>
                <a:lnTo>
                  <a:pt x="84666" y="67733"/>
                </a:lnTo>
                <a:lnTo>
                  <a:pt x="84666" y="84667"/>
                </a:lnTo>
                <a:lnTo>
                  <a:pt x="93133" y="93133"/>
                </a:lnTo>
                <a:lnTo>
                  <a:pt x="93133" y="101600"/>
                </a:lnTo>
                <a:lnTo>
                  <a:pt x="93133" y="118533"/>
                </a:lnTo>
                <a:lnTo>
                  <a:pt x="101599" y="118533"/>
                </a:lnTo>
                <a:lnTo>
                  <a:pt x="110067" y="127000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43933" y="118533"/>
                </a:lnTo>
                <a:lnTo>
                  <a:pt x="152400" y="110067"/>
                </a:lnTo>
                <a:lnTo>
                  <a:pt x="169333" y="93133"/>
                </a:lnTo>
                <a:lnTo>
                  <a:pt x="186267" y="76200"/>
                </a:lnTo>
                <a:lnTo>
                  <a:pt x="186267" y="76200"/>
                </a:lnTo>
                <a:lnTo>
                  <a:pt x="194733" y="59267"/>
                </a:lnTo>
                <a:lnTo>
                  <a:pt x="194733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8263466" y="5232400"/>
            <a:ext cx="16935" cy="347134"/>
          </a:xfrm>
          <a:custGeom>
            <a:avLst/>
            <a:gdLst/>
            <a:ahLst/>
            <a:cxnLst/>
            <a:rect l="0" t="0" r="0" b="0"/>
            <a:pathLst>
              <a:path w="16935" h="347134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33867"/>
                </a:lnTo>
                <a:lnTo>
                  <a:pt x="16934" y="50800"/>
                </a:lnTo>
                <a:lnTo>
                  <a:pt x="8468" y="67733"/>
                </a:lnTo>
                <a:lnTo>
                  <a:pt x="8468" y="93133"/>
                </a:lnTo>
                <a:lnTo>
                  <a:pt x="8468" y="118533"/>
                </a:lnTo>
                <a:lnTo>
                  <a:pt x="8468" y="143933"/>
                </a:lnTo>
                <a:lnTo>
                  <a:pt x="8468" y="169333"/>
                </a:lnTo>
                <a:lnTo>
                  <a:pt x="8468" y="194733"/>
                </a:lnTo>
                <a:lnTo>
                  <a:pt x="8468" y="220133"/>
                </a:lnTo>
                <a:lnTo>
                  <a:pt x="8468" y="245533"/>
                </a:lnTo>
                <a:lnTo>
                  <a:pt x="8468" y="270933"/>
                </a:lnTo>
                <a:lnTo>
                  <a:pt x="8468" y="296333"/>
                </a:lnTo>
                <a:lnTo>
                  <a:pt x="16934" y="313267"/>
                </a:lnTo>
                <a:lnTo>
                  <a:pt x="16934" y="330200"/>
                </a:lnTo>
                <a:lnTo>
                  <a:pt x="16934" y="330200"/>
                </a:lnTo>
                <a:lnTo>
                  <a:pt x="16934" y="347133"/>
                </a:lnTo>
                <a:lnTo>
                  <a:pt x="16934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8407400" y="5452533"/>
            <a:ext cx="16935" cy="16935"/>
          </a:xfrm>
          <a:custGeom>
            <a:avLst/>
            <a:gdLst/>
            <a:ahLst/>
            <a:cxnLst/>
            <a:rect l="0" t="0" r="0" b="0"/>
            <a:pathLst>
              <a:path w="16935" h="16935">
                <a:moveTo>
                  <a:pt x="0" y="8467"/>
                </a:moveTo>
                <a:lnTo>
                  <a:pt x="0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8551333" y="5223933"/>
            <a:ext cx="177802" cy="254001"/>
          </a:xfrm>
          <a:custGeom>
            <a:avLst/>
            <a:gdLst/>
            <a:ahLst/>
            <a:cxnLst/>
            <a:rect l="0" t="0" r="0" b="0"/>
            <a:pathLst>
              <a:path w="177802" h="254001">
                <a:moveTo>
                  <a:pt x="8467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33867" y="211667"/>
                </a:lnTo>
                <a:lnTo>
                  <a:pt x="42334" y="220134"/>
                </a:lnTo>
                <a:lnTo>
                  <a:pt x="59267" y="228600"/>
                </a:lnTo>
                <a:lnTo>
                  <a:pt x="76200" y="237067"/>
                </a:lnTo>
                <a:lnTo>
                  <a:pt x="101601" y="245534"/>
                </a:lnTo>
                <a:lnTo>
                  <a:pt x="118534" y="254000"/>
                </a:lnTo>
                <a:lnTo>
                  <a:pt x="135467" y="254000"/>
                </a:lnTo>
                <a:lnTo>
                  <a:pt x="152400" y="254000"/>
                </a:lnTo>
                <a:lnTo>
                  <a:pt x="160867" y="245534"/>
                </a:lnTo>
                <a:lnTo>
                  <a:pt x="160867" y="245534"/>
                </a:lnTo>
                <a:lnTo>
                  <a:pt x="177801" y="245534"/>
                </a:lnTo>
                <a:lnTo>
                  <a:pt x="177801" y="245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8678333" y="5240867"/>
            <a:ext cx="8468" cy="448734"/>
          </a:xfrm>
          <a:custGeom>
            <a:avLst/>
            <a:gdLst/>
            <a:ahLst/>
            <a:cxnLst/>
            <a:rect l="0" t="0" r="0" b="0"/>
            <a:pathLst>
              <a:path w="8468" h="448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60866"/>
                </a:lnTo>
                <a:lnTo>
                  <a:pt x="8467" y="194733"/>
                </a:lnTo>
                <a:lnTo>
                  <a:pt x="8467" y="228600"/>
                </a:lnTo>
                <a:lnTo>
                  <a:pt x="0" y="270933"/>
                </a:lnTo>
                <a:lnTo>
                  <a:pt x="0" y="304800"/>
                </a:lnTo>
                <a:lnTo>
                  <a:pt x="0" y="338666"/>
                </a:lnTo>
                <a:lnTo>
                  <a:pt x="0" y="372533"/>
                </a:lnTo>
                <a:lnTo>
                  <a:pt x="0" y="397933"/>
                </a:lnTo>
                <a:lnTo>
                  <a:pt x="0" y="423333"/>
                </a:lnTo>
                <a:lnTo>
                  <a:pt x="8467" y="440266"/>
                </a:lnTo>
                <a:lnTo>
                  <a:pt x="8467" y="440266"/>
                </a:lnTo>
                <a:lnTo>
                  <a:pt x="8467" y="448733"/>
                </a:lnTo>
                <a:lnTo>
                  <a:pt x="8467" y="448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8940800" y="5240867"/>
            <a:ext cx="169335" cy="550334"/>
          </a:xfrm>
          <a:custGeom>
            <a:avLst/>
            <a:gdLst/>
            <a:ahLst/>
            <a:cxnLst/>
            <a:rect l="0" t="0" r="0" b="0"/>
            <a:pathLst>
              <a:path w="169335" h="550334">
                <a:moveTo>
                  <a:pt x="169334" y="76200"/>
                </a:moveTo>
                <a:lnTo>
                  <a:pt x="169334" y="67733"/>
                </a:lnTo>
                <a:lnTo>
                  <a:pt x="169334" y="59266"/>
                </a:lnTo>
                <a:lnTo>
                  <a:pt x="160866" y="42333"/>
                </a:lnTo>
                <a:lnTo>
                  <a:pt x="152400" y="25400"/>
                </a:lnTo>
                <a:lnTo>
                  <a:pt x="135467" y="16933"/>
                </a:lnTo>
                <a:lnTo>
                  <a:pt x="127000" y="8466"/>
                </a:lnTo>
                <a:lnTo>
                  <a:pt x="110067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42333"/>
                </a:lnTo>
                <a:lnTo>
                  <a:pt x="25400" y="67733"/>
                </a:lnTo>
                <a:lnTo>
                  <a:pt x="16934" y="93133"/>
                </a:lnTo>
                <a:lnTo>
                  <a:pt x="8466" y="118533"/>
                </a:lnTo>
                <a:lnTo>
                  <a:pt x="8466" y="152400"/>
                </a:lnTo>
                <a:lnTo>
                  <a:pt x="0" y="186266"/>
                </a:lnTo>
                <a:lnTo>
                  <a:pt x="0" y="220133"/>
                </a:lnTo>
                <a:lnTo>
                  <a:pt x="0" y="262466"/>
                </a:lnTo>
                <a:lnTo>
                  <a:pt x="0" y="296333"/>
                </a:lnTo>
                <a:lnTo>
                  <a:pt x="8466" y="338666"/>
                </a:lnTo>
                <a:lnTo>
                  <a:pt x="8466" y="381000"/>
                </a:lnTo>
                <a:lnTo>
                  <a:pt x="16934" y="414866"/>
                </a:lnTo>
                <a:lnTo>
                  <a:pt x="16934" y="457200"/>
                </a:lnTo>
                <a:lnTo>
                  <a:pt x="16934" y="482600"/>
                </a:lnTo>
                <a:lnTo>
                  <a:pt x="16934" y="516466"/>
                </a:lnTo>
                <a:lnTo>
                  <a:pt x="16934" y="533400"/>
                </a:lnTo>
                <a:lnTo>
                  <a:pt x="16934" y="541866"/>
                </a:lnTo>
                <a:lnTo>
                  <a:pt x="16934" y="541866"/>
                </a:lnTo>
                <a:lnTo>
                  <a:pt x="16934" y="550333"/>
                </a:lnTo>
                <a:lnTo>
                  <a:pt x="16934" y="550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8856133" y="5477933"/>
            <a:ext cx="270935" cy="8468"/>
          </a:xfrm>
          <a:custGeom>
            <a:avLst/>
            <a:gdLst/>
            <a:ahLst/>
            <a:cxnLst/>
            <a:rect l="0" t="0" r="0" b="0"/>
            <a:pathLst>
              <a:path w="270935" h="84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101601" y="8467"/>
                </a:lnTo>
                <a:lnTo>
                  <a:pt x="127000" y="8467"/>
                </a:lnTo>
                <a:lnTo>
                  <a:pt x="160867" y="8467"/>
                </a:lnTo>
                <a:lnTo>
                  <a:pt x="194734" y="8467"/>
                </a:lnTo>
                <a:lnTo>
                  <a:pt x="220134" y="8467"/>
                </a:lnTo>
                <a:lnTo>
                  <a:pt x="254001" y="0"/>
                </a:lnTo>
                <a:lnTo>
                  <a:pt x="254001" y="0"/>
                </a:lnTo>
                <a:lnTo>
                  <a:pt x="270934" y="0"/>
                </a:lnTo>
                <a:lnTo>
                  <a:pt x="270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9211733" y="5418667"/>
            <a:ext cx="33868" cy="448734"/>
          </a:xfrm>
          <a:custGeom>
            <a:avLst/>
            <a:gdLst/>
            <a:ahLst/>
            <a:cxnLst/>
            <a:rect l="0" t="0" r="0" b="0"/>
            <a:pathLst>
              <a:path w="33868" h="448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43933"/>
                </a:lnTo>
                <a:lnTo>
                  <a:pt x="0" y="177800"/>
                </a:lnTo>
                <a:lnTo>
                  <a:pt x="8467" y="220133"/>
                </a:lnTo>
                <a:lnTo>
                  <a:pt x="16934" y="262466"/>
                </a:lnTo>
                <a:lnTo>
                  <a:pt x="16934" y="304800"/>
                </a:lnTo>
                <a:lnTo>
                  <a:pt x="25400" y="347133"/>
                </a:lnTo>
                <a:lnTo>
                  <a:pt x="25400" y="381000"/>
                </a:lnTo>
                <a:lnTo>
                  <a:pt x="33867" y="406400"/>
                </a:lnTo>
                <a:lnTo>
                  <a:pt x="33867" y="431800"/>
                </a:lnTo>
                <a:lnTo>
                  <a:pt x="33867" y="431800"/>
                </a:lnTo>
                <a:lnTo>
                  <a:pt x="33867" y="448733"/>
                </a:lnTo>
                <a:lnTo>
                  <a:pt x="33867" y="448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9076267" y="5537200"/>
            <a:ext cx="296334" cy="25401"/>
          </a:xfrm>
          <a:custGeom>
            <a:avLst/>
            <a:gdLst/>
            <a:ahLst/>
            <a:cxnLst/>
            <a:rect l="0" t="0" r="0" b="0"/>
            <a:pathLst>
              <a:path w="296334" h="25401">
                <a:moveTo>
                  <a:pt x="0" y="8467"/>
                </a:move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50800" y="0"/>
                </a:lnTo>
                <a:lnTo>
                  <a:pt x="84666" y="0"/>
                </a:lnTo>
                <a:lnTo>
                  <a:pt x="127000" y="0"/>
                </a:lnTo>
                <a:lnTo>
                  <a:pt x="160866" y="0"/>
                </a:lnTo>
                <a:lnTo>
                  <a:pt x="211666" y="8467"/>
                </a:lnTo>
                <a:lnTo>
                  <a:pt x="262467" y="16933"/>
                </a:lnTo>
                <a:lnTo>
                  <a:pt x="262467" y="16933"/>
                </a:lnTo>
                <a:lnTo>
                  <a:pt x="296333" y="25400"/>
                </a:lnTo>
                <a:lnTo>
                  <a:pt x="2963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7" y="-106363"/>
            <a:ext cx="10515600" cy="1325563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7" y="986308"/>
            <a:ext cx="45053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14 by 14 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" y="3624733"/>
            <a:ext cx="33105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2015067" y="5334000"/>
            <a:ext cx="76201" cy="59268"/>
          </a:xfrm>
          <a:custGeom>
            <a:avLst/>
            <a:gdLst/>
            <a:ahLst/>
            <a:cxnLst/>
            <a:rect l="0" t="0" r="0" b="0"/>
            <a:pathLst>
              <a:path w="76201" h="592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9266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67733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3"/>
                </a:lnTo>
                <a:lnTo>
                  <a:pt x="76200" y="25400"/>
                </a:lnTo>
                <a:lnTo>
                  <a:pt x="67733" y="33867"/>
                </a:lnTo>
                <a:lnTo>
                  <a:pt x="59266" y="42333"/>
                </a:lnTo>
                <a:lnTo>
                  <a:pt x="42333" y="50800"/>
                </a:lnTo>
                <a:lnTo>
                  <a:pt x="33866" y="59267"/>
                </a:lnTo>
                <a:lnTo>
                  <a:pt x="25400" y="59267"/>
                </a:lnTo>
                <a:lnTo>
                  <a:pt x="16933" y="59267"/>
                </a:lnTo>
                <a:lnTo>
                  <a:pt x="8466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8466" y="33867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67733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32467" y="5342467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42333" y="25400"/>
                </a:lnTo>
                <a:lnTo>
                  <a:pt x="42333" y="33866"/>
                </a:lnTo>
                <a:lnTo>
                  <a:pt x="42333" y="50800"/>
                </a:lnTo>
                <a:lnTo>
                  <a:pt x="42333" y="67733"/>
                </a:lnTo>
                <a:lnTo>
                  <a:pt x="42333" y="76200"/>
                </a:lnTo>
                <a:lnTo>
                  <a:pt x="33866" y="93133"/>
                </a:lnTo>
                <a:lnTo>
                  <a:pt x="33866" y="118533"/>
                </a:lnTo>
                <a:lnTo>
                  <a:pt x="33866" y="135466"/>
                </a:lnTo>
                <a:lnTo>
                  <a:pt x="25400" y="152400"/>
                </a:lnTo>
                <a:lnTo>
                  <a:pt x="25400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8466" y="220133"/>
                </a:lnTo>
                <a:lnTo>
                  <a:pt x="8466" y="237066"/>
                </a:lnTo>
                <a:lnTo>
                  <a:pt x="0" y="245533"/>
                </a:lnTo>
                <a:lnTo>
                  <a:pt x="0" y="254000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54000"/>
                </a:lnTo>
                <a:lnTo>
                  <a:pt x="0" y="237066"/>
                </a:lnTo>
                <a:lnTo>
                  <a:pt x="8466" y="228600"/>
                </a:lnTo>
                <a:lnTo>
                  <a:pt x="8466" y="211666"/>
                </a:lnTo>
                <a:lnTo>
                  <a:pt x="8466" y="194733"/>
                </a:lnTo>
                <a:lnTo>
                  <a:pt x="16933" y="186266"/>
                </a:lnTo>
                <a:lnTo>
                  <a:pt x="16933" y="169333"/>
                </a:lnTo>
                <a:lnTo>
                  <a:pt x="16933" y="152400"/>
                </a:lnTo>
                <a:lnTo>
                  <a:pt x="16933" y="143933"/>
                </a:lnTo>
                <a:lnTo>
                  <a:pt x="25400" y="127000"/>
                </a:lnTo>
                <a:lnTo>
                  <a:pt x="25400" y="118533"/>
                </a:lnTo>
                <a:lnTo>
                  <a:pt x="33866" y="110066"/>
                </a:lnTo>
                <a:lnTo>
                  <a:pt x="33866" y="101600"/>
                </a:lnTo>
                <a:lnTo>
                  <a:pt x="42333" y="93133"/>
                </a:lnTo>
                <a:lnTo>
                  <a:pt x="50800" y="84666"/>
                </a:lnTo>
                <a:lnTo>
                  <a:pt x="59266" y="76200"/>
                </a:lnTo>
                <a:lnTo>
                  <a:pt x="67733" y="67733"/>
                </a:lnTo>
                <a:lnTo>
                  <a:pt x="76200" y="67733"/>
                </a:lnTo>
                <a:lnTo>
                  <a:pt x="84666" y="67733"/>
                </a:lnTo>
                <a:lnTo>
                  <a:pt x="101600" y="67733"/>
                </a:lnTo>
                <a:lnTo>
                  <a:pt x="110066" y="67733"/>
                </a:lnTo>
                <a:lnTo>
                  <a:pt x="118533" y="76200"/>
                </a:lnTo>
                <a:lnTo>
                  <a:pt x="127000" y="76200"/>
                </a:lnTo>
                <a:lnTo>
                  <a:pt x="135466" y="93133"/>
                </a:lnTo>
                <a:lnTo>
                  <a:pt x="135466" y="101600"/>
                </a:lnTo>
                <a:lnTo>
                  <a:pt x="143933" y="118533"/>
                </a:lnTo>
                <a:lnTo>
                  <a:pt x="143933" y="135466"/>
                </a:lnTo>
                <a:lnTo>
                  <a:pt x="143933" y="152400"/>
                </a:lnTo>
                <a:lnTo>
                  <a:pt x="143933" y="177800"/>
                </a:lnTo>
                <a:lnTo>
                  <a:pt x="143933" y="203200"/>
                </a:lnTo>
                <a:lnTo>
                  <a:pt x="135466" y="220133"/>
                </a:lnTo>
                <a:lnTo>
                  <a:pt x="135466" y="245533"/>
                </a:lnTo>
                <a:lnTo>
                  <a:pt x="135466" y="262466"/>
                </a:lnTo>
                <a:lnTo>
                  <a:pt x="135466" y="279400"/>
                </a:lnTo>
                <a:lnTo>
                  <a:pt x="135466" y="296333"/>
                </a:lnTo>
                <a:lnTo>
                  <a:pt x="135466" y="304800"/>
                </a:lnTo>
                <a:lnTo>
                  <a:pt x="135466" y="313266"/>
                </a:lnTo>
                <a:lnTo>
                  <a:pt x="135466" y="321733"/>
                </a:lnTo>
                <a:lnTo>
                  <a:pt x="143933" y="330200"/>
                </a:lnTo>
                <a:lnTo>
                  <a:pt x="143933" y="330200"/>
                </a:lnTo>
                <a:lnTo>
                  <a:pt x="143933" y="321733"/>
                </a:lnTo>
                <a:lnTo>
                  <a:pt x="152400" y="321733"/>
                </a:lnTo>
                <a:lnTo>
                  <a:pt x="152400" y="313266"/>
                </a:lnTo>
                <a:lnTo>
                  <a:pt x="152400" y="313266"/>
                </a:lnTo>
                <a:lnTo>
                  <a:pt x="152400" y="296333"/>
                </a:lnTo>
                <a:lnTo>
                  <a:pt x="152400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0933" y="5469467"/>
            <a:ext cx="152401" cy="42334"/>
          </a:xfrm>
          <a:custGeom>
            <a:avLst/>
            <a:gdLst/>
            <a:ahLst/>
            <a:cxnLst/>
            <a:rect l="0" t="0" r="0" b="0"/>
            <a:pathLst>
              <a:path w="152401" h="42334">
                <a:moveTo>
                  <a:pt x="152400" y="42333"/>
                </a:moveTo>
                <a:lnTo>
                  <a:pt x="152400" y="42333"/>
                </a:lnTo>
                <a:lnTo>
                  <a:pt x="143934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27000" y="42333"/>
                </a:lnTo>
                <a:lnTo>
                  <a:pt x="118534" y="33866"/>
                </a:lnTo>
                <a:lnTo>
                  <a:pt x="101600" y="33866"/>
                </a:lnTo>
                <a:lnTo>
                  <a:pt x="93134" y="25400"/>
                </a:lnTo>
                <a:lnTo>
                  <a:pt x="76200" y="25400"/>
                </a:lnTo>
                <a:lnTo>
                  <a:pt x="59267" y="16933"/>
                </a:lnTo>
                <a:lnTo>
                  <a:pt x="42334" y="16933"/>
                </a:lnTo>
                <a:lnTo>
                  <a:pt x="25400" y="8466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18267" y="4538133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33866" y="16934"/>
                </a:move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9266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4"/>
                </a:lnTo>
                <a:lnTo>
                  <a:pt x="67733" y="50800"/>
                </a:lnTo>
                <a:lnTo>
                  <a:pt x="67733" y="59267"/>
                </a:lnTo>
                <a:lnTo>
                  <a:pt x="67733" y="67734"/>
                </a:lnTo>
                <a:lnTo>
                  <a:pt x="59266" y="67734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3" y="76200"/>
                </a:lnTo>
                <a:lnTo>
                  <a:pt x="33866" y="76200"/>
                </a:lnTo>
                <a:lnTo>
                  <a:pt x="25400" y="67734"/>
                </a:lnTo>
                <a:lnTo>
                  <a:pt x="16933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0" y="42334"/>
                </a:lnTo>
                <a:lnTo>
                  <a:pt x="8466" y="33867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16934"/>
                </a:lnTo>
                <a:lnTo>
                  <a:pt x="67733" y="16934"/>
                </a:lnTo>
                <a:lnTo>
                  <a:pt x="67733" y="25400"/>
                </a:lnTo>
                <a:lnTo>
                  <a:pt x="76200" y="25400"/>
                </a:lnTo>
                <a:lnTo>
                  <a:pt x="67733" y="42334"/>
                </a:lnTo>
                <a:lnTo>
                  <a:pt x="67733" y="42334"/>
                </a:lnTo>
                <a:lnTo>
                  <a:pt x="67733" y="59267"/>
                </a:lnTo>
                <a:lnTo>
                  <a:pt x="59266" y="67734"/>
                </a:lnTo>
                <a:lnTo>
                  <a:pt x="50800" y="67734"/>
                </a:lnTo>
                <a:lnTo>
                  <a:pt x="42333" y="76200"/>
                </a:lnTo>
                <a:lnTo>
                  <a:pt x="42333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25400" y="76200"/>
                </a:lnTo>
                <a:lnTo>
                  <a:pt x="25400" y="67734"/>
                </a:lnTo>
                <a:lnTo>
                  <a:pt x="25400" y="67734"/>
                </a:lnTo>
                <a:lnTo>
                  <a:pt x="16933" y="59267"/>
                </a:lnTo>
                <a:lnTo>
                  <a:pt x="16933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91267" y="4097867"/>
            <a:ext cx="33867" cy="211667"/>
          </a:xfrm>
          <a:custGeom>
            <a:avLst/>
            <a:gdLst/>
            <a:ahLst/>
            <a:cxnLst/>
            <a:rect l="0" t="0" r="0" b="0"/>
            <a:pathLst>
              <a:path w="33867" h="211667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33866"/>
                </a:lnTo>
                <a:lnTo>
                  <a:pt x="33866" y="50800"/>
                </a:lnTo>
                <a:lnTo>
                  <a:pt x="33866" y="67733"/>
                </a:lnTo>
                <a:lnTo>
                  <a:pt x="25400" y="93133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8466" y="186266"/>
                </a:lnTo>
                <a:lnTo>
                  <a:pt x="8466" y="203200"/>
                </a:lnTo>
                <a:lnTo>
                  <a:pt x="8466" y="211666"/>
                </a:lnTo>
                <a:lnTo>
                  <a:pt x="8466" y="211666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74333" y="4038600"/>
            <a:ext cx="211668" cy="279401"/>
          </a:xfrm>
          <a:custGeom>
            <a:avLst/>
            <a:gdLst/>
            <a:ahLst/>
            <a:cxnLst/>
            <a:rect l="0" t="0" r="0" b="0"/>
            <a:pathLst>
              <a:path w="211668" h="279401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0"/>
                </a:lnTo>
                <a:lnTo>
                  <a:pt x="59267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8467"/>
                </a:lnTo>
                <a:lnTo>
                  <a:pt x="143934" y="16933"/>
                </a:lnTo>
                <a:lnTo>
                  <a:pt x="160867" y="25400"/>
                </a:lnTo>
                <a:lnTo>
                  <a:pt x="160867" y="33867"/>
                </a:lnTo>
                <a:lnTo>
                  <a:pt x="160867" y="50800"/>
                </a:lnTo>
                <a:lnTo>
                  <a:pt x="160867" y="59267"/>
                </a:lnTo>
                <a:lnTo>
                  <a:pt x="152400" y="67733"/>
                </a:lnTo>
                <a:lnTo>
                  <a:pt x="143934" y="76200"/>
                </a:lnTo>
                <a:lnTo>
                  <a:pt x="127000" y="93133"/>
                </a:lnTo>
                <a:lnTo>
                  <a:pt x="110067" y="93133"/>
                </a:lnTo>
                <a:lnTo>
                  <a:pt x="93134" y="101600"/>
                </a:lnTo>
                <a:lnTo>
                  <a:pt x="84667" y="101600"/>
                </a:lnTo>
                <a:lnTo>
                  <a:pt x="67734" y="101600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93133"/>
                </a:lnTo>
                <a:lnTo>
                  <a:pt x="50800" y="84667"/>
                </a:lnTo>
                <a:lnTo>
                  <a:pt x="59267" y="84667"/>
                </a:lnTo>
                <a:lnTo>
                  <a:pt x="67734" y="84667"/>
                </a:lnTo>
                <a:lnTo>
                  <a:pt x="84667" y="93133"/>
                </a:lnTo>
                <a:lnTo>
                  <a:pt x="101600" y="93133"/>
                </a:lnTo>
                <a:lnTo>
                  <a:pt x="118534" y="101600"/>
                </a:lnTo>
                <a:lnTo>
                  <a:pt x="135467" y="110067"/>
                </a:lnTo>
                <a:lnTo>
                  <a:pt x="152400" y="127000"/>
                </a:lnTo>
                <a:lnTo>
                  <a:pt x="169334" y="143933"/>
                </a:lnTo>
                <a:lnTo>
                  <a:pt x="186267" y="160867"/>
                </a:lnTo>
                <a:lnTo>
                  <a:pt x="194734" y="177800"/>
                </a:lnTo>
                <a:lnTo>
                  <a:pt x="203200" y="203200"/>
                </a:lnTo>
                <a:lnTo>
                  <a:pt x="211667" y="220133"/>
                </a:lnTo>
                <a:lnTo>
                  <a:pt x="211667" y="237067"/>
                </a:lnTo>
                <a:lnTo>
                  <a:pt x="203200" y="254000"/>
                </a:lnTo>
                <a:lnTo>
                  <a:pt x="194734" y="262467"/>
                </a:lnTo>
                <a:lnTo>
                  <a:pt x="186267" y="270933"/>
                </a:lnTo>
                <a:lnTo>
                  <a:pt x="177800" y="270933"/>
                </a:lnTo>
                <a:lnTo>
                  <a:pt x="160867" y="279400"/>
                </a:lnTo>
                <a:lnTo>
                  <a:pt x="143934" y="279400"/>
                </a:lnTo>
                <a:lnTo>
                  <a:pt x="127000" y="279400"/>
                </a:lnTo>
                <a:lnTo>
                  <a:pt x="101600" y="270933"/>
                </a:lnTo>
                <a:lnTo>
                  <a:pt x="84667" y="262467"/>
                </a:lnTo>
                <a:lnTo>
                  <a:pt x="67734" y="262467"/>
                </a:lnTo>
                <a:lnTo>
                  <a:pt x="50800" y="254000"/>
                </a:lnTo>
                <a:lnTo>
                  <a:pt x="25400" y="237067"/>
                </a:lnTo>
                <a:lnTo>
                  <a:pt x="16934" y="228600"/>
                </a:lnTo>
                <a:lnTo>
                  <a:pt x="16934" y="228600"/>
                </a:lnTo>
                <a:lnTo>
                  <a:pt x="8467" y="211667"/>
                </a:lnTo>
                <a:lnTo>
                  <a:pt x="8467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22600" y="47498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59267" y="16933"/>
                </a:move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67733" y="50800"/>
                </a:lnTo>
                <a:lnTo>
                  <a:pt x="59267" y="50800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7" y="59267"/>
                </a:lnTo>
                <a:lnTo>
                  <a:pt x="25400" y="59267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16933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7" y="67733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3" y="76200"/>
                </a:lnTo>
                <a:lnTo>
                  <a:pt x="33867" y="76200"/>
                </a:lnTo>
                <a:lnTo>
                  <a:pt x="25400" y="76200"/>
                </a:lnTo>
                <a:lnTo>
                  <a:pt x="16933" y="76200"/>
                </a:lnTo>
                <a:lnTo>
                  <a:pt x="8467" y="67733"/>
                </a:lnTo>
                <a:lnTo>
                  <a:pt x="8467" y="59267"/>
                </a:lnTo>
                <a:lnTo>
                  <a:pt x="0" y="50800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25400"/>
                </a:lnTo>
                <a:lnTo>
                  <a:pt x="67733" y="33867"/>
                </a:lnTo>
                <a:lnTo>
                  <a:pt x="59267" y="42333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0" y="67733"/>
                </a:lnTo>
                <a:lnTo>
                  <a:pt x="50800" y="67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34267" y="4445000"/>
            <a:ext cx="135467" cy="254001"/>
          </a:xfrm>
          <a:custGeom>
            <a:avLst/>
            <a:gdLst/>
            <a:ahLst/>
            <a:cxnLst/>
            <a:rect l="0" t="0" r="0" b="0"/>
            <a:pathLst>
              <a:path w="135467" h="254001">
                <a:moveTo>
                  <a:pt x="135466" y="8467"/>
                </a:moveTo>
                <a:lnTo>
                  <a:pt x="127000" y="8467"/>
                </a:lnTo>
                <a:lnTo>
                  <a:pt x="118533" y="8467"/>
                </a:lnTo>
                <a:lnTo>
                  <a:pt x="110066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8467"/>
                </a:lnTo>
                <a:lnTo>
                  <a:pt x="42333" y="16933"/>
                </a:lnTo>
                <a:lnTo>
                  <a:pt x="33866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16933" y="177800"/>
                </a:lnTo>
                <a:lnTo>
                  <a:pt x="33866" y="186267"/>
                </a:lnTo>
                <a:lnTo>
                  <a:pt x="42333" y="203200"/>
                </a:lnTo>
                <a:lnTo>
                  <a:pt x="59266" y="220133"/>
                </a:lnTo>
                <a:lnTo>
                  <a:pt x="76200" y="228600"/>
                </a:lnTo>
                <a:lnTo>
                  <a:pt x="93133" y="237067"/>
                </a:lnTo>
                <a:lnTo>
                  <a:pt x="110066" y="245533"/>
                </a:lnTo>
                <a:lnTo>
                  <a:pt x="127000" y="254000"/>
                </a:lnTo>
                <a:lnTo>
                  <a:pt x="127000" y="254000"/>
                </a:lnTo>
                <a:lnTo>
                  <a:pt x="135466" y="254000"/>
                </a:lnTo>
                <a:lnTo>
                  <a:pt x="135466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27867" y="5545667"/>
            <a:ext cx="76201" cy="84667"/>
          </a:xfrm>
          <a:custGeom>
            <a:avLst/>
            <a:gdLst/>
            <a:ahLst/>
            <a:cxnLst/>
            <a:rect l="0" t="0" r="0" b="0"/>
            <a:pathLst>
              <a:path w="76201" h="84667">
                <a:moveTo>
                  <a:pt x="50800" y="42333"/>
                </a:move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33866"/>
                </a:lnTo>
                <a:lnTo>
                  <a:pt x="76200" y="42333"/>
                </a:lnTo>
                <a:lnTo>
                  <a:pt x="67733" y="42333"/>
                </a:lnTo>
                <a:lnTo>
                  <a:pt x="59266" y="50800"/>
                </a:lnTo>
                <a:lnTo>
                  <a:pt x="50800" y="59266"/>
                </a:lnTo>
                <a:lnTo>
                  <a:pt x="42333" y="59266"/>
                </a:lnTo>
                <a:lnTo>
                  <a:pt x="33866" y="59266"/>
                </a:lnTo>
                <a:lnTo>
                  <a:pt x="25400" y="59266"/>
                </a:lnTo>
                <a:lnTo>
                  <a:pt x="16933" y="50800"/>
                </a:lnTo>
                <a:lnTo>
                  <a:pt x="8466" y="50800"/>
                </a:lnTo>
                <a:lnTo>
                  <a:pt x="8466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6"/>
                </a:lnTo>
                <a:lnTo>
                  <a:pt x="42333" y="16933"/>
                </a:lnTo>
                <a:lnTo>
                  <a:pt x="50800" y="25400"/>
                </a:lnTo>
                <a:lnTo>
                  <a:pt x="59266" y="33866"/>
                </a:lnTo>
                <a:lnTo>
                  <a:pt x="59266" y="42333"/>
                </a:lnTo>
                <a:lnTo>
                  <a:pt x="59266" y="50800"/>
                </a:lnTo>
                <a:lnTo>
                  <a:pt x="59266" y="59266"/>
                </a:lnTo>
                <a:lnTo>
                  <a:pt x="59266" y="67733"/>
                </a:lnTo>
                <a:lnTo>
                  <a:pt x="59266" y="76200"/>
                </a:lnTo>
                <a:lnTo>
                  <a:pt x="50800" y="76200"/>
                </a:lnTo>
                <a:lnTo>
                  <a:pt x="42333" y="84666"/>
                </a:lnTo>
                <a:lnTo>
                  <a:pt x="42333" y="84666"/>
                </a:lnTo>
                <a:lnTo>
                  <a:pt x="33866" y="84666"/>
                </a:lnTo>
                <a:lnTo>
                  <a:pt x="33866" y="76200"/>
                </a:lnTo>
                <a:lnTo>
                  <a:pt x="25400" y="76200"/>
                </a:lnTo>
                <a:lnTo>
                  <a:pt x="16933" y="67733"/>
                </a:lnTo>
                <a:lnTo>
                  <a:pt x="16933" y="59266"/>
                </a:lnTo>
                <a:lnTo>
                  <a:pt x="8466" y="50800"/>
                </a:lnTo>
                <a:lnTo>
                  <a:pt x="8466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8466"/>
                </a:lnTo>
                <a:lnTo>
                  <a:pt x="42333" y="8466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25400"/>
                </a:lnTo>
                <a:lnTo>
                  <a:pt x="67733" y="33866"/>
                </a:lnTo>
                <a:lnTo>
                  <a:pt x="67733" y="33866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50800"/>
                </a:lnTo>
                <a:lnTo>
                  <a:pt x="59266" y="50800"/>
                </a:lnTo>
                <a:lnTo>
                  <a:pt x="59266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9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32667" y="5731933"/>
            <a:ext cx="50801" cy="254001"/>
          </a:xfrm>
          <a:custGeom>
            <a:avLst/>
            <a:gdLst/>
            <a:ahLst/>
            <a:cxnLst/>
            <a:rect l="0" t="0" r="0" b="0"/>
            <a:pathLst>
              <a:path w="50801" h="254001">
                <a:moveTo>
                  <a:pt x="50800" y="0"/>
                </a:moveTo>
                <a:lnTo>
                  <a:pt x="42333" y="0"/>
                </a:lnTo>
                <a:lnTo>
                  <a:pt x="42333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42334"/>
                </a:lnTo>
                <a:lnTo>
                  <a:pt x="33866" y="59267"/>
                </a:lnTo>
                <a:lnTo>
                  <a:pt x="25400" y="76200"/>
                </a:lnTo>
                <a:lnTo>
                  <a:pt x="16933" y="101600"/>
                </a:lnTo>
                <a:lnTo>
                  <a:pt x="8466" y="118534"/>
                </a:lnTo>
                <a:lnTo>
                  <a:pt x="8466" y="143934"/>
                </a:lnTo>
                <a:lnTo>
                  <a:pt x="8466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07267" y="5715000"/>
            <a:ext cx="160867" cy="296334"/>
          </a:xfrm>
          <a:custGeom>
            <a:avLst/>
            <a:gdLst/>
            <a:ahLst/>
            <a:cxnLst/>
            <a:rect l="0" t="0" r="0" b="0"/>
            <a:pathLst>
              <a:path w="160867" h="296334">
                <a:moveTo>
                  <a:pt x="50800" y="8467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67733" y="0"/>
                </a:lnTo>
                <a:lnTo>
                  <a:pt x="67733" y="8467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3" y="33867"/>
                </a:lnTo>
                <a:lnTo>
                  <a:pt x="101600" y="50800"/>
                </a:lnTo>
                <a:lnTo>
                  <a:pt x="110066" y="59267"/>
                </a:lnTo>
                <a:lnTo>
                  <a:pt x="118533" y="76200"/>
                </a:lnTo>
                <a:lnTo>
                  <a:pt x="127000" y="93133"/>
                </a:lnTo>
                <a:lnTo>
                  <a:pt x="135466" y="118533"/>
                </a:lnTo>
                <a:lnTo>
                  <a:pt x="135466" y="135467"/>
                </a:lnTo>
                <a:lnTo>
                  <a:pt x="143933" y="152400"/>
                </a:lnTo>
                <a:lnTo>
                  <a:pt x="152400" y="177800"/>
                </a:lnTo>
                <a:lnTo>
                  <a:pt x="152400" y="194733"/>
                </a:lnTo>
                <a:lnTo>
                  <a:pt x="160866" y="220133"/>
                </a:lnTo>
                <a:lnTo>
                  <a:pt x="160866" y="237067"/>
                </a:lnTo>
                <a:lnTo>
                  <a:pt x="152400" y="254000"/>
                </a:lnTo>
                <a:lnTo>
                  <a:pt x="160866" y="262467"/>
                </a:lnTo>
                <a:lnTo>
                  <a:pt x="152400" y="279400"/>
                </a:lnTo>
                <a:lnTo>
                  <a:pt x="143933" y="287867"/>
                </a:lnTo>
                <a:lnTo>
                  <a:pt x="135466" y="287867"/>
                </a:lnTo>
                <a:lnTo>
                  <a:pt x="127000" y="296333"/>
                </a:lnTo>
                <a:lnTo>
                  <a:pt x="118533" y="296333"/>
                </a:lnTo>
                <a:lnTo>
                  <a:pt x="110066" y="296333"/>
                </a:lnTo>
                <a:lnTo>
                  <a:pt x="93133" y="296333"/>
                </a:lnTo>
                <a:lnTo>
                  <a:pt x="76200" y="287867"/>
                </a:lnTo>
                <a:lnTo>
                  <a:pt x="59266" y="279400"/>
                </a:lnTo>
                <a:lnTo>
                  <a:pt x="42333" y="279400"/>
                </a:lnTo>
                <a:lnTo>
                  <a:pt x="25400" y="270933"/>
                </a:lnTo>
                <a:lnTo>
                  <a:pt x="8466" y="262467"/>
                </a:lnTo>
                <a:lnTo>
                  <a:pt x="8466" y="262467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48933" y="4572000"/>
            <a:ext cx="220135" cy="821268"/>
          </a:xfrm>
          <a:custGeom>
            <a:avLst/>
            <a:gdLst/>
            <a:ahLst/>
            <a:cxnLst/>
            <a:rect l="0" t="0" r="0" b="0"/>
            <a:pathLst>
              <a:path w="220135" h="821268">
                <a:moveTo>
                  <a:pt x="220134" y="0"/>
                </a:moveTo>
                <a:lnTo>
                  <a:pt x="220134" y="0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16933"/>
                </a:lnTo>
                <a:lnTo>
                  <a:pt x="220134" y="16933"/>
                </a:lnTo>
                <a:lnTo>
                  <a:pt x="220134" y="25400"/>
                </a:lnTo>
                <a:lnTo>
                  <a:pt x="220134" y="33867"/>
                </a:lnTo>
                <a:lnTo>
                  <a:pt x="220134" y="42333"/>
                </a:lnTo>
                <a:lnTo>
                  <a:pt x="220134" y="50800"/>
                </a:lnTo>
                <a:lnTo>
                  <a:pt x="211667" y="59267"/>
                </a:lnTo>
                <a:lnTo>
                  <a:pt x="211667" y="67733"/>
                </a:lnTo>
                <a:lnTo>
                  <a:pt x="211667" y="84667"/>
                </a:lnTo>
                <a:lnTo>
                  <a:pt x="211667" y="93133"/>
                </a:lnTo>
                <a:lnTo>
                  <a:pt x="203200" y="110067"/>
                </a:lnTo>
                <a:lnTo>
                  <a:pt x="203200" y="118533"/>
                </a:lnTo>
                <a:lnTo>
                  <a:pt x="194734" y="135467"/>
                </a:lnTo>
                <a:lnTo>
                  <a:pt x="194734" y="152400"/>
                </a:lnTo>
                <a:lnTo>
                  <a:pt x="186267" y="160867"/>
                </a:lnTo>
                <a:lnTo>
                  <a:pt x="186267" y="177800"/>
                </a:lnTo>
                <a:lnTo>
                  <a:pt x="177800" y="194733"/>
                </a:lnTo>
                <a:lnTo>
                  <a:pt x="169334" y="211667"/>
                </a:lnTo>
                <a:lnTo>
                  <a:pt x="169334" y="228600"/>
                </a:lnTo>
                <a:lnTo>
                  <a:pt x="160867" y="245533"/>
                </a:lnTo>
                <a:lnTo>
                  <a:pt x="152400" y="262467"/>
                </a:lnTo>
                <a:lnTo>
                  <a:pt x="143934" y="279400"/>
                </a:lnTo>
                <a:lnTo>
                  <a:pt x="143934" y="296333"/>
                </a:lnTo>
                <a:lnTo>
                  <a:pt x="135467" y="313267"/>
                </a:lnTo>
                <a:lnTo>
                  <a:pt x="127000" y="330200"/>
                </a:lnTo>
                <a:lnTo>
                  <a:pt x="118534" y="347133"/>
                </a:lnTo>
                <a:lnTo>
                  <a:pt x="118534" y="364067"/>
                </a:lnTo>
                <a:lnTo>
                  <a:pt x="110067" y="389467"/>
                </a:lnTo>
                <a:lnTo>
                  <a:pt x="101600" y="406400"/>
                </a:lnTo>
                <a:lnTo>
                  <a:pt x="101600" y="423333"/>
                </a:lnTo>
                <a:lnTo>
                  <a:pt x="93134" y="440267"/>
                </a:lnTo>
                <a:lnTo>
                  <a:pt x="93134" y="457200"/>
                </a:lnTo>
                <a:lnTo>
                  <a:pt x="93134" y="474133"/>
                </a:lnTo>
                <a:lnTo>
                  <a:pt x="84667" y="491067"/>
                </a:lnTo>
                <a:lnTo>
                  <a:pt x="84667" y="508000"/>
                </a:lnTo>
                <a:lnTo>
                  <a:pt x="76200" y="524933"/>
                </a:lnTo>
                <a:lnTo>
                  <a:pt x="76200" y="541867"/>
                </a:lnTo>
                <a:lnTo>
                  <a:pt x="67734" y="558800"/>
                </a:lnTo>
                <a:lnTo>
                  <a:pt x="67734" y="575733"/>
                </a:lnTo>
                <a:lnTo>
                  <a:pt x="59267" y="592667"/>
                </a:lnTo>
                <a:lnTo>
                  <a:pt x="59267" y="609600"/>
                </a:lnTo>
                <a:lnTo>
                  <a:pt x="50800" y="626533"/>
                </a:lnTo>
                <a:lnTo>
                  <a:pt x="50800" y="635000"/>
                </a:lnTo>
                <a:lnTo>
                  <a:pt x="50800" y="651933"/>
                </a:lnTo>
                <a:lnTo>
                  <a:pt x="42334" y="668867"/>
                </a:lnTo>
                <a:lnTo>
                  <a:pt x="42334" y="685800"/>
                </a:lnTo>
                <a:lnTo>
                  <a:pt x="33867" y="702733"/>
                </a:lnTo>
                <a:lnTo>
                  <a:pt x="33867" y="719667"/>
                </a:lnTo>
                <a:lnTo>
                  <a:pt x="33867" y="728133"/>
                </a:lnTo>
                <a:lnTo>
                  <a:pt x="25400" y="745067"/>
                </a:lnTo>
                <a:lnTo>
                  <a:pt x="16934" y="762000"/>
                </a:lnTo>
                <a:lnTo>
                  <a:pt x="16934" y="770467"/>
                </a:lnTo>
                <a:lnTo>
                  <a:pt x="8467" y="787400"/>
                </a:lnTo>
                <a:lnTo>
                  <a:pt x="0" y="795867"/>
                </a:lnTo>
                <a:lnTo>
                  <a:pt x="0" y="812800"/>
                </a:lnTo>
                <a:lnTo>
                  <a:pt x="0" y="821267"/>
                </a:lnTo>
                <a:lnTo>
                  <a:pt x="0" y="821267"/>
                </a:lnTo>
                <a:lnTo>
                  <a:pt x="0" y="821267"/>
                </a:lnTo>
                <a:lnTo>
                  <a:pt x="0" y="821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86000" y="4572000"/>
            <a:ext cx="762001" cy="220134"/>
          </a:xfrm>
          <a:custGeom>
            <a:avLst/>
            <a:gdLst/>
            <a:ahLst/>
            <a:cxnLst/>
            <a:rect l="0" t="0" r="0" b="0"/>
            <a:pathLst>
              <a:path w="762001" h="220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25400"/>
                </a:lnTo>
                <a:lnTo>
                  <a:pt x="59267" y="25400"/>
                </a:lnTo>
                <a:lnTo>
                  <a:pt x="67733" y="25400"/>
                </a:lnTo>
                <a:lnTo>
                  <a:pt x="84667" y="33867"/>
                </a:lnTo>
                <a:lnTo>
                  <a:pt x="93133" y="33867"/>
                </a:lnTo>
                <a:lnTo>
                  <a:pt x="110067" y="33867"/>
                </a:lnTo>
                <a:lnTo>
                  <a:pt x="127000" y="42333"/>
                </a:lnTo>
                <a:lnTo>
                  <a:pt x="143933" y="42333"/>
                </a:lnTo>
                <a:lnTo>
                  <a:pt x="160867" y="50800"/>
                </a:lnTo>
                <a:lnTo>
                  <a:pt x="177800" y="50800"/>
                </a:lnTo>
                <a:lnTo>
                  <a:pt x="194733" y="59267"/>
                </a:lnTo>
                <a:lnTo>
                  <a:pt x="220133" y="59267"/>
                </a:lnTo>
                <a:lnTo>
                  <a:pt x="237067" y="67733"/>
                </a:lnTo>
                <a:lnTo>
                  <a:pt x="245533" y="67733"/>
                </a:lnTo>
                <a:lnTo>
                  <a:pt x="262467" y="76200"/>
                </a:lnTo>
                <a:lnTo>
                  <a:pt x="287867" y="84667"/>
                </a:lnTo>
                <a:lnTo>
                  <a:pt x="296333" y="84667"/>
                </a:lnTo>
                <a:lnTo>
                  <a:pt x="313267" y="93133"/>
                </a:lnTo>
                <a:lnTo>
                  <a:pt x="330200" y="93133"/>
                </a:lnTo>
                <a:lnTo>
                  <a:pt x="347133" y="101600"/>
                </a:lnTo>
                <a:lnTo>
                  <a:pt x="364067" y="110067"/>
                </a:lnTo>
                <a:lnTo>
                  <a:pt x="381000" y="110067"/>
                </a:lnTo>
                <a:lnTo>
                  <a:pt x="397933" y="118533"/>
                </a:lnTo>
                <a:lnTo>
                  <a:pt x="414867" y="127000"/>
                </a:lnTo>
                <a:lnTo>
                  <a:pt x="440267" y="135467"/>
                </a:lnTo>
                <a:lnTo>
                  <a:pt x="457200" y="143933"/>
                </a:lnTo>
                <a:lnTo>
                  <a:pt x="474133" y="143933"/>
                </a:lnTo>
                <a:lnTo>
                  <a:pt x="491067" y="152400"/>
                </a:lnTo>
                <a:lnTo>
                  <a:pt x="508000" y="152400"/>
                </a:lnTo>
                <a:lnTo>
                  <a:pt x="516467" y="160867"/>
                </a:lnTo>
                <a:lnTo>
                  <a:pt x="533400" y="160867"/>
                </a:lnTo>
                <a:lnTo>
                  <a:pt x="550333" y="169333"/>
                </a:lnTo>
                <a:lnTo>
                  <a:pt x="567267" y="177800"/>
                </a:lnTo>
                <a:lnTo>
                  <a:pt x="575733" y="177800"/>
                </a:lnTo>
                <a:lnTo>
                  <a:pt x="592667" y="186267"/>
                </a:lnTo>
                <a:lnTo>
                  <a:pt x="609600" y="186267"/>
                </a:lnTo>
                <a:lnTo>
                  <a:pt x="618067" y="186267"/>
                </a:lnTo>
                <a:lnTo>
                  <a:pt x="635000" y="194733"/>
                </a:lnTo>
                <a:lnTo>
                  <a:pt x="643467" y="194733"/>
                </a:lnTo>
                <a:lnTo>
                  <a:pt x="660400" y="203200"/>
                </a:lnTo>
                <a:lnTo>
                  <a:pt x="668867" y="203200"/>
                </a:lnTo>
                <a:lnTo>
                  <a:pt x="685800" y="211667"/>
                </a:lnTo>
                <a:lnTo>
                  <a:pt x="694267" y="211667"/>
                </a:lnTo>
                <a:lnTo>
                  <a:pt x="702733" y="211667"/>
                </a:lnTo>
                <a:lnTo>
                  <a:pt x="711200" y="211667"/>
                </a:lnTo>
                <a:lnTo>
                  <a:pt x="719667" y="220133"/>
                </a:lnTo>
                <a:lnTo>
                  <a:pt x="728133" y="220133"/>
                </a:lnTo>
                <a:lnTo>
                  <a:pt x="736600" y="220133"/>
                </a:lnTo>
                <a:lnTo>
                  <a:pt x="745067" y="220133"/>
                </a:lnTo>
                <a:lnTo>
                  <a:pt x="745067" y="220133"/>
                </a:lnTo>
                <a:lnTo>
                  <a:pt x="753533" y="220133"/>
                </a:lnTo>
                <a:lnTo>
                  <a:pt x="762000" y="220133"/>
                </a:lnTo>
                <a:lnTo>
                  <a:pt x="762000" y="220133"/>
                </a:lnTo>
                <a:lnTo>
                  <a:pt x="762000" y="220133"/>
                </a:lnTo>
                <a:lnTo>
                  <a:pt x="7620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44800" y="4783667"/>
            <a:ext cx="194734" cy="812801"/>
          </a:xfrm>
          <a:custGeom>
            <a:avLst/>
            <a:gdLst/>
            <a:ahLst/>
            <a:cxnLst/>
            <a:rect l="0" t="0" r="0" b="0"/>
            <a:pathLst>
              <a:path w="194734" h="812801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186267" y="0"/>
                </a:lnTo>
                <a:lnTo>
                  <a:pt x="186267" y="0"/>
                </a:lnTo>
                <a:lnTo>
                  <a:pt x="186267" y="8466"/>
                </a:lnTo>
                <a:lnTo>
                  <a:pt x="186267" y="8466"/>
                </a:lnTo>
                <a:lnTo>
                  <a:pt x="186267" y="16933"/>
                </a:lnTo>
                <a:lnTo>
                  <a:pt x="177800" y="16933"/>
                </a:lnTo>
                <a:lnTo>
                  <a:pt x="177800" y="25400"/>
                </a:lnTo>
                <a:lnTo>
                  <a:pt x="177800" y="33866"/>
                </a:lnTo>
                <a:lnTo>
                  <a:pt x="177800" y="50800"/>
                </a:lnTo>
                <a:lnTo>
                  <a:pt x="169333" y="59266"/>
                </a:lnTo>
                <a:lnTo>
                  <a:pt x="169333" y="67733"/>
                </a:lnTo>
                <a:lnTo>
                  <a:pt x="169333" y="76200"/>
                </a:lnTo>
                <a:lnTo>
                  <a:pt x="160867" y="93133"/>
                </a:lnTo>
                <a:lnTo>
                  <a:pt x="160867" y="110066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43933" y="152400"/>
                </a:lnTo>
                <a:lnTo>
                  <a:pt x="143933" y="160866"/>
                </a:lnTo>
                <a:lnTo>
                  <a:pt x="135467" y="177800"/>
                </a:lnTo>
                <a:lnTo>
                  <a:pt x="135467" y="203200"/>
                </a:lnTo>
                <a:lnTo>
                  <a:pt x="127000" y="220133"/>
                </a:lnTo>
                <a:lnTo>
                  <a:pt x="127000" y="237066"/>
                </a:lnTo>
                <a:lnTo>
                  <a:pt x="118533" y="254000"/>
                </a:lnTo>
                <a:lnTo>
                  <a:pt x="118533" y="270933"/>
                </a:lnTo>
                <a:lnTo>
                  <a:pt x="110067" y="287866"/>
                </a:lnTo>
                <a:lnTo>
                  <a:pt x="110067" y="304800"/>
                </a:lnTo>
                <a:lnTo>
                  <a:pt x="101600" y="321733"/>
                </a:lnTo>
                <a:lnTo>
                  <a:pt x="93133" y="338666"/>
                </a:lnTo>
                <a:lnTo>
                  <a:pt x="84667" y="364066"/>
                </a:lnTo>
                <a:lnTo>
                  <a:pt x="76200" y="381000"/>
                </a:lnTo>
                <a:lnTo>
                  <a:pt x="76200" y="397933"/>
                </a:lnTo>
                <a:lnTo>
                  <a:pt x="67733" y="414866"/>
                </a:lnTo>
                <a:lnTo>
                  <a:pt x="67733" y="431800"/>
                </a:lnTo>
                <a:lnTo>
                  <a:pt x="59267" y="448733"/>
                </a:lnTo>
                <a:lnTo>
                  <a:pt x="50800" y="465666"/>
                </a:lnTo>
                <a:lnTo>
                  <a:pt x="50800" y="482600"/>
                </a:lnTo>
                <a:lnTo>
                  <a:pt x="50800" y="499533"/>
                </a:lnTo>
                <a:lnTo>
                  <a:pt x="42333" y="516466"/>
                </a:lnTo>
                <a:lnTo>
                  <a:pt x="42333" y="533400"/>
                </a:lnTo>
                <a:lnTo>
                  <a:pt x="42333" y="550333"/>
                </a:lnTo>
                <a:lnTo>
                  <a:pt x="33867" y="567266"/>
                </a:lnTo>
                <a:lnTo>
                  <a:pt x="33867" y="584200"/>
                </a:lnTo>
                <a:lnTo>
                  <a:pt x="33867" y="601133"/>
                </a:lnTo>
                <a:lnTo>
                  <a:pt x="25400" y="609600"/>
                </a:lnTo>
                <a:lnTo>
                  <a:pt x="25400" y="626533"/>
                </a:lnTo>
                <a:lnTo>
                  <a:pt x="25400" y="643466"/>
                </a:lnTo>
                <a:lnTo>
                  <a:pt x="25400" y="651933"/>
                </a:lnTo>
                <a:lnTo>
                  <a:pt x="25400" y="668866"/>
                </a:lnTo>
                <a:lnTo>
                  <a:pt x="16933" y="685800"/>
                </a:lnTo>
                <a:lnTo>
                  <a:pt x="16933" y="694266"/>
                </a:lnTo>
                <a:lnTo>
                  <a:pt x="16933" y="711200"/>
                </a:lnTo>
                <a:lnTo>
                  <a:pt x="16933" y="719666"/>
                </a:lnTo>
                <a:lnTo>
                  <a:pt x="16933" y="736600"/>
                </a:lnTo>
                <a:lnTo>
                  <a:pt x="8467" y="745066"/>
                </a:lnTo>
                <a:lnTo>
                  <a:pt x="8467" y="753533"/>
                </a:lnTo>
                <a:lnTo>
                  <a:pt x="8467" y="770466"/>
                </a:lnTo>
                <a:lnTo>
                  <a:pt x="8467" y="778933"/>
                </a:lnTo>
                <a:lnTo>
                  <a:pt x="8467" y="787400"/>
                </a:lnTo>
                <a:lnTo>
                  <a:pt x="8467" y="795866"/>
                </a:lnTo>
                <a:lnTo>
                  <a:pt x="0" y="804333"/>
                </a:lnTo>
                <a:lnTo>
                  <a:pt x="0" y="804333"/>
                </a:lnTo>
                <a:lnTo>
                  <a:pt x="0" y="812800"/>
                </a:lnTo>
                <a:lnTo>
                  <a:pt x="0" y="812800"/>
                </a:lnTo>
                <a:lnTo>
                  <a:pt x="0" y="812800"/>
                </a:lnTo>
                <a:lnTo>
                  <a:pt x="0" y="812800"/>
                </a:lnTo>
                <a:lnTo>
                  <a:pt x="0" y="804333"/>
                </a:lnTo>
                <a:lnTo>
                  <a:pt x="0" y="804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91267" y="5308600"/>
            <a:ext cx="753534" cy="270934"/>
          </a:xfrm>
          <a:custGeom>
            <a:avLst/>
            <a:gdLst/>
            <a:ahLst/>
            <a:cxnLst/>
            <a:rect l="0" t="0" r="0" b="0"/>
            <a:pathLst>
              <a:path w="753534" h="270934">
                <a:moveTo>
                  <a:pt x="753533" y="262467"/>
                </a:moveTo>
                <a:lnTo>
                  <a:pt x="753533" y="262467"/>
                </a:lnTo>
                <a:lnTo>
                  <a:pt x="753533" y="262467"/>
                </a:lnTo>
                <a:lnTo>
                  <a:pt x="753533" y="262467"/>
                </a:lnTo>
                <a:lnTo>
                  <a:pt x="745066" y="262467"/>
                </a:lnTo>
                <a:lnTo>
                  <a:pt x="745066" y="270933"/>
                </a:lnTo>
                <a:lnTo>
                  <a:pt x="745066" y="270933"/>
                </a:lnTo>
                <a:lnTo>
                  <a:pt x="736600" y="270933"/>
                </a:lnTo>
                <a:lnTo>
                  <a:pt x="728133" y="270933"/>
                </a:lnTo>
                <a:lnTo>
                  <a:pt x="728133" y="270933"/>
                </a:lnTo>
                <a:lnTo>
                  <a:pt x="719666" y="270933"/>
                </a:lnTo>
                <a:lnTo>
                  <a:pt x="719666" y="262467"/>
                </a:lnTo>
                <a:lnTo>
                  <a:pt x="711200" y="262467"/>
                </a:lnTo>
                <a:lnTo>
                  <a:pt x="702733" y="254000"/>
                </a:lnTo>
                <a:lnTo>
                  <a:pt x="694266" y="254000"/>
                </a:lnTo>
                <a:lnTo>
                  <a:pt x="685800" y="254000"/>
                </a:lnTo>
                <a:lnTo>
                  <a:pt x="677333" y="254000"/>
                </a:lnTo>
                <a:lnTo>
                  <a:pt x="668866" y="245533"/>
                </a:lnTo>
                <a:lnTo>
                  <a:pt x="651933" y="245533"/>
                </a:lnTo>
                <a:lnTo>
                  <a:pt x="643466" y="237067"/>
                </a:lnTo>
                <a:lnTo>
                  <a:pt x="635000" y="237067"/>
                </a:lnTo>
                <a:lnTo>
                  <a:pt x="618066" y="237067"/>
                </a:lnTo>
                <a:lnTo>
                  <a:pt x="601133" y="228600"/>
                </a:lnTo>
                <a:lnTo>
                  <a:pt x="592666" y="220133"/>
                </a:lnTo>
                <a:lnTo>
                  <a:pt x="575733" y="220133"/>
                </a:lnTo>
                <a:lnTo>
                  <a:pt x="558800" y="211667"/>
                </a:lnTo>
                <a:lnTo>
                  <a:pt x="550333" y="203200"/>
                </a:lnTo>
                <a:lnTo>
                  <a:pt x="533400" y="203200"/>
                </a:lnTo>
                <a:lnTo>
                  <a:pt x="516466" y="194733"/>
                </a:lnTo>
                <a:lnTo>
                  <a:pt x="499533" y="186267"/>
                </a:lnTo>
                <a:lnTo>
                  <a:pt x="491066" y="186267"/>
                </a:lnTo>
                <a:lnTo>
                  <a:pt x="474133" y="177800"/>
                </a:lnTo>
                <a:lnTo>
                  <a:pt x="457200" y="169333"/>
                </a:lnTo>
                <a:lnTo>
                  <a:pt x="440266" y="169333"/>
                </a:lnTo>
                <a:lnTo>
                  <a:pt x="423333" y="160867"/>
                </a:lnTo>
                <a:lnTo>
                  <a:pt x="406400" y="152400"/>
                </a:lnTo>
                <a:lnTo>
                  <a:pt x="389466" y="143933"/>
                </a:lnTo>
                <a:lnTo>
                  <a:pt x="372533" y="143933"/>
                </a:lnTo>
                <a:lnTo>
                  <a:pt x="355600" y="135467"/>
                </a:lnTo>
                <a:lnTo>
                  <a:pt x="338666" y="127000"/>
                </a:lnTo>
                <a:lnTo>
                  <a:pt x="321733" y="118533"/>
                </a:lnTo>
                <a:lnTo>
                  <a:pt x="304800" y="110067"/>
                </a:lnTo>
                <a:lnTo>
                  <a:pt x="287866" y="110067"/>
                </a:lnTo>
                <a:lnTo>
                  <a:pt x="270933" y="101600"/>
                </a:lnTo>
                <a:lnTo>
                  <a:pt x="254000" y="93133"/>
                </a:lnTo>
                <a:lnTo>
                  <a:pt x="237066" y="93133"/>
                </a:lnTo>
                <a:lnTo>
                  <a:pt x="220133" y="84667"/>
                </a:lnTo>
                <a:lnTo>
                  <a:pt x="203200" y="76200"/>
                </a:lnTo>
                <a:lnTo>
                  <a:pt x="186266" y="76200"/>
                </a:lnTo>
                <a:lnTo>
                  <a:pt x="169333" y="67733"/>
                </a:lnTo>
                <a:lnTo>
                  <a:pt x="160866" y="67733"/>
                </a:lnTo>
                <a:lnTo>
                  <a:pt x="143933" y="59267"/>
                </a:lnTo>
                <a:lnTo>
                  <a:pt x="127000" y="50800"/>
                </a:lnTo>
                <a:lnTo>
                  <a:pt x="110066" y="50800"/>
                </a:lnTo>
                <a:lnTo>
                  <a:pt x="101600" y="42333"/>
                </a:lnTo>
                <a:lnTo>
                  <a:pt x="84666" y="42333"/>
                </a:lnTo>
                <a:lnTo>
                  <a:pt x="67733" y="33867"/>
                </a:lnTo>
                <a:lnTo>
                  <a:pt x="59266" y="33867"/>
                </a:lnTo>
                <a:lnTo>
                  <a:pt x="42333" y="25400"/>
                </a:lnTo>
                <a:lnTo>
                  <a:pt x="33866" y="16933"/>
                </a:lnTo>
                <a:lnTo>
                  <a:pt x="16933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52133" y="3158067"/>
            <a:ext cx="143935" cy="211667"/>
          </a:xfrm>
          <a:custGeom>
            <a:avLst/>
            <a:gdLst/>
            <a:ahLst/>
            <a:cxnLst/>
            <a:rect l="0" t="0" r="0" b="0"/>
            <a:pathLst>
              <a:path w="143935" h="211667">
                <a:moveTo>
                  <a:pt x="101600" y="8466"/>
                </a:moveTo>
                <a:lnTo>
                  <a:pt x="110067" y="8466"/>
                </a:lnTo>
                <a:lnTo>
                  <a:pt x="118534" y="8466"/>
                </a:lnTo>
                <a:lnTo>
                  <a:pt x="127000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16933"/>
                </a:lnTo>
                <a:lnTo>
                  <a:pt x="143934" y="33866"/>
                </a:lnTo>
                <a:lnTo>
                  <a:pt x="135467" y="50800"/>
                </a:lnTo>
                <a:lnTo>
                  <a:pt x="127000" y="76200"/>
                </a:lnTo>
                <a:lnTo>
                  <a:pt x="110067" y="93133"/>
                </a:lnTo>
                <a:lnTo>
                  <a:pt x="93134" y="118533"/>
                </a:lnTo>
                <a:lnTo>
                  <a:pt x="76200" y="135466"/>
                </a:lnTo>
                <a:lnTo>
                  <a:pt x="50800" y="160866"/>
                </a:lnTo>
                <a:lnTo>
                  <a:pt x="33867" y="177800"/>
                </a:lnTo>
                <a:lnTo>
                  <a:pt x="16934" y="194733"/>
                </a:lnTo>
                <a:lnTo>
                  <a:pt x="8467" y="203200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  <a:lnTo>
                  <a:pt x="0" y="186266"/>
                </a:lnTo>
                <a:lnTo>
                  <a:pt x="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18267" y="3175000"/>
            <a:ext cx="194734" cy="203201"/>
          </a:xfrm>
          <a:custGeom>
            <a:avLst/>
            <a:gdLst/>
            <a:ahLst/>
            <a:cxnLst/>
            <a:rect l="0" t="0" r="0" b="0"/>
            <a:pathLst>
              <a:path w="194734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25400" y="25400"/>
                </a:lnTo>
                <a:lnTo>
                  <a:pt x="33866" y="33867"/>
                </a:lnTo>
                <a:lnTo>
                  <a:pt x="50800" y="42333"/>
                </a:lnTo>
                <a:lnTo>
                  <a:pt x="76200" y="59267"/>
                </a:lnTo>
                <a:lnTo>
                  <a:pt x="93133" y="76200"/>
                </a:lnTo>
                <a:lnTo>
                  <a:pt x="110066" y="93133"/>
                </a:lnTo>
                <a:lnTo>
                  <a:pt x="127000" y="110067"/>
                </a:lnTo>
                <a:lnTo>
                  <a:pt x="143933" y="127000"/>
                </a:lnTo>
                <a:lnTo>
                  <a:pt x="160866" y="143933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86266" y="186267"/>
                </a:lnTo>
                <a:lnTo>
                  <a:pt x="186266" y="194733"/>
                </a:lnTo>
                <a:lnTo>
                  <a:pt x="186266" y="203200"/>
                </a:lnTo>
                <a:lnTo>
                  <a:pt x="186266" y="203200"/>
                </a:lnTo>
                <a:lnTo>
                  <a:pt x="194733" y="203200"/>
                </a:lnTo>
                <a:lnTo>
                  <a:pt x="194733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31533" y="3132667"/>
            <a:ext cx="228601" cy="262467"/>
          </a:xfrm>
          <a:custGeom>
            <a:avLst/>
            <a:gdLst/>
            <a:ahLst/>
            <a:cxnLst/>
            <a:rect l="0" t="0" r="0" b="0"/>
            <a:pathLst>
              <a:path w="228601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33867" y="42333"/>
                </a:lnTo>
                <a:lnTo>
                  <a:pt x="33867" y="59266"/>
                </a:lnTo>
                <a:lnTo>
                  <a:pt x="33867" y="76200"/>
                </a:lnTo>
                <a:lnTo>
                  <a:pt x="33867" y="93133"/>
                </a:lnTo>
                <a:lnTo>
                  <a:pt x="33867" y="118533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77800"/>
                </a:lnTo>
                <a:lnTo>
                  <a:pt x="25400" y="194733"/>
                </a:lnTo>
                <a:lnTo>
                  <a:pt x="33867" y="211666"/>
                </a:lnTo>
                <a:lnTo>
                  <a:pt x="33867" y="228600"/>
                </a:lnTo>
                <a:lnTo>
                  <a:pt x="42334" y="237066"/>
                </a:lnTo>
                <a:lnTo>
                  <a:pt x="50800" y="245533"/>
                </a:lnTo>
                <a:lnTo>
                  <a:pt x="59267" y="245533"/>
                </a:lnTo>
                <a:lnTo>
                  <a:pt x="67734" y="254000"/>
                </a:lnTo>
                <a:lnTo>
                  <a:pt x="76200" y="254000"/>
                </a:lnTo>
                <a:lnTo>
                  <a:pt x="84667" y="245533"/>
                </a:lnTo>
                <a:lnTo>
                  <a:pt x="93134" y="245533"/>
                </a:lnTo>
                <a:lnTo>
                  <a:pt x="101600" y="228600"/>
                </a:lnTo>
                <a:lnTo>
                  <a:pt x="110067" y="220133"/>
                </a:lnTo>
                <a:lnTo>
                  <a:pt x="118534" y="203200"/>
                </a:lnTo>
                <a:lnTo>
                  <a:pt x="127000" y="186266"/>
                </a:lnTo>
                <a:lnTo>
                  <a:pt x="127000" y="169333"/>
                </a:lnTo>
                <a:lnTo>
                  <a:pt x="135467" y="152400"/>
                </a:lnTo>
                <a:lnTo>
                  <a:pt x="135467" y="135466"/>
                </a:lnTo>
                <a:lnTo>
                  <a:pt x="135467" y="110066"/>
                </a:lnTo>
                <a:lnTo>
                  <a:pt x="135467" y="93133"/>
                </a:lnTo>
                <a:lnTo>
                  <a:pt x="135467" y="76200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33866"/>
                </a:lnTo>
                <a:lnTo>
                  <a:pt x="135467" y="50800"/>
                </a:lnTo>
                <a:lnTo>
                  <a:pt x="135467" y="76200"/>
                </a:lnTo>
                <a:lnTo>
                  <a:pt x="143934" y="93133"/>
                </a:lnTo>
                <a:lnTo>
                  <a:pt x="143934" y="118533"/>
                </a:lnTo>
                <a:lnTo>
                  <a:pt x="143934" y="143933"/>
                </a:lnTo>
                <a:lnTo>
                  <a:pt x="152400" y="169333"/>
                </a:lnTo>
                <a:lnTo>
                  <a:pt x="152400" y="186266"/>
                </a:lnTo>
                <a:lnTo>
                  <a:pt x="160867" y="211666"/>
                </a:lnTo>
                <a:lnTo>
                  <a:pt x="169334" y="228600"/>
                </a:lnTo>
                <a:lnTo>
                  <a:pt x="169334" y="237066"/>
                </a:lnTo>
                <a:lnTo>
                  <a:pt x="177800" y="245533"/>
                </a:lnTo>
                <a:lnTo>
                  <a:pt x="194734" y="254000"/>
                </a:lnTo>
                <a:lnTo>
                  <a:pt x="203200" y="262466"/>
                </a:lnTo>
                <a:lnTo>
                  <a:pt x="211667" y="262466"/>
                </a:lnTo>
                <a:lnTo>
                  <a:pt x="220134" y="254000"/>
                </a:lnTo>
                <a:lnTo>
                  <a:pt x="228600" y="245533"/>
                </a:lnTo>
                <a:lnTo>
                  <a:pt x="228600" y="245533"/>
                </a:lnTo>
                <a:lnTo>
                  <a:pt x="228600" y="237066"/>
                </a:lnTo>
                <a:lnTo>
                  <a:pt x="228600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8600" y="3158067"/>
            <a:ext cx="127001" cy="270934"/>
          </a:xfrm>
          <a:custGeom>
            <a:avLst/>
            <a:gdLst/>
            <a:ahLst/>
            <a:cxnLst/>
            <a:rect l="0" t="0" r="0" b="0"/>
            <a:pathLst>
              <a:path w="127001" h="270934">
                <a:moveTo>
                  <a:pt x="84667" y="25400"/>
                </a:moveTo>
                <a:lnTo>
                  <a:pt x="84667" y="16933"/>
                </a:lnTo>
                <a:lnTo>
                  <a:pt x="84667" y="16933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16933" y="93133"/>
                </a:lnTo>
                <a:lnTo>
                  <a:pt x="33867" y="101600"/>
                </a:lnTo>
                <a:lnTo>
                  <a:pt x="50800" y="110066"/>
                </a:lnTo>
                <a:lnTo>
                  <a:pt x="67733" y="118533"/>
                </a:lnTo>
                <a:lnTo>
                  <a:pt x="84667" y="135466"/>
                </a:lnTo>
                <a:lnTo>
                  <a:pt x="101600" y="143933"/>
                </a:lnTo>
                <a:lnTo>
                  <a:pt x="118533" y="169333"/>
                </a:lnTo>
                <a:lnTo>
                  <a:pt x="127000" y="186266"/>
                </a:lnTo>
                <a:lnTo>
                  <a:pt x="127000" y="203200"/>
                </a:lnTo>
                <a:lnTo>
                  <a:pt x="127000" y="220133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10067" y="254000"/>
                </a:lnTo>
                <a:lnTo>
                  <a:pt x="101600" y="262466"/>
                </a:lnTo>
                <a:lnTo>
                  <a:pt x="84667" y="270933"/>
                </a:lnTo>
                <a:lnTo>
                  <a:pt x="76200" y="270933"/>
                </a:lnTo>
                <a:lnTo>
                  <a:pt x="67733" y="270933"/>
                </a:lnTo>
                <a:lnTo>
                  <a:pt x="50800" y="262466"/>
                </a:lnTo>
                <a:lnTo>
                  <a:pt x="42333" y="254000"/>
                </a:lnTo>
                <a:lnTo>
                  <a:pt x="42333" y="245533"/>
                </a:lnTo>
                <a:lnTo>
                  <a:pt x="42333" y="245533"/>
                </a:lnTo>
                <a:lnTo>
                  <a:pt x="42333" y="237066"/>
                </a:lnTo>
                <a:lnTo>
                  <a:pt x="42333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29467" y="3183467"/>
            <a:ext cx="152401" cy="211667"/>
          </a:xfrm>
          <a:custGeom>
            <a:avLst/>
            <a:gdLst/>
            <a:ahLst/>
            <a:cxnLst/>
            <a:rect l="0" t="0" r="0" b="0"/>
            <a:pathLst>
              <a:path w="152401" h="211667">
                <a:moveTo>
                  <a:pt x="25400" y="127000"/>
                </a:moveTo>
                <a:lnTo>
                  <a:pt x="33866" y="127000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42333" y="135466"/>
                </a:lnTo>
                <a:lnTo>
                  <a:pt x="50800" y="127000"/>
                </a:lnTo>
                <a:lnTo>
                  <a:pt x="50800" y="118533"/>
                </a:lnTo>
                <a:lnTo>
                  <a:pt x="67733" y="110066"/>
                </a:lnTo>
                <a:lnTo>
                  <a:pt x="67733" y="101600"/>
                </a:lnTo>
                <a:lnTo>
                  <a:pt x="76200" y="84666"/>
                </a:lnTo>
                <a:lnTo>
                  <a:pt x="84666" y="67733"/>
                </a:lnTo>
                <a:lnTo>
                  <a:pt x="84666" y="50800"/>
                </a:lnTo>
                <a:lnTo>
                  <a:pt x="84666" y="33866"/>
                </a:lnTo>
                <a:lnTo>
                  <a:pt x="84666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33866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8466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43933"/>
                </a:lnTo>
                <a:lnTo>
                  <a:pt x="16933" y="160866"/>
                </a:lnTo>
                <a:lnTo>
                  <a:pt x="33866" y="177800"/>
                </a:lnTo>
                <a:lnTo>
                  <a:pt x="50800" y="194733"/>
                </a:lnTo>
                <a:lnTo>
                  <a:pt x="76200" y="203200"/>
                </a:lnTo>
                <a:lnTo>
                  <a:pt x="93133" y="203200"/>
                </a:lnTo>
                <a:lnTo>
                  <a:pt x="118533" y="211666"/>
                </a:lnTo>
                <a:lnTo>
                  <a:pt x="135466" y="211666"/>
                </a:lnTo>
                <a:lnTo>
                  <a:pt x="135466" y="211666"/>
                </a:lnTo>
                <a:lnTo>
                  <a:pt x="152400" y="211666"/>
                </a:lnTo>
                <a:lnTo>
                  <a:pt x="152400" y="211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84400" y="3276600"/>
            <a:ext cx="220134" cy="33868"/>
          </a:xfrm>
          <a:custGeom>
            <a:avLst/>
            <a:gdLst/>
            <a:ahLst/>
            <a:cxnLst/>
            <a:rect l="0" t="0" r="0" b="0"/>
            <a:pathLst>
              <a:path w="220134" h="33868">
                <a:moveTo>
                  <a:pt x="220133" y="0"/>
                </a:moveTo>
                <a:lnTo>
                  <a:pt x="220133" y="0"/>
                </a:lnTo>
                <a:lnTo>
                  <a:pt x="211667" y="0"/>
                </a:lnTo>
                <a:lnTo>
                  <a:pt x="194733" y="0"/>
                </a:lnTo>
                <a:lnTo>
                  <a:pt x="177800" y="8467"/>
                </a:lnTo>
                <a:lnTo>
                  <a:pt x="160867" y="8467"/>
                </a:lnTo>
                <a:lnTo>
                  <a:pt x="135467" y="8467"/>
                </a:lnTo>
                <a:lnTo>
                  <a:pt x="110067" y="16933"/>
                </a:lnTo>
                <a:lnTo>
                  <a:pt x="84667" y="16933"/>
                </a:lnTo>
                <a:lnTo>
                  <a:pt x="59267" y="25400"/>
                </a:lnTo>
                <a:lnTo>
                  <a:pt x="42333" y="25400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00400" y="3064933"/>
            <a:ext cx="228601" cy="321735"/>
          </a:xfrm>
          <a:custGeom>
            <a:avLst/>
            <a:gdLst/>
            <a:ahLst/>
            <a:cxnLst/>
            <a:rect l="0" t="0" r="0" b="0"/>
            <a:pathLst>
              <a:path w="228601" h="321735">
                <a:moveTo>
                  <a:pt x="203200" y="8467"/>
                </a:moveTo>
                <a:lnTo>
                  <a:pt x="203200" y="8467"/>
                </a:lnTo>
                <a:lnTo>
                  <a:pt x="203200" y="8467"/>
                </a:lnTo>
                <a:lnTo>
                  <a:pt x="203200" y="0"/>
                </a:lnTo>
                <a:lnTo>
                  <a:pt x="203200" y="0"/>
                </a:lnTo>
                <a:lnTo>
                  <a:pt x="194733" y="8467"/>
                </a:lnTo>
                <a:lnTo>
                  <a:pt x="194733" y="8467"/>
                </a:lnTo>
                <a:lnTo>
                  <a:pt x="194733" y="16934"/>
                </a:lnTo>
                <a:lnTo>
                  <a:pt x="203200" y="33867"/>
                </a:lnTo>
                <a:lnTo>
                  <a:pt x="203200" y="50800"/>
                </a:lnTo>
                <a:lnTo>
                  <a:pt x="203200" y="76200"/>
                </a:lnTo>
                <a:lnTo>
                  <a:pt x="203200" y="101600"/>
                </a:lnTo>
                <a:lnTo>
                  <a:pt x="211667" y="135467"/>
                </a:lnTo>
                <a:lnTo>
                  <a:pt x="211667" y="169334"/>
                </a:lnTo>
                <a:lnTo>
                  <a:pt x="211667" y="194734"/>
                </a:lnTo>
                <a:lnTo>
                  <a:pt x="211667" y="220134"/>
                </a:lnTo>
                <a:lnTo>
                  <a:pt x="220133" y="245534"/>
                </a:lnTo>
                <a:lnTo>
                  <a:pt x="220133" y="270934"/>
                </a:lnTo>
                <a:lnTo>
                  <a:pt x="220133" y="279400"/>
                </a:lnTo>
                <a:lnTo>
                  <a:pt x="220133" y="279400"/>
                </a:lnTo>
                <a:lnTo>
                  <a:pt x="228600" y="287867"/>
                </a:lnTo>
                <a:lnTo>
                  <a:pt x="220133" y="287867"/>
                </a:lnTo>
                <a:lnTo>
                  <a:pt x="220133" y="287867"/>
                </a:lnTo>
                <a:lnTo>
                  <a:pt x="220133" y="279400"/>
                </a:lnTo>
                <a:lnTo>
                  <a:pt x="211667" y="270934"/>
                </a:lnTo>
                <a:lnTo>
                  <a:pt x="211667" y="254000"/>
                </a:lnTo>
                <a:lnTo>
                  <a:pt x="203200" y="237067"/>
                </a:lnTo>
                <a:lnTo>
                  <a:pt x="194733" y="220134"/>
                </a:lnTo>
                <a:lnTo>
                  <a:pt x="177800" y="194734"/>
                </a:lnTo>
                <a:lnTo>
                  <a:pt x="160867" y="177800"/>
                </a:lnTo>
                <a:lnTo>
                  <a:pt x="152400" y="160867"/>
                </a:lnTo>
                <a:lnTo>
                  <a:pt x="135467" y="143934"/>
                </a:lnTo>
                <a:lnTo>
                  <a:pt x="118533" y="135467"/>
                </a:lnTo>
                <a:lnTo>
                  <a:pt x="101600" y="135467"/>
                </a:lnTo>
                <a:lnTo>
                  <a:pt x="84667" y="135467"/>
                </a:lnTo>
                <a:lnTo>
                  <a:pt x="76200" y="143934"/>
                </a:lnTo>
                <a:lnTo>
                  <a:pt x="59267" y="143934"/>
                </a:lnTo>
                <a:lnTo>
                  <a:pt x="42333" y="160867"/>
                </a:lnTo>
                <a:lnTo>
                  <a:pt x="33867" y="177800"/>
                </a:lnTo>
                <a:lnTo>
                  <a:pt x="16933" y="194734"/>
                </a:lnTo>
                <a:lnTo>
                  <a:pt x="8467" y="220134"/>
                </a:lnTo>
                <a:lnTo>
                  <a:pt x="8467" y="237067"/>
                </a:lnTo>
                <a:lnTo>
                  <a:pt x="0" y="262467"/>
                </a:lnTo>
                <a:lnTo>
                  <a:pt x="0" y="279400"/>
                </a:lnTo>
                <a:lnTo>
                  <a:pt x="16933" y="296334"/>
                </a:lnTo>
                <a:lnTo>
                  <a:pt x="25400" y="304800"/>
                </a:lnTo>
                <a:lnTo>
                  <a:pt x="42333" y="313267"/>
                </a:lnTo>
                <a:lnTo>
                  <a:pt x="67733" y="321734"/>
                </a:lnTo>
                <a:lnTo>
                  <a:pt x="93133" y="321734"/>
                </a:lnTo>
                <a:lnTo>
                  <a:pt x="118533" y="321734"/>
                </a:lnTo>
                <a:lnTo>
                  <a:pt x="118533" y="321734"/>
                </a:lnTo>
                <a:lnTo>
                  <a:pt x="152400" y="321734"/>
                </a:lnTo>
                <a:lnTo>
                  <a:pt x="152400" y="321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539067" y="3234267"/>
            <a:ext cx="25401" cy="160867"/>
          </a:xfrm>
          <a:custGeom>
            <a:avLst/>
            <a:gdLst/>
            <a:ahLst/>
            <a:cxnLst/>
            <a:rect l="0" t="0" r="0" b="0"/>
            <a:pathLst>
              <a:path w="25401" h="160867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8466" y="110066"/>
                </a:lnTo>
                <a:lnTo>
                  <a:pt x="8466" y="135466"/>
                </a:lnTo>
                <a:lnTo>
                  <a:pt x="8466" y="152400"/>
                </a:lnTo>
                <a:lnTo>
                  <a:pt x="16933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56000" y="3175000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15267" y="3183467"/>
            <a:ext cx="160867" cy="304801"/>
          </a:xfrm>
          <a:custGeom>
            <a:avLst/>
            <a:gdLst/>
            <a:ahLst/>
            <a:cxnLst/>
            <a:rect l="0" t="0" r="0" b="0"/>
            <a:pathLst>
              <a:path w="160867" h="304801">
                <a:moveTo>
                  <a:pt x="118533" y="8466"/>
                </a:moveTo>
                <a:lnTo>
                  <a:pt x="118533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42333" y="33866"/>
                </a:lnTo>
                <a:lnTo>
                  <a:pt x="33866" y="50800"/>
                </a:lnTo>
                <a:lnTo>
                  <a:pt x="16933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69333"/>
                </a:lnTo>
                <a:lnTo>
                  <a:pt x="67733" y="160866"/>
                </a:lnTo>
                <a:lnTo>
                  <a:pt x="84666" y="152400"/>
                </a:lnTo>
                <a:lnTo>
                  <a:pt x="93133" y="135466"/>
                </a:lnTo>
                <a:lnTo>
                  <a:pt x="101600" y="118533"/>
                </a:lnTo>
                <a:lnTo>
                  <a:pt x="110066" y="93133"/>
                </a:lnTo>
                <a:lnTo>
                  <a:pt x="110066" y="76200"/>
                </a:lnTo>
                <a:lnTo>
                  <a:pt x="110066" y="59266"/>
                </a:lnTo>
                <a:lnTo>
                  <a:pt x="110066" y="42333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01600" y="42333"/>
                </a:lnTo>
                <a:lnTo>
                  <a:pt x="101600" y="59266"/>
                </a:lnTo>
                <a:lnTo>
                  <a:pt x="101600" y="76200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43933"/>
                </a:lnTo>
                <a:lnTo>
                  <a:pt x="110066" y="160866"/>
                </a:lnTo>
                <a:lnTo>
                  <a:pt x="118533" y="177800"/>
                </a:lnTo>
                <a:lnTo>
                  <a:pt x="127000" y="203200"/>
                </a:lnTo>
                <a:lnTo>
                  <a:pt x="127000" y="220133"/>
                </a:lnTo>
                <a:lnTo>
                  <a:pt x="135466" y="237066"/>
                </a:lnTo>
                <a:lnTo>
                  <a:pt x="143933" y="254000"/>
                </a:lnTo>
                <a:lnTo>
                  <a:pt x="143933" y="270933"/>
                </a:lnTo>
                <a:lnTo>
                  <a:pt x="152400" y="279400"/>
                </a:lnTo>
                <a:lnTo>
                  <a:pt x="152400" y="296333"/>
                </a:lnTo>
                <a:lnTo>
                  <a:pt x="152400" y="304800"/>
                </a:lnTo>
                <a:lnTo>
                  <a:pt x="152400" y="304800"/>
                </a:lnTo>
                <a:lnTo>
                  <a:pt x="160866" y="296333"/>
                </a:lnTo>
                <a:lnTo>
                  <a:pt x="160866" y="296333"/>
                </a:lnTo>
                <a:lnTo>
                  <a:pt x="160866" y="287866"/>
                </a:lnTo>
                <a:lnTo>
                  <a:pt x="160866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683000" y="3200400"/>
            <a:ext cx="245534" cy="440268"/>
          </a:xfrm>
          <a:custGeom>
            <a:avLst/>
            <a:gdLst/>
            <a:ahLst/>
            <a:cxnLst/>
            <a:rect l="0" t="0" r="0" b="0"/>
            <a:pathLst>
              <a:path w="245534" h="440268">
                <a:moveTo>
                  <a:pt x="245533" y="16933"/>
                </a:moveTo>
                <a:lnTo>
                  <a:pt x="245533" y="16933"/>
                </a:lnTo>
                <a:lnTo>
                  <a:pt x="245533" y="16933"/>
                </a:lnTo>
                <a:lnTo>
                  <a:pt x="237067" y="8467"/>
                </a:lnTo>
                <a:lnTo>
                  <a:pt x="237067" y="8467"/>
                </a:lnTo>
                <a:lnTo>
                  <a:pt x="228600" y="0"/>
                </a:lnTo>
                <a:lnTo>
                  <a:pt x="220133" y="0"/>
                </a:lnTo>
                <a:lnTo>
                  <a:pt x="211667" y="0"/>
                </a:lnTo>
                <a:lnTo>
                  <a:pt x="194733" y="0"/>
                </a:lnTo>
                <a:lnTo>
                  <a:pt x="177800" y="0"/>
                </a:lnTo>
                <a:lnTo>
                  <a:pt x="160867" y="8467"/>
                </a:lnTo>
                <a:lnTo>
                  <a:pt x="143933" y="16933"/>
                </a:lnTo>
                <a:lnTo>
                  <a:pt x="127000" y="25400"/>
                </a:lnTo>
                <a:lnTo>
                  <a:pt x="101600" y="50800"/>
                </a:lnTo>
                <a:lnTo>
                  <a:pt x="84667" y="67733"/>
                </a:lnTo>
                <a:lnTo>
                  <a:pt x="76200" y="93133"/>
                </a:lnTo>
                <a:lnTo>
                  <a:pt x="67733" y="110067"/>
                </a:lnTo>
                <a:lnTo>
                  <a:pt x="59267" y="135467"/>
                </a:lnTo>
                <a:lnTo>
                  <a:pt x="76200" y="152400"/>
                </a:lnTo>
                <a:lnTo>
                  <a:pt x="84667" y="160867"/>
                </a:lnTo>
                <a:lnTo>
                  <a:pt x="93133" y="169333"/>
                </a:lnTo>
                <a:lnTo>
                  <a:pt x="110067" y="177800"/>
                </a:lnTo>
                <a:lnTo>
                  <a:pt x="127000" y="177800"/>
                </a:lnTo>
                <a:lnTo>
                  <a:pt x="152400" y="169333"/>
                </a:lnTo>
                <a:lnTo>
                  <a:pt x="169333" y="160867"/>
                </a:lnTo>
                <a:lnTo>
                  <a:pt x="186267" y="152400"/>
                </a:lnTo>
                <a:lnTo>
                  <a:pt x="194733" y="135467"/>
                </a:lnTo>
                <a:lnTo>
                  <a:pt x="211667" y="118533"/>
                </a:lnTo>
                <a:lnTo>
                  <a:pt x="220133" y="93133"/>
                </a:lnTo>
                <a:lnTo>
                  <a:pt x="220133" y="76200"/>
                </a:lnTo>
                <a:lnTo>
                  <a:pt x="220133" y="59267"/>
                </a:lnTo>
                <a:lnTo>
                  <a:pt x="220133" y="42333"/>
                </a:lnTo>
                <a:lnTo>
                  <a:pt x="220133" y="25400"/>
                </a:lnTo>
                <a:lnTo>
                  <a:pt x="220133" y="16933"/>
                </a:lnTo>
                <a:lnTo>
                  <a:pt x="211667" y="16933"/>
                </a:lnTo>
                <a:lnTo>
                  <a:pt x="211667" y="16933"/>
                </a:lnTo>
                <a:lnTo>
                  <a:pt x="203200" y="16933"/>
                </a:lnTo>
                <a:lnTo>
                  <a:pt x="203200" y="25400"/>
                </a:lnTo>
                <a:lnTo>
                  <a:pt x="203200" y="33867"/>
                </a:lnTo>
                <a:lnTo>
                  <a:pt x="194733" y="50800"/>
                </a:lnTo>
                <a:lnTo>
                  <a:pt x="194733" y="67733"/>
                </a:lnTo>
                <a:lnTo>
                  <a:pt x="194733" y="93133"/>
                </a:lnTo>
                <a:lnTo>
                  <a:pt x="194733" y="118533"/>
                </a:lnTo>
                <a:lnTo>
                  <a:pt x="203200" y="152400"/>
                </a:lnTo>
                <a:lnTo>
                  <a:pt x="203200" y="186267"/>
                </a:lnTo>
                <a:lnTo>
                  <a:pt x="203200" y="211667"/>
                </a:lnTo>
                <a:lnTo>
                  <a:pt x="203200" y="245533"/>
                </a:lnTo>
                <a:lnTo>
                  <a:pt x="203200" y="279400"/>
                </a:lnTo>
                <a:lnTo>
                  <a:pt x="194733" y="313267"/>
                </a:lnTo>
                <a:lnTo>
                  <a:pt x="186267" y="338667"/>
                </a:lnTo>
                <a:lnTo>
                  <a:pt x="169333" y="364067"/>
                </a:lnTo>
                <a:lnTo>
                  <a:pt x="152400" y="389467"/>
                </a:lnTo>
                <a:lnTo>
                  <a:pt x="135467" y="406400"/>
                </a:lnTo>
                <a:lnTo>
                  <a:pt x="118533" y="423333"/>
                </a:lnTo>
                <a:lnTo>
                  <a:pt x="93133" y="431800"/>
                </a:lnTo>
                <a:lnTo>
                  <a:pt x="76200" y="440267"/>
                </a:lnTo>
                <a:lnTo>
                  <a:pt x="59267" y="440267"/>
                </a:lnTo>
                <a:lnTo>
                  <a:pt x="42333" y="431800"/>
                </a:lnTo>
                <a:lnTo>
                  <a:pt x="25400" y="414867"/>
                </a:lnTo>
                <a:lnTo>
                  <a:pt x="16933" y="397933"/>
                </a:lnTo>
                <a:lnTo>
                  <a:pt x="8467" y="372533"/>
                </a:lnTo>
                <a:lnTo>
                  <a:pt x="0" y="347133"/>
                </a:lnTo>
                <a:lnTo>
                  <a:pt x="8467" y="321733"/>
                </a:lnTo>
                <a:lnTo>
                  <a:pt x="16933" y="296333"/>
                </a:lnTo>
                <a:lnTo>
                  <a:pt x="33867" y="270933"/>
                </a:lnTo>
                <a:lnTo>
                  <a:pt x="50800" y="245533"/>
                </a:lnTo>
                <a:lnTo>
                  <a:pt x="76200" y="220133"/>
                </a:lnTo>
                <a:lnTo>
                  <a:pt x="101600" y="203200"/>
                </a:lnTo>
                <a:lnTo>
                  <a:pt x="135467" y="177800"/>
                </a:lnTo>
                <a:lnTo>
                  <a:pt x="160867" y="160867"/>
                </a:lnTo>
                <a:lnTo>
                  <a:pt x="194733" y="152400"/>
                </a:lnTo>
                <a:lnTo>
                  <a:pt x="211667" y="143933"/>
                </a:lnTo>
                <a:lnTo>
                  <a:pt x="211667" y="143933"/>
                </a:lnTo>
                <a:lnTo>
                  <a:pt x="237067" y="143933"/>
                </a:lnTo>
                <a:lnTo>
                  <a:pt x="2370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62400" y="3234267"/>
            <a:ext cx="93134" cy="203201"/>
          </a:xfrm>
          <a:custGeom>
            <a:avLst/>
            <a:gdLst/>
            <a:ahLst/>
            <a:cxnLst/>
            <a:rect l="0" t="0" r="0" b="0"/>
            <a:pathLst>
              <a:path w="93134" h="203201">
                <a:moveTo>
                  <a:pt x="84667" y="42333"/>
                </a:moveTo>
                <a:lnTo>
                  <a:pt x="84667" y="33866"/>
                </a:lnTo>
                <a:lnTo>
                  <a:pt x="76200" y="33866"/>
                </a:lnTo>
                <a:lnTo>
                  <a:pt x="67733" y="33866"/>
                </a:lnTo>
                <a:lnTo>
                  <a:pt x="59267" y="42333"/>
                </a:lnTo>
                <a:lnTo>
                  <a:pt x="50800" y="42333"/>
                </a:lnTo>
                <a:lnTo>
                  <a:pt x="42333" y="50800"/>
                </a:lnTo>
                <a:lnTo>
                  <a:pt x="33867" y="67733"/>
                </a:lnTo>
                <a:lnTo>
                  <a:pt x="25400" y="84666"/>
                </a:lnTo>
                <a:lnTo>
                  <a:pt x="16933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3" y="194733"/>
                </a:lnTo>
                <a:lnTo>
                  <a:pt x="25400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67733" y="194733"/>
                </a:lnTo>
                <a:lnTo>
                  <a:pt x="76200" y="186266"/>
                </a:lnTo>
                <a:lnTo>
                  <a:pt x="84667" y="169333"/>
                </a:lnTo>
                <a:lnTo>
                  <a:pt x="93133" y="152400"/>
                </a:lnTo>
                <a:lnTo>
                  <a:pt x="93133" y="127000"/>
                </a:lnTo>
                <a:lnTo>
                  <a:pt x="93133" y="93133"/>
                </a:lnTo>
                <a:lnTo>
                  <a:pt x="93133" y="67733"/>
                </a:lnTo>
                <a:lnTo>
                  <a:pt x="84667" y="42333"/>
                </a:lnTo>
                <a:lnTo>
                  <a:pt x="84667" y="25400"/>
                </a:lnTo>
                <a:lnTo>
                  <a:pt x="67733" y="8466"/>
                </a:lnTo>
                <a:lnTo>
                  <a:pt x="59267" y="0"/>
                </a:lnTo>
                <a:lnTo>
                  <a:pt x="42333" y="0"/>
                </a:lnTo>
                <a:lnTo>
                  <a:pt x="25400" y="0"/>
                </a:lnTo>
                <a:lnTo>
                  <a:pt x="16933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089400" y="3208867"/>
            <a:ext cx="211668" cy="194734"/>
          </a:xfrm>
          <a:custGeom>
            <a:avLst/>
            <a:gdLst/>
            <a:ahLst/>
            <a:cxnLst/>
            <a:rect l="0" t="0" r="0" b="0"/>
            <a:pathLst>
              <a:path w="211668" h="194734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33866"/>
                </a:lnTo>
                <a:lnTo>
                  <a:pt x="42333" y="42333"/>
                </a:lnTo>
                <a:lnTo>
                  <a:pt x="42333" y="59266"/>
                </a:lnTo>
                <a:lnTo>
                  <a:pt x="42333" y="67733"/>
                </a:lnTo>
                <a:lnTo>
                  <a:pt x="33867" y="93133"/>
                </a:lnTo>
                <a:lnTo>
                  <a:pt x="33867" y="110066"/>
                </a:lnTo>
                <a:lnTo>
                  <a:pt x="25400" y="135466"/>
                </a:lnTo>
                <a:lnTo>
                  <a:pt x="25400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8467" y="186266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94733"/>
                </a:lnTo>
                <a:lnTo>
                  <a:pt x="8467" y="186266"/>
                </a:lnTo>
                <a:lnTo>
                  <a:pt x="8467" y="177800"/>
                </a:lnTo>
                <a:lnTo>
                  <a:pt x="8467" y="160866"/>
                </a:lnTo>
                <a:lnTo>
                  <a:pt x="16933" y="143933"/>
                </a:lnTo>
                <a:lnTo>
                  <a:pt x="25400" y="118533"/>
                </a:lnTo>
                <a:lnTo>
                  <a:pt x="33867" y="93133"/>
                </a:lnTo>
                <a:lnTo>
                  <a:pt x="50800" y="59266"/>
                </a:lnTo>
                <a:lnTo>
                  <a:pt x="67733" y="33866"/>
                </a:lnTo>
                <a:lnTo>
                  <a:pt x="84667" y="16933"/>
                </a:lnTo>
                <a:lnTo>
                  <a:pt x="101600" y="8466"/>
                </a:lnTo>
                <a:lnTo>
                  <a:pt x="110067" y="0"/>
                </a:lnTo>
                <a:lnTo>
                  <a:pt x="127000" y="0"/>
                </a:lnTo>
                <a:lnTo>
                  <a:pt x="143933" y="8466"/>
                </a:lnTo>
                <a:lnTo>
                  <a:pt x="152400" y="16933"/>
                </a:lnTo>
                <a:lnTo>
                  <a:pt x="160867" y="33866"/>
                </a:lnTo>
                <a:lnTo>
                  <a:pt x="169333" y="50800"/>
                </a:lnTo>
                <a:lnTo>
                  <a:pt x="169333" y="67733"/>
                </a:lnTo>
                <a:lnTo>
                  <a:pt x="169333" y="93133"/>
                </a:lnTo>
                <a:lnTo>
                  <a:pt x="169333" y="110066"/>
                </a:lnTo>
                <a:lnTo>
                  <a:pt x="169333" y="127000"/>
                </a:lnTo>
                <a:lnTo>
                  <a:pt x="169333" y="143933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194733" y="160866"/>
                </a:lnTo>
                <a:lnTo>
                  <a:pt x="194733" y="160866"/>
                </a:lnTo>
                <a:lnTo>
                  <a:pt x="211667" y="152400"/>
                </a:lnTo>
                <a:lnTo>
                  <a:pt x="2116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292600" y="3225800"/>
            <a:ext cx="143934" cy="169334"/>
          </a:xfrm>
          <a:custGeom>
            <a:avLst/>
            <a:gdLst/>
            <a:ahLst/>
            <a:cxnLst/>
            <a:rect l="0" t="0" r="0" b="0"/>
            <a:pathLst>
              <a:path w="143934" h="169334">
                <a:moveTo>
                  <a:pt x="84667" y="0"/>
                </a:move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16933" y="42333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35467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10067"/>
                </a:lnTo>
                <a:lnTo>
                  <a:pt x="59267" y="101600"/>
                </a:lnTo>
                <a:lnTo>
                  <a:pt x="67733" y="84667"/>
                </a:lnTo>
                <a:lnTo>
                  <a:pt x="67733" y="67733"/>
                </a:lnTo>
                <a:lnTo>
                  <a:pt x="76200" y="50800"/>
                </a:lnTo>
                <a:lnTo>
                  <a:pt x="76200" y="33867"/>
                </a:lnTo>
                <a:lnTo>
                  <a:pt x="76200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67733"/>
                </a:lnTo>
                <a:lnTo>
                  <a:pt x="50800" y="93133"/>
                </a:lnTo>
                <a:lnTo>
                  <a:pt x="50800" y="110067"/>
                </a:lnTo>
                <a:lnTo>
                  <a:pt x="67733" y="127000"/>
                </a:lnTo>
                <a:lnTo>
                  <a:pt x="76200" y="143933"/>
                </a:lnTo>
                <a:lnTo>
                  <a:pt x="84667" y="152400"/>
                </a:lnTo>
                <a:lnTo>
                  <a:pt x="93133" y="169333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35467" y="160867"/>
                </a:lnTo>
                <a:lnTo>
                  <a:pt x="143933" y="143933"/>
                </a:lnTo>
                <a:lnTo>
                  <a:pt x="143933" y="143933"/>
                </a:lnTo>
                <a:lnTo>
                  <a:pt x="143933" y="135467"/>
                </a:lnTo>
                <a:lnTo>
                  <a:pt x="143933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4445000" y="3073400"/>
            <a:ext cx="25401" cy="372534"/>
          </a:xfrm>
          <a:custGeom>
            <a:avLst/>
            <a:gdLst/>
            <a:ahLst/>
            <a:cxnLst/>
            <a:rect l="0" t="0" r="0" b="0"/>
            <a:pathLst>
              <a:path w="25401" h="3725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10067"/>
                </a:lnTo>
                <a:lnTo>
                  <a:pt x="8467" y="152400"/>
                </a:lnTo>
                <a:lnTo>
                  <a:pt x="0" y="194733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3"/>
                </a:lnTo>
                <a:lnTo>
                  <a:pt x="0" y="321733"/>
                </a:lnTo>
                <a:lnTo>
                  <a:pt x="0" y="347133"/>
                </a:lnTo>
                <a:lnTo>
                  <a:pt x="0" y="364067"/>
                </a:lnTo>
                <a:lnTo>
                  <a:pt x="0" y="372533"/>
                </a:lnTo>
                <a:lnTo>
                  <a:pt x="8467" y="372533"/>
                </a:lnTo>
                <a:lnTo>
                  <a:pt x="16933" y="372533"/>
                </a:lnTo>
                <a:lnTo>
                  <a:pt x="16933" y="372533"/>
                </a:lnTo>
                <a:lnTo>
                  <a:pt x="25400" y="364067"/>
                </a:lnTo>
                <a:lnTo>
                  <a:pt x="25400" y="364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4521200" y="3268133"/>
            <a:ext cx="93134" cy="203201"/>
          </a:xfrm>
          <a:custGeom>
            <a:avLst/>
            <a:gdLst/>
            <a:ahLst/>
            <a:cxnLst/>
            <a:rect l="0" t="0" r="0" b="0"/>
            <a:pathLst>
              <a:path w="93134" h="203201">
                <a:moveTo>
                  <a:pt x="93133" y="0"/>
                </a:moveTo>
                <a:lnTo>
                  <a:pt x="84667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8467"/>
                </a:lnTo>
                <a:lnTo>
                  <a:pt x="42333" y="16934"/>
                </a:lnTo>
                <a:lnTo>
                  <a:pt x="33867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4"/>
                </a:lnTo>
                <a:lnTo>
                  <a:pt x="25400" y="50800"/>
                </a:lnTo>
                <a:lnTo>
                  <a:pt x="33867" y="59267"/>
                </a:lnTo>
                <a:lnTo>
                  <a:pt x="50800" y="67734"/>
                </a:lnTo>
                <a:lnTo>
                  <a:pt x="59267" y="84667"/>
                </a:lnTo>
                <a:lnTo>
                  <a:pt x="76200" y="101600"/>
                </a:lnTo>
                <a:lnTo>
                  <a:pt x="84667" y="110067"/>
                </a:lnTo>
                <a:lnTo>
                  <a:pt x="93133" y="127000"/>
                </a:lnTo>
                <a:lnTo>
                  <a:pt x="93133" y="143934"/>
                </a:lnTo>
                <a:lnTo>
                  <a:pt x="93133" y="160867"/>
                </a:lnTo>
                <a:lnTo>
                  <a:pt x="93133" y="169334"/>
                </a:lnTo>
                <a:lnTo>
                  <a:pt x="84667" y="177800"/>
                </a:lnTo>
                <a:lnTo>
                  <a:pt x="76200" y="186267"/>
                </a:lnTo>
                <a:lnTo>
                  <a:pt x="59267" y="194734"/>
                </a:lnTo>
                <a:lnTo>
                  <a:pt x="42333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5164667" y="431800"/>
            <a:ext cx="152401" cy="364068"/>
          </a:xfrm>
          <a:custGeom>
            <a:avLst/>
            <a:gdLst/>
            <a:ahLst/>
            <a:cxnLst/>
            <a:rect l="0" t="0" r="0" b="0"/>
            <a:pathLst>
              <a:path w="152401" h="364068">
                <a:moveTo>
                  <a:pt x="50800" y="16933"/>
                </a:move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42333" y="59267"/>
                </a:lnTo>
                <a:lnTo>
                  <a:pt x="42333" y="76200"/>
                </a:lnTo>
                <a:lnTo>
                  <a:pt x="42333" y="101600"/>
                </a:lnTo>
                <a:lnTo>
                  <a:pt x="42333" y="127000"/>
                </a:lnTo>
                <a:lnTo>
                  <a:pt x="42333" y="152400"/>
                </a:lnTo>
                <a:lnTo>
                  <a:pt x="42333" y="186267"/>
                </a:lnTo>
                <a:lnTo>
                  <a:pt x="42333" y="220133"/>
                </a:lnTo>
                <a:lnTo>
                  <a:pt x="42333" y="254000"/>
                </a:lnTo>
                <a:lnTo>
                  <a:pt x="42333" y="279400"/>
                </a:lnTo>
                <a:lnTo>
                  <a:pt x="42333" y="304800"/>
                </a:lnTo>
                <a:lnTo>
                  <a:pt x="33866" y="313267"/>
                </a:lnTo>
                <a:lnTo>
                  <a:pt x="33866" y="330200"/>
                </a:lnTo>
                <a:lnTo>
                  <a:pt x="33866" y="338667"/>
                </a:lnTo>
                <a:lnTo>
                  <a:pt x="33866" y="347133"/>
                </a:lnTo>
                <a:lnTo>
                  <a:pt x="33866" y="355600"/>
                </a:lnTo>
                <a:lnTo>
                  <a:pt x="33866" y="355600"/>
                </a:lnTo>
                <a:lnTo>
                  <a:pt x="33866" y="364067"/>
                </a:lnTo>
                <a:lnTo>
                  <a:pt x="33866" y="364067"/>
                </a:lnTo>
                <a:lnTo>
                  <a:pt x="33866" y="364067"/>
                </a:lnTo>
                <a:lnTo>
                  <a:pt x="33866" y="364067"/>
                </a:lnTo>
                <a:lnTo>
                  <a:pt x="33866" y="355600"/>
                </a:lnTo>
                <a:lnTo>
                  <a:pt x="25400" y="347133"/>
                </a:lnTo>
                <a:lnTo>
                  <a:pt x="25400" y="338667"/>
                </a:lnTo>
                <a:lnTo>
                  <a:pt x="25400" y="321733"/>
                </a:lnTo>
                <a:lnTo>
                  <a:pt x="16933" y="304800"/>
                </a:lnTo>
                <a:lnTo>
                  <a:pt x="16933" y="279400"/>
                </a:lnTo>
                <a:lnTo>
                  <a:pt x="16933" y="254000"/>
                </a:lnTo>
                <a:lnTo>
                  <a:pt x="8466" y="228600"/>
                </a:lnTo>
                <a:lnTo>
                  <a:pt x="8466" y="194733"/>
                </a:lnTo>
                <a:lnTo>
                  <a:pt x="8466" y="160867"/>
                </a:lnTo>
                <a:lnTo>
                  <a:pt x="8466" y="127000"/>
                </a:lnTo>
                <a:lnTo>
                  <a:pt x="8466" y="101600"/>
                </a:lnTo>
                <a:lnTo>
                  <a:pt x="0" y="76200"/>
                </a:lnTo>
                <a:lnTo>
                  <a:pt x="0" y="50800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16933"/>
                </a:lnTo>
                <a:lnTo>
                  <a:pt x="67733" y="33867"/>
                </a:lnTo>
                <a:lnTo>
                  <a:pt x="76200" y="42333"/>
                </a:lnTo>
                <a:lnTo>
                  <a:pt x="84666" y="67733"/>
                </a:lnTo>
                <a:lnTo>
                  <a:pt x="93133" y="84667"/>
                </a:lnTo>
                <a:lnTo>
                  <a:pt x="110066" y="110067"/>
                </a:lnTo>
                <a:lnTo>
                  <a:pt x="118533" y="143933"/>
                </a:lnTo>
                <a:lnTo>
                  <a:pt x="127000" y="169333"/>
                </a:lnTo>
                <a:lnTo>
                  <a:pt x="135466" y="194733"/>
                </a:lnTo>
                <a:lnTo>
                  <a:pt x="135466" y="228600"/>
                </a:lnTo>
                <a:lnTo>
                  <a:pt x="143933" y="254000"/>
                </a:lnTo>
                <a:lnTo>
                  <a:pt x="152400" y="279400"/>
                </a:lnTo>
                <a:lnTo>
                  <a:pt x="152400" y="296333"/>
                </a:lnTo>
                <a:lnTo>
                  <a:pt x="152400" y="313267"/>
                </a:lnTo>
                <a:lnTo>
                  <a:pt x="152400" y="330200"/>
                </a:lnTo>
                <a:lnTo>
                  <a:pt x="152400" y="338667"/>
                </a:lnTo>
                <a:lnTo>
                  <a:pt x="143933" y="338667"/>
                </a:lnTo>
                <a:lnTo>
                  <a:pt x="143933" y="338667"/>
                </a:lnTo>
                <a:lnTo>
                  <a:pt x="143933" y="330200"/>
                </a:lnTo>
                <a:lnTo>
                  <a:pt x="143933" y="321733"/>
                </a:lnTo>
                <a:lnTo>
                  <a:pt x="143933" y="313267"/>
                </a:lnTo>
                <a:lnTo>
                  <a:pt x="143933" y="313267"/>
                </a:lnTo>
                <a:lnTo>
                  <a:pt x="143933" y="296333"/>
                </a:lnTo>
                <a:lnTo>
                  <a:pt x="143933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5113867" y="643467"/>
            <a:ext cx="177801" cy="33867"/>
          </a:xfrm>
          <a:custGeom>
            <a:avLst/>
            <a:gdLst/>
            <a:ahLst/>
            <a:cxnLst/>
            <a:rect l="0" t="0" r="0" b="0"/>
            <a:pathLst>
              <a:path w="177801" h="33867">
                <a:moveTo>
                  <a:pt x="177800" y="0"/>
                </a:moveTo>
                <a:lnTo>
                  <a:pt x="177800" y="0"/>
                </a:lnTo>
                <a:lnTo>
                  <a:pt x="169333" y="0"/>
                </a:lnTo>
                <a:lnTo>
                  <a:pt x="160866" y="8466"/>
                </a:lnTo>
                <a:lnTo>
                  <a:pt x="152400" y="8466"/>
                </a:lnTo>
                <a:lnTo>
                  <a:pt x="143933" y="16933"/>
                </a:lnTo>
                <a:lnTo>
                  <a:pt x="127000" y="16933"/>
                </a:lnTo>
                <a:lnTo>
                  <a:pt x="118533" y="16933"/>
                </a:lnTo>
                <a:lnTo>
                  <a:pt x="101600" y="16933"/>
                </a:lnTo>
                <a:lnTo>
                  <a:pt x="93133" y="25400"/>
                </a:lnTo>
                <a:lnTo>
                  <a:pt x="84666" y="25400"/>
                </a:lnTo>
                <a:lnTo>
                  <a:pt x="67733" y="25400"/>
                </a:lnTo>
                <a:lnTo>
                  <a:pt x="59266" y="25400"/>
                </a:lnTo>
                <a:lnTo>
                  <a:pt x="42333" y="33866"/>
                </a:lnTo>
                <a:lnTo>
                  <a:pt x="25400" y="33866"/>
                </a:lnTo>
                <a:lnTo>
                  <a:pt x="16933" y="33866"/>
                </a:lnTo>
                <a:lnTo>
                  <a:pt x="8466" y="33866"/>
                </a:lnTo>
                <a:lnTo>
                  <a:pt x="8466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5418667" y="440267"/>
            <a:ext cx="186267" cy="313267"/>
          </a:xfrm>
          <a:custGeom>
            <a:avLst/>
            <a:gdLst/>
            <a:ahLst/>
            <a:cxnLst/>
            <a:rect l="0" t="0" r="0" b="0"/>
            <a:pathLst>
              <a:path w="186267" h="313267">
                <a:moveTo>
                  <a:pt x="152400" y="0"/>
                </a:moveTo>
                <a:lnTo>
                  <a:pt x="152400" y="8466"/>
                </a:lnTo>
                <a:lnTo>
                  <a:pt x="152400" y="8466"/>
                </a:lnTo>
                <a:lnTo>
                  <a:pt x="152400" y="25400"/>
                </a:lnTo>
                <a:lnTo>
                  <a:pt x="152400" y="33866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67733"/>
                </a:lnTo>
                <a:lnTo>
                  <a:pt x="152400" y="84666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35466" y="84666"/>
                </a:lnTo>
                <a:lnTo>
                  <a:pt x="127000" y="76200"/>
                </a:lnTo>
                <a:lnTo>
                  <a:pt x="118533" y="59266"/>
                </a:lnTo>
                <a:lnTo>
                  <a:pt x="110066" y="50800"/>
                </a:lnTo>
                <a:lnTo>
                  <a:pt x="101600" y="42333"/>
                </a:lnTo>
                <a:lnTo>
                  <a:pt x="93133" y="33866"/>
                </a:lnTo>
                <a:lnTo>
                  <a:pt x="84666" y="25400"/>
                </a:lnTo>
                <a:lnTo>
                  <a:pt x="67733" y="16933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54000"/>
                </a:lnTo>
                <a:lnTo>
                  <a:pt x="8466" y="270933"/>
                </a:lnTo>
                <a:lnTo>
                  <a:pt x="25400" y="287866"/>
                </a:lnTo>
                <a:lnTo>
                  <a:pt x="33866" y="296333"/>
                </a:lnTo>
                <a:lnTo>
                  <a:pt x="42333" y="304800"/>
                </a:lnTo>
                <a:lnTo>
                  <a:pt x="59266" y="313266"/>
                </a:lnTo>
                <a:lnTo>
                  <a:pt x="76200" y="313266"/>
                </a:lnTo>
                <a:lnTo>
                  <a:pt x="93133" y="313266"/>
                </a:lnTo>
                <a:lnTo>
                  <a:pt x="118533" y="313266"/>
                </a:lnTo>
                <a:lnTo>
                  <a:pt x="135466" y="313266"/>
                </a:lnTo>
                <a:lnTo>
                  <a:pt x="152400" y="296333"/>
                </a:lnTo>
                <a:lnTo>
                  <a:pt x="169333" y="287866"/>
                </a:lnTo>
                <a:lnTo>
                  <a:pt x="169333" y="287866"/>
                </a:lnTo>
                <a:lnTo>
                  <a:pt x="186266" y="279400"/>
                </a:lnTo>
                <a:lnTo>
                  <a:pt x="186266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5698067" y="5842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5731933" y="677333"/>
            <a:ext cx="143935" cy="33868"/>
          </a:xfrm>
          <a:custGeom>
            <a:avLst/>
            <a:gdLst/>
            <a:ahLst/>
            <a:cxnLst/>
            <a:rect l="0" t="0" r="0" b="0"/>
            <a:pathLst>
              <a:path w="143935" h="338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33867"/>
                </a:lnTo>
                <a:lnTo>
                  <a:pt x="42334" y="33867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6062133" y="143933"/>
            <a:ext cx="2599268" cy="711201"/>
          </a:xfrm>
          <a:custGeom>
            <a:avLst/>
            <a:gdLst/>
            <a:ahLst/>
            <a:cxnLst/>
            <a:rect l="0" t="0" r="0" b="0"/>
            <a:pathLst>
              <a:path w="2599268" h="711201">
                <a:moveTo>
                  <a:pt x="8467" y="423334"/>
                </a:moveTo>
                <a:lnTo>
                  <a:pt x="8467" y="423334"/>
                </a:lnTo>
                <a:lnTo>
                  <a:pt x="8467" y="414867"/>
                </a:lnTo>
                <a:lnTo>
                  <a:pt x="8467" y="406400"/>
                </a:lnTo>
                <a:lnTo>
                  <a:pt x="0" y="397934"/>
                </a:lnTo>
                <a:lnTo>
                  <a:pt x="8467" y="397934"/>
                </a:lnTo>
                <a:lnTo>
                  <a:pt x="0" y="389467"/>
                </a:lnTo>
                <a:lnTo>
                  <a:pt x="0" y="389467"/>
                </a:lnTo>
                <a:lnTo>
                  <a:pt x="0" y="389467"/>
                </a:lnTo>
                <a:lnTo>
                  <a:pt x="0" y="381000"/>
                </a:lnTo>
                <a:lnTo>
                  <a:pt x="0" y="381000"/>
                </a:lnTo>
                <a:lnTo>
                  <a:pt x="0" y="389467"/>
                </a:lnTo>
                <a:lnTo>
                  <a:pt x="0" y="389467"/>
                </a:lnTo>
                <a:lnTo>
                  <a:pt x="0" y="389467"/>
                </a:lnTo>
                <a:lnTo>
                  <a:pt x="8467" y="406400"/>
                </a:lnTo>
                <a:lnTo>
                  <a:pt x="8467" y="414867"/>
                </a:lnTo>
                <a:lnTo>
                  <a:pt x="16934" y="431800"/>
                </a:lnTo>
                <a:lnTo>
                  <a:pt x="16934" y="457200"/>
                </a:lnTo>
                <a:lnTo>
                  <a:pt x="25400" y="474134"/>
                </a:lnTo>
                <a:lnTo>
                  <a:pt x="33867" y="499534"/>
                </a:lnTo>
                <a:lnTo>
                  <a:pt x="42334" y="524934"/>
                </a:lnTo>
                <a:lnTo>
                  <a:pt x="59267" y="550334"/>
                </a:lnTo>
                <a:lnTo>
                  <a:pt x="67734" y="567267"/>
                </a:lnTo>
                <a:lnTo>
                  <a:pt x="76200" y="584200"/>
                </a:lnTo>
                <a:lnTo>
                  <a:pt x="93134" y="601134"/>
                </a:lnTo>
                <a:lnTo>
                  <a:pt x="101600" y="618067"/>
                </a:lnTo>
                <a:lnTo>
                  <a:pt x="101600" y="626534"/>
                </a:lnTo>
                <a:lnTo>
                  <a:pt x="110067" y="635000"/>
                </a:lnTo>
                <a:lnTo>
                  <a:pt x="118534" y="651934"/>
                </a:lnTo>
                <a:lnTo>
                  <a:pt x="118534" y="660400"/>
                </a:lnTo>
                <a:lnTo>
                  <a:pt x="127000" y="668867"/>
                </a:lnTo>
                <a:lnTo>
                  <a:pt x="127000" y="677334"/>
                </a:lnTo>
                <a:lnTo>
                  <a:pt x="135467" y="685800"/>
                </a:lnTo>
                <a:lnTo>
                  <a:pt x="143934" y="694267"/>
                </a:lnTo>
                <a:lnTo>
                  <a:pt x="143934" y="702734"/>
                </a:lnTo>
                <a:lnTo>
                  <a:pt x="152400" y="702734"/>
                </a:lnTo>
                <a:lnTo>
                  <a:pt x="152400" y="711200"/>
                </a:lnTo>
                <a:lnTo>
                  <a:pt x="160867" y="711200"/>
                </a:lnTo>
                <a:lnTo>
                  <a:pt x="160867" y="711200"/>
                </a:lnTo>
                <a:lnTo>
                  <a:pt x="160867" y="702734"/>
                </a:lnTo>
                <a:lnTo>
                  <a:pt x="169334" y="702734"/>
                </a:lnTo>
                <a:lnTo>
                  <a:pt x="169334" y="702734"/>
                </a:lnTo>
                <a:lnTo>
                  <a:pt x="169334" y="702734"/>
                </a:lnTo>
                <a:lnTo>
                  <a:pt x="177800" y="694267"/>
                </a:lnTo>
                <a:lnTo>
                  <a:pt x="177800" y="685800"/>
                </a:lnTo>
                <a:lnTo>
                  <a:pt x="177800" y="677334"/>
                </a:lnTo>
                <a:lnTo>
                  <a:pt x="177800" y="668867"/>
                </a:lnTo>
                <a:lnTo>
                  <a:pt x="177800" y="651934"/>
                </a:lnTo>
                <a:lnTo>
                  <a:pt x="186267" y="635000"/>
                </a:lnTo>
                <a:lnTo>
                  <a:pt x="186267" y="618067"/>
                </a:lnTo>
                <a:lnTo>
                  <a:pt x="186267" y="601134"/>
                </a:lnTo>
                <a:lnTo>
                  <a:pt x="186267" y="575734"/>
                </a:lnTo>
                <a:lnTo>
                  <a:pt x="186267" y="550334"/>
                </a:lnTo>
                <a:lnTo>
                  <a:pt x="186267" y="524934"/>
                </a:lnTo>
                <a:lnTo>
                  <a:pt x="186267" y="499534"/>
                </a:lnTo>
                <a:lnTo>
                  <a:pt x="186267" y="474134"/>
                </a:lnTo>
                <a:lnTo>
                  <a:pt x="177800" y="457200"/>
                </a:lnTo>
                <a:lnTo>
                  <a:pt x="177800" y="431800"/>
                </a:lnTo>
                <a:lnTo>
                  <a:pt x="169334" y="406400"/>
                </a:lnTo>
                <a:lnTo>
                  <a:pt x="169334" y="381000"/>
                </a:lnTo>
                <a:lnTo>
                  <a:pt x="160867" y="355600"/>
                </a:lnTo>
                <a:lnTo>
                  <a:pt x="160867" y="330200"/>
                </a:lnTo>
                <a:lnTo>
                  <a:pt x="160867" y="304800"/>
                </a:lnTo>
                <a:lnTo>
                  <a:pt x="160867" y="279400"/>
                </a:lnTo>
                <a:lnTo>
                  <a:pt x="160867" y="262467"/>
                </a:lnTo>
                <a:lnTo>
                  <a:pt x="160867" y="245534"/>
                </a:lnTo>
                <a:lnTo>
                  <a:pt x="160867" y="220134"/>
                </a:lnTo>
                <a:lnTo>
                  <a:pt x="160867" y="211667"/>
                </a:lnTo>
                <a:lnTo>
                  <a:pt x="160867" y="194734"/>
                </a:lnTo>
                <a:lnTo>
                  <a:pt x="160867" y="177800"/>
                </a:lnTo>
                <a:lnTo>
                  <a:pt x="160867" y="160867"/>
                </a:lnTo>
                <a:lnTo>
                  <a:pt x="160867" y="152400"/>
                </a:lnTo>
                <a:lnTo>
                  <a:pt x="152400" y="135467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52400" y="110067"/>
                </a:lnTo>
                <a:lnTo>
                  <a:pt x="143934" y="110067"/>
                </a:lnTo>
                <a:lnTo>
                  <a:pt x="143934" y="101600"/>
                </a:lnTo>
                <a:lnTo>
                  <a:pt x="143934" y="101600"/>
                </a:lnTo>
                <a:lnTo>
                  <a:pt x="143934" y="93134"/>
                </a:lnTo>
                <a:lnTo>
                  <a:pt x="143934" y="93134"/>
                </a:lnTo>
                <a:lnTo>
                  <a:pt x="143934" y="93134"/>
                </a:lnTo>
                <a:lnTo>
                  <a:pt x="152400" y="93134"/>
                </a:lnTo>
                <a:lnTo>
                  <a:pt x="152400" y="93134"/>
                </a:lnTo>
                <a:lnTo>
                  <a:pt x="160867" y="93134"/>
                </a:lnTo>
                <a:lnTo>
                  <a:pt x="177800" y="84667"/>
                </a:lnTo>
                <a:lnTo>
                  <a:pt x="186267" y="84667"/>
                </a:lnTo>
                <a:lnTo>
                  <a:pt x="203200" y="84667"/>
                </a:lnTo>
                <a:lnTo>
                  <a:pt x="211667" y="84667"/>
                </a:lnTo>
                <a:lnTo>
                  <a:pt x="228600" y="76200"/>
                </a:lnTo>
                <a:lnTo>
                  <a:pt x="237067" y="76200"/>
                </a:lnTo>
                <a:lnTo>
                  <a:pt x="254000" y="76200"/>
                </a:lnTo>
                <a:lnTo>
                  <a:pt x="262467" y="67734"/>
                </a:lnTo>
                <a:lnTo>
                  <a:pt x="279400" y="67734"/>
                </a:lnTo>
                <a:lnTo>
                  <a:pt x="296334" y="67734"/>
                </a:lnTo>
                <a:lnTo>
                  <a:pt x="313267" y="67734"/>
                </a:lnTo>
                <a:lnTo>
                  <a:pt x="321734" y="67734"/>
                </a:lnTo>
                <a:lnTo>
                  <a:pt x="338667" y="59267"/>
                </a:lnTo>
                <a:lnTo>
                  <a:pt x="364067" y="59267"/>
                </a:lnTo>
                <a:lnTo>
                  <a:pt x="381000" y="59267"/>
                </a:lnTo>
                <a:lnTo>
                  <a:pt x="397934" y="59267"/>
                </a:lnTo>
                <a:lnTo>
                  <a:pt x="423334" y="50800"/>
                </a:lnTo>
                <a:lnTo>
                  <a:pt x="440267" y="50800"/>
                </a:lnTo>
                <a:lnTo>
                  <a:pt x="457201" y="50800"/>
                </a:lnTo>
                <a:lnTo>
                  <a:pt x="482600" y="50800"/>
                </a:lnTo>
                <a:lnTo>
                  <a:pt x="499534" y="42334"/>
                </a:lnTo>
                <a:lnTo>
                  <a:pt x="524933" y="42334"/>
                </a:lnTo>
                <a:lnTo>
                  <a:pt x="541867" y="42334"/>
                </a:lnTo>
                <a:lnTo>
                  <a:pt x="558800" y="42334"/>
                </a:lnTo>
                <a:lnTo>
                  <a:pt x="584200" y="42334"/>
                </a:lnTo>
                <a:lnTo>
                  <a:pt x="609601" y="33867"/>
                </a:lnTo>
                <a:lnTo>
                  <a:pt x="635000" y="33867"/>
                </a:lnTo>
                <a:lnTo>
                  <a:pt x="651934" y="33867"/>
                </a:lnTo>
                <a:lnTo>
                  <a:pt x="677333" y="25400"/>
                </a:lnTo>
                <a:lnTo>
                  <a:pt x="702734" y="25400"/>
                </a:lnTo>
                <a:lnTo>
                  <a:pt x="719667" y="25400"/>
                </a:lnTo>
                <a:lnTo>
                  <a:pt x="753533" y="25400"/>
                </a:lnTo>
                <a:lnTo>
                  <a:pt x="770467" y="25400"/>
                </a:lnTo>
                <a:lnTo>
                  <a:pt x="795867" y="16934"/>
                </a:lnTo>
                <a:lnTo>
                  <a:pt x="821267" y="16934"/>
                </a:lnTo>
                <a:lnTo>
                  <a:pt x="838201" y="16934"/>
                </a:lnTo>
                <a:lnTo>
                  <a:pt x="863600" y="16934"/>
                </a:lnTo>
                <a:lnTo>
                  <a:pt x="889000" y="16934"/>
                </a:lnTo>
                <a:lnTo>
                  <a:pt x="914401" y="8467"/>
                </a:lnTo>
                <a:lnTo>
                  <a:pt x="939800" y="8467"/>
                </a:lnTo>
                <a:lnTo>
                  <a:pt x="965200" y="8467"/>
                </a:lnTo>
                <a:lnTo>
                  <a:pt x="982133" y="8467"/>
                </a:lnTo>
                <a:lnTo>
                  <a:pt x="1007534" y="8467"/>
                </a:lnTo>
                <a:lnTo>
                  <a:pt x="1032934" y="8467"/>
                </a:lnTo>
                <a:lnTo>
                  <a:pt x="1058333" y="8467"/>
                </a:lnTo>
                <a:lnTo>
                  <a:pt x="1083734" y="8467"/>
                </a:lnTo>
                <a:lnTo>
                  <a:pt x="1100667" y="8467"/>
                </a:lnTo>
                <a:lnTo>
                  <a:pt x="1126067" y="0"/>
                </a:lnTo>
                <a:lnTo>
                  <a:pt x="1151467" y="0"/>
                </a:lnTo>
                <a:lnTo>
                  <a:pt x="1176867" y="0"/>
                </a:lnTo>
                <a:lnTo>
                  <a:pt x="1202267" y="0"/>
                </a:lnTo>
                <a:lnTo>
                  <a:pt x="1219201" y="0"/>
                </a:lnTo>
                <a:lnTo>
                  <a:pt x="1244600" y="0"/>
                </a:lnTo>
                <a:lnTo>
                  <a:pt x="1270000" y="0"/>
                </a:lnTo>
                <a:lnTo>
                  <a:pt x="1295401" y="0"/>
                </a:lnTo>
                <a:lnTo>
                  <a:pt x="1312334" y="0"/>
                </a:lnTo>
                <a:lnTo>
                  <a:pt x="1346200" y="0"/>
                </a:lnTo>
                <a:lnTo>
                  <a:pt x="1363133" y="0"/>
                </a:lnTo>
                <a:lnTo>
                  <a:pt x="1388534" y="0"/>
                </a:lnTo>
                <a:lnTo>
                  <a:pt x="1413934" y="0"/>
                </a:lnTo>
                <a:lnTo>
                  <a:pt x="1439333" y="0"/>
                </a:lnTo>
                <a:lnTo>
                  <a:pt x="1464734" y="0"/>
                </a:lnTo>
                <a:lnTo>
                  <a:pt x="1490134" y="0"/>
                </a:lnTo>
                <a:lnTo>
                  <a:pt x="1515533" y="0"/>
                </a:lnTo>
                <a:lnTo>
                  <a:pt x="1540934" y="0"/>
                </a:lnTo>
                <a:lnTo>
                  <a:pt x="1566334" y="0"/>
                </a:lnTo>
                <a:lnTo>
                  <a:pt x="1591733" y="0"/>
                </a:lnTo>
                <a:lnTo>
                  <a:pt x="1617134" y="0"/>
                </a:lnTo>
                <a:lnTo>
                  <a:pt x="1634067" y="8467"/>
                </a:lnTo>
                <a:lnTo>
                  <a:pt x="1659467" y="8467"/>
                </a:lnTo>
                <a:lnTo>
                  <a:pt x="1684867" y="8467"/>
                </a:lnTo>
                <a:lnTo>
                  <a:pt x="1710267" y="8467"/>
                </a:lnTo>
                <a:lnTo>
                  <a:pt x="1735667" y="8467"/>
                </a:lnTo>
                <a:lnTo>
                  <a:pt x="1752601" y="8467"/>
                </a:lnTo>
                <a:lnTo>
                  <a:pt x="1778000" y="8467"/>
                </a:lnTo>
                <a:lnTo>
                  <a:pt x="1803400" y="8467"/>
                </a:lnTo>
                <a:lnTo>
                  <a:pt x="1828801" y="8467"/>
                </a:lnTo>
                <a:lnTo>
                  <a:pt x="1845734" y="8467"/>
                </a:lnTo>
                <a:lnTo>
                  <a:pt x="1871134" y="8467"/>
                </a:lnTo>
                <a:lnTo>
                  <a:pt x="1896533" y="16934"/>
                </a:lnTo>
                <a:lnTo>
                  <a:pt x="1913467" y="8467"/>
                </a:lnTo>
                <a:lnTo>
                  <a:pt x="1947334" y="16934"/>
                </a:lnTo>
                <a:lnTo>
                  <a:pt x="1964267" y="16934"/>
                </a:lnTo>
                <a:lnTo>
                  <a:pt x="1981201" y="16934"/>
                </a:lnTo>
                <a:lnTo>
                  <a:pt x="2006600" y="16934"/>
                </a:lnTo>
                <a:lnTo>
                  <a:pt x="2032000" y="16934"/>
                </a:lnTo>
                <a:lnTo>
                  <a:pt x="2057401" y="16934"/>
                </a:lnTo>
                <a:lnTo>
                  <a:pt x="2074334" y="25400"/>
                </a:lnTo>
                <a:lnTo>
                  <a:pt x="2099734" y="25400"/>
                </a:lnTo>
                <a:lnTo>
                  <a:pt x="2116667" y="25400"/>
                </a:lnTo>
                <a:lnTo>
                  <a:pt x="2142067" y="25400"/>
                </a:lnTo>
                <a:lnTo>
                  <a:pt x="2167467" y="25400"/>
                </a:lnTo>
                <a:lnTo>
                  <a:pt x="2184400" y="25400"/>
                </a:lnTo>
                <a:lnTo>
                  <a:pt x="2201333" y="33867"/>
                </a:lnTo>
                <a:lnTo>
                  <a:pt x="2226734" y="33867"/>
                </a:lnTo>
                <a:lnTo>
                  <a:pt x="2243667" y="33867"/>
                </a:lnTo>
                <a:lnTo>
                  <a:pt x="2269067" y="33867"/>
                </a:lnTo>
                <a:lnTo>
                  <a:pt x="2294467" y="33867"/>
                </a:lnTo>
                <a:lnTo>
                  <a:pt x="2311400" y="33867"/>
                </a:lnTo>
                <a:lnTo>
                  <a:pt x="2328334" y="33867"/>
                </a:lnTo>
                <a:lnTo>
                  <a:pt x="2345267" y="42334"/>
                </a:lnTo>
                <a:lnTo>
                  <a:pt x="2370667" y="42334"/>
                </a:lnTo>
                <a:lnTo>
                  <a:pt x="2387600" y="42334"/>
                </a:lnTo>
                <a:lnTo>
                  <a:pt x="2404534" y="42334"/>
                </a:lnTo>
                <a:lnTo>
                  <a:pt x="2429933" y="42334"/>
                </a:lnTo>
                <a:lnTo>
                  <a:pt x="2438401" y="42334"/>
                </a:lnTo>
                <a:lnTo>
                  <a:pt x="2463800" y="42334"/>
                </a:lnTo>
                <a:lnTo>
                  <a:pt x="2480734" y="42334"/>
                </a:lnTo>
                <a:lnTo>
                  <a:pt x="2497667" y="42334"/>
                </a:lnTo>
                <a:lnTo>
                  <a:pt x="2514601" y="42334"/>
                </a:lnTo>
                <a:lnTo>
                  <a:pt x="2523067" y="42334"/>
                </a:lnTo>
                <a:lnTo>
                  <a:pt x="2540000" y="42334"/>
                </a:lnTo>
                <a:lnTo>
                  <a:pt x="2556934" y="50800"/>
                </a:lnTo>
                <a:lnTo>
                  <a:pt x="2565400" y="50800"/>
                </a:lnTo>
                <a:lnTo>
                  <a:pt x="2582333" y="50800"/>
                </a:lnTo>
                <a:lnTo>
                  <a:pt x="2590801" y="50800"/>
                </a:lnTo>
                <a:lnTo>
                  <a:pt x="2590801" y="50800"/>
                </a:lnTo>
                <a:lnTo>
                  <a:pt x="2599267" y="50800"/>
                </a:lnTo>
                <a:lnTo>
                  <a:pt x="2599267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6350000" y="355600"/>
            <a:ext cx="135468" cy="508001"/>
          </a:xfrm>
          <a:custGeom>
            <a:avLst/>
            <a:gdLst/>
            <a:ahLst/>
            <a:cxnLst/>
            <a:rect l="0" t="0" r="0" b="0"/>
            <a:pathLst>
              <a:path w="135468" h="508001">
                <a:moveTo>
                  <a:pt x="118533" y="25400"/>
                </a:moveTo>
                <a:lnTo>
                  <a:pt x="127000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84667" y="25400"/>
                </a:lnTo>
                <a:lnTo>
                  <a:pt x="76200" y="33867"/>
                </a:lnTo>
                <a:lnTo>
                  <a:pt x="59267" y="59267"/>
                </a:lnTo>
                <a:lnTo>
                  <a:pt x="50800" y="84667"/>
                </a:lnTo>
                <a:lnTo>
                  <a:pt x="42333" y="110067"/>
                </a:lnTo>
                <a:lnTo>
                  <a:pt x="33867" y="143933"/>
                </a:lnTo>
                <a:lnTo>
                  <a:pt x="25400" y="177800"/>
                </a:lnTo>
                <a:lnTo>
                  <a:pt x="8467" y="211667"/>
                </a:lnTo>
                <a:lnTo>
                  <a:pt x="0" y="254000"/>
                </a:lnTo>
                <a:lnTo>
                  <a:pt x="0" y="287867"/>
                </a:lnTo>
                <a:lnTo>
                  <a:pt x="0" y="321733"/>
                </a:lnTo>
                <a:lnTo>
                  <a:pt x="0" y="347133"/>
                </a:lnTo>
                <a:lnTo>
                  <a:pt x="8467" y="381000"/>
                </a:lnTo>
                <a:lnTo>
                  <a:pt x="16933" y="397933"/>
                </a:lnTo>
                <a:lnTo>
                  <a:pt x="25400" y="423333"/>
                </a:lnTo>
                <a:lnTo>
                  <a:pt x="42333" y="440267"/>
                </a:lnTo>
                <a:lnTo>
                  <a:pt x="50800" y="457200"/>
                </a:lnTo>
                <a:lnTo>
                  <a:pt x="67733" y="474133"/>
                </a:lnTo>
                <a:lnTo>
                  <a:pt x="84667" y="491067"/>
                </a:lnTo>
                <a:lnTo>
                  <a:pt x="101600" y="499533"/>
                </a:lnTo>
                <a:lnTo>
                  <a:pt x="110067" y="508000"/>
                </a:lnTo>
                <a:lnTo>
                  <a:pt x="127000" y="508000"/>
                </a:lnTo>
                <a:lnTo>
                  <a:pt x="127000" y="499533"/>
                </a:lnTo>
                <a:lnTo>
                  <a:pt x="127000" y="499533"/>
                </a:lnTo>
                <a:lnTo>
                  <a:pt x="135467" y="499533"/>
                </a:lnTo>
                <a:lnTo>
                  <a:pt x="135467" y="499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6434667" y="601133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16934"/>
                </a:lnTo>
                <a:lnTo>
                  <a:pt x="59266" y="16934"/>
                </a:lnTo>
                <a:lnTo>
                  <a:pt x="67733" y="16934"/>
                </a:lnTo>
                <a:lnTo>
                  <a:pt x="76199" y="25400"/>
                </a:lnTo>
                <a:lnTo>
                  <a:pt x="84667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8533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43933" y="25400"/>
                </a:lnTo>
                <a:lnTo>
                  <a:pt x="152399" y="25400"/>
                </a:lnTo>
                <a:lnTo>
                  <a:pt x="152399" y="25400"/>
                </a:lnTo>
                <a:lnTo>
                  <a:pt x="152399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16934"/>
                </a:lnTo>
                <a:lnTo>
                  <a:pt x="177800" y="16934"/>
                </a:lnTo>
                <a:lnTo>
                  <a:pt x="177800" y="16934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6477000" y="457200"/>
            <a:ext cx="177801" cy="372534"/>
          </a:xfrm>
          <a:custGeom>
            <a:avLst/>
            <a:gdLst/>
            <a:ahLst/>
            <a:cxnLst/>
            <a:rect l="0" t="0" r="0" b="0"/>
            <a:pathLst>
              <a:path w="177801" h="372534">
                <a:moveTo>
                  <a:pt x="33866" y="8467"/>
                </a:moveTo>
                <a:lnTo>
                  <a:pt x="33866" y="8467"/>
                </a:lnTo>
                <a:lnTo>
                  <a:pt x="33866" y="8467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93133" y="16933"/>
                </a:lnTo>
                <a:lnTo>
                  <a:pt x="110066" y="25400"/>
                </a:lnTo>
                <a:lnTo>
                  <a:pt x="118534" y="33867"/>
                </a:lnTo>
                <a:lnTo>
                  <a:pt x="135467" y="42333"/>
                </a:lnTo>
                <a:lnTo>
                  <a:pt x="143933" y="50800"/>
                </a:lnTo>
                <a:lnTo>
                  <a:pt x="152400" y="67733"/>
                </a:lnTo>
                <a:lnTo>
                  <a:pt x="169333" y="76200"/>
                </a:lnTo>
                <a:lnTo>
                  <a:pt x="169333" y="84667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10067"/>
                </a:lnTo>
                <a:lnTo>
                  <a:pt x="169333" y="127000"/>
                </a:lnTo>
                <a:lnTo>
                  <a:pt x="169333" y="127000"/>
                </a:lnTo>
                <a:lnTo>
                  <a:pt x="160867" y="143933"/>
                </a:lnTo>
                <a:lnTo>
                  <a:pt x="152400" y="143933"/>
                </a:lnTo>
                <a:lnTo>
                  <a:pt x="143933" y="160867"/>
                </a:lnTo>
                <a:lnTo>
                  <a:pt x="135467" y="169333"/>
                </a:lnTo>
                <a:lnTo>
                  <a:pt x="127000" y="169333"/>
                </a:lnTo>
                <a:lnTo>
                  <a:pt x="118534" y="177800"/>
                </a:lnTo>
                <a:lnTo>
                  <a:pt x="110066" y="186267"/>
                </a:lnTo>
                <a:lnTo>
                  <a:pt x="101600" y="194733"/>
                </a:lnTo>
                <a:lnTo>
                  <a:pt x="93133" y="203200"/>
                </a:lnTo>
                <a:lnTo>
                  <a:pt x="84667" y="203200"/>
                </a:lnTo>
                <a:lnTo>
                  <a:pt x="76200" y="211667"/>
                </a:lnTo>
                <a:lnTo>
                  <a:pt x="67733" y="211667"/>
                </a:lnTo>
                <a:lnTo>
                  <a:pt x="67733" y="211667"/>
                </a:lnTo>
                <a:lnTo>
                  <a:pt x="59267" y="211667"/>
                </a:lnTo>
                <a:lnTo>
                  <a:pt x="59267" y="211667"/>
                </a:lnTo>
                <a:lnTo>
                  <a:pt x="50800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50800" y="211667"/>
                </a:lnTo>
                <a:lnTo>
                  <a:pt x="59267" y="211667"/>
                </a:lnTo>
                <a:lnTo>
                  <a:pt x="59267" y="211667"/>
                </a:lnTo>
                <a:lnTo>
                  <a:pt x="67733" y="211667"/>
                </a:lnTo>
                <a:lnTo>
                  <a:pt x="67733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84667" y="220133"/>
                </a:lnTo>
                <a:lnTo>
                  <a:pt x="93133" y="228600"/>
                </a:lnTo>
                <a:lnTo>
                  <a:pt x="101600" y="228600"/>
                </a:lnTo>
                <a:lnTo>
                  <a:pt x="110066" y="237067"/>
                </a:lnTo>
                <a:lnTo>
                  <a:pt x="118534" y="237067"/>
                </a:lnTo>
                <a:lnTo>
                  <a:pt x="127000" y="245533"/>
                </a:lnTo>
                <a:lnTo>
                  <a:pt x="135467" y="245533"/>
                </a:lnTo>
                <a:lnTo>
                  <a:pt x="143933" y="254000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60867" y="270933"/>
                </a:lnTo>
                <a:lnTo>
                  <a:pt x="169333" y="279400"/>
                </a:lnTo>
                <a:lnTo>
                  <a:pt x="169333" y="287867"/>
                </a:lnTo>
                <a:lnTo>
                  <a:pt x="169333" y="296333"/>
                </a:lnTo>
                <a:lnTo>
                  <a:pt x="169333" y="296333"/>
                </a:lnTo>
                <a:lnTo>
                  <a:pt x="169333" y="304800"/>
                </a:lnTo>
                <a:lnTo>
                  <a:pt x="169333" y="313267"/>
                </a:lnTo>
                <a:lnTo>
                  <a:pt x="160867" y="321733"/>
                </a:lnTo>
                <a:lnTo>
                  <a:pt x="152400" y="330200"/>
                </a:lnTo>
                <a:lnTo>
                  <a:pt x="152400" y="338667"/>
                </a:lnTo>
                <a:lnTo>
                  <a:pt x="143933" y="338667"/>
                </a:lnTo>
                <a:lnTo>
                  <a:pt x="135467" y="347133"/>
                </a:lnTo>
                <a:lnTo>
                  <a:pt x="127000" y="355600"/>
                </a:lnTo>
                <a:lnTo>
                  <a:pt x="118534" y="355600"/>
                </a:lnTo>
                <a:lnTo>
                  <a:pt x="110066" y="364067"/>
                </a:lnTo>
                <a:lnTo>
                  <a:pt x="93133" y="364067"/>
                </a:lnTo>
                <a:lnTo>
                  <a:pt x="84667" y="372533"/>
                </a:lnTo>
                <a:lnTo>
                  <a:pt x="76200" y="372533"/>
                </a:lnTo>
                <a:lnTo>
                  <a:pt x="67733" y="372533"/>
                </a:lnTo>
                <a:lnTo>
                  <a:pt x="59267" y="364067"/>
                </a:lnTo>
                <a:lnTo>
                  <a:pt x="50800" y="364067"/>
                </a:lnTo>
                <a:lnTo>
                  <a:pt x="42334" y="364067"/>
                </a:lnTo>
                <a:lnTo>
                  <a:pt x="42334" y="355600"/>
                </a:lnTo>
                <a:lnTo>
                  <a:pt x="33866" y="355600"/>
                </a:lnTo>
                <a:lnTo>
                  <a:pt x="33866" y="355600"/>
                </a:lnTo>
                <a:lnTo>
                  <a:pt x="33866" y="347133"/>
                </a:lnTo>
                <a:lnTo>
                  <a:pt x="33866" y="347133"/>
                </a:lnTo>
                <a:lnTo>
                  <a:pt x="33866" y="347133"/>
                </a:lnTo>
                <a:lnTo>
                  <a:pt x="33866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6764867" y="533400"/>
            <a:ext cx="16934" cy="228601"/>
          </a:xfrm>
          <a:custGeom>
            <a:avLst/>
            <a:gdLst/>
            <a:ahLst/>
            <a:cxnLst/>
            <a:rect l="0" t="0" r="0" b="0"/>
            <a:pathLst>
              <a:path w="16934" h="228601">
                <a:moveTo>
                  <a:pt x="8466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8466" y="220133"/>
                </a:lnTo>
                <a:lnTo>
                  <a:pt x="8466" y="211667"/>
                </a:lnTo>
                <a:lnTo>
                  <a:pt x="8466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6697133" y="626533"/>
            <a:ext cx="194734" cy="42335"/>
          </a:xfrm>
          <a:custGeom>
            <a:avLst/>
            <a:gdLst/>
            <a:ahLst/>
            <a:cxnLst/>
            <a:rect l="0" t="0" r="0" b="0"/>
            <a:pathLst>
              <a:path w="194734" h="42335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42334"/>
                </a:lnTo>
                <a:lnTo>
                  <a:pt x="16934" y="42334"/>
                </a:lnTo>
                <a:lnTo>
                  <a:pt x="33867" y="33867"/>
                </a:lnTo>
                <a:lnTo>
                  <a:pt x="50801" y="33867"/>
                </a:lnTo>
                <a:lnTo>
                  <a:pt x="67734" y="33867"/>
                </a:lnTo>
                <a:lnTo>
                  <a:pt x="93134" y="25400"/>
                </a:lnTo>
                <a:lnTo>
                  <a:pt x="118533" y="25400"/>
                </a:lnTo>
                <a:lnTo>
                  <a:pt x="135467" y="16934"/>
                </a:lnTo>
                <a:lnTo>
                  <a:pt x="152400" y="16934"/>
                </a:lnTo>
                <a:lnTo>
                  <a:pt x="169334" y="8467"/>
                </a:lnTo>
                <a:lnTo>
                  <a:pt x="177800" y="8467"/>
                </a:lnTo>
                <a:lnTo>
                  <a:pt x="186267" y="0"/>
                </a:lnTo>
                <a:lnTo>
                  <a:pt x="186267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6934200" y="448733"/>
            <a:ext cx="177801" cy="313268"/>
          </a:xfrm>
          <a:custGeom>
            <a:avLst/>
            <a:gdLst/>
            <a:ahLst/>
            <a:cxnLst/>
            <a:rect l="0" t="0" r="0" b="0"/>
            <a:pathLst>
              <a:path w="177801" h="313268">
                <a:moveTo>
                  <a:pt x="0" y="59267"/>
                </a:moveTo>
                <a:lnTo>
                  <a:pt x="0" y="50800"/>
                </a:lnTo>
                <a:lnTo>
                  <a:pt x="0" y="42334"/>
                </a:lnTo>
                <a:lnTo>
                  <a:pt x="0" y="33867"/>
                </a:lnTo>
                <a:lnTo>
                  <a:pt x="0" y="2540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0"/>
                </a:lnTo>
                <a:lnTo>
                  <a:pt x="33866" y="0"/>
                </a:lnTo>
                <a:lnTo>
                  <a:pt x="42334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93133" y="25400"/>
                </a:lnTo>
                <a:lnTo>
                  <a:pt x="110066" y="42334"/>
                </a:lnTo>
                <a:lnTo>
                  <a:pt x="118534" y="59267"/>
                </a:lnTo>
                <a:lnTo>
                  <a:pt x="135467" y="84667"/>
                </a:lnTo>
                <a:lnTo>
                  <a:pt x="143933" y="110067"/>
                </a:lnTo>
                <a:lnTo>
                  <a:pt x="143933" y="135467"/>
                </a:lnTo>
                <a:lnTo>
                  <a:pt x="143933" y="160867"/>
                </a:lnTo>
                <a:lnTo>
                  <a:pt x="143933" y="194734"/>
                </a:lnTo>
                <a:lnTo>
                  <a:pt x="143933" y="211667"/>
                </a:lnTo>
                <a:lnTo>
                  <a:pt x="135467" y="237067"/>
                </a:lnTo>
                <a:lnTo>
                  <a:pt x="127000" y="254000"/>
                </a:lnTo>
                <a:lnTo>
                  <a:pt x="118534" y="270934"/>
                </a:lnTo>
                <a:lnTo>
                  <a:pt x="101600" y="287867"/>
                </a:lnTo>
                <a:lnTo>
                  <a:pt x="93133" y="296334"/>
                </a:lnTo>
                <a:lnTo>
                  <a:pt x="76200" y="304800"/>
                </a:lnTo>
                <a:lnTo>
                  <a:pt x="59267" y="313267"/>
                </a:lnTo>
                <a:lnTo>
                  <a:pt x="50800" y="313267"/>
                </a:lnTo>
                <a:lnTo>
                  <a:pt x="42334" y="304800"/>
                </a:lnTo>
                <a:lnTo>
                  <a:pt x="33866" y="304800"/>
                </a:lnTo>
                <a:lnTo>
                  <a:pt x="25400" y="296334"/>
                </a:lnTo>
                <a:lnTo>
                  <a:pt x="16933" y="279400"/>
                </a:lnTo>
                <a:lnTo>
                  <a:pt x="16933" y="262467"/>
                </a:lnTo>
                <a:lnTo>
                  <a:pt x="16933" y="245534"/>
                </a:lnTo>
                <a:lnTo>
                  <a:pt x="16933" y="228600"/>
                </a:lnTo>
                <a:lnTo>
                  <a:pt x="33866" y="211667"/>
                </a:lnTo>
                <a:lnTo>
                  <a:pt x="33866" y="203200"/>
                </a:lnTo>
                <a:lnTo>
                  <a:pt x="50800" y="194734"/>
                </a:lnTo>
                <a:lnTo>
                  <a:pt x="59267" y="194734"/>
                </a:lnTo>
                <a:lnTo>
                  <a:pt x="76200" y="194734"/>
                </a:lnTo>
                <a:lnTo>
                  <a:pt x="93133" y="194734"/>
                </a:lnTo>
                <a:lnTo>
                  <a:pt x="110066" y="203200"/>
                </a:lnTo>
                <a:lnTo>
                  <a:pt x="127000" y="211667"/>
                </a:lnTo>
                <a:lnTo>
                  <a:pt x="143933" y="228600"/>
                </a:lnTo>
                <a:lnTo>
                  <a:pt x="152400" y="245534"/>
                </a:lnTo>
                <a:lnTo>
                  <a:pt x="160867" y="254000"/>
                </a:lnTo>
                <a:lnTo>
                  <a:pt x="169333" y="270934"/>
                </a:lnTo>
                <a:lnTo>
                  <a:pt x="177800" y="287867"/>
                </a:lnTo>
                <a:lnTo>
                  <a:pt x="177800" y="296334"/>
                </a:lnTo>
                <a:lnTo>
                  <a:pt x="177800" y="304800"/>
                </a:lnTo>
                <a:lnTo>
                  <a:pt x="169333" y="304800"/>
                </a:lnTo>
                <a:lnTo>
                  <a:pt x="169333" y="304800"/>
                </a:lnTo>
                <a:lnTo>
                  <a:pt x="169333" y="296334"/>
                </a:lnTo>
                <a:lnTo>
                  <a:pt x="169333" y="296334"/>
                </a:lnTo>
                <a:lnTo>
                  <a:pt x="160867" y="287867"/>
                </a:lnTo>
                <a:lnTo>
                  <a:pt x="160867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7061200" y="381000"/>
            <a:ext cx="177801" cy="440268"/>
          </a:xfrm>
          <a:custGeom>
            <a:avLst/>
            <a:gdLst/>
            <a:ahLst/>
            <a:cxnLst/>
            <a:rect l="0" t="0" r="0" b="0"/>
            <a:pathLst>
              <a:path w="177801" h="4402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16933"/>
                </a:lnTo>
                <a:lnTo>
                  <a:pt x="76200" y="33867"/>
                </a:lnTo>
                <a:lnTo>
                  <a:pt x="93133" y="59267"/>
                </a:lnTo>
                <a:lnTo>
                  <a:pt x="110067" y="93133"/>
                </a:lnTo>
                <a:lnTo>
                  <a:pt x="127000" y="118533"/>
                </a:lnTo>
                <a:lnTo>
                  <a:pt x="143934" y="152400"/>
                </a:lnTo>
                <a:lnTo>
                  <a:pt x="152400" y="186267"/>
                </a:lnTo>
                <a:lnTo>
                  <a:pt x="169333" y="220133"/>
                </a:lnTo>
                <a:lnTo>
                  <a:pt x="177800" y="245533"/>
                </a:lnTo>
                <a:lnTo>
                  <a:pt x="177800" y="279400"/>
                </a:lnTo>
                <a:lnTo>
                  <a:pt x="177800" y="304800"/>
                </a:lnTo>
                <a:lnTo>
                  <a:pt x="177800" y="330200"/>
                </a:lnTo>
                <a:lnTo>
                  <a:pt x="177800" y="355600"/>
                </a:lnTo>
                <a:lnTo>
                  <a:pt x="177800" y="381000"/>
                </a:lnTo>
                <a:lnTo>
                  <a:pt x="169333" y="406400"/>
                </a:lnTo>
                <a:lnTo>
                  <a:pt x="160867" y="423333"/>
                </a:lnTo>
                <a:lnTo>
                  <a:pt x="152400" y="431800"/>
                </a:lnTo>
                <a:lnTo>
                  <a:pt x="152400" y="440267"/>
                </a:lnTo>
                <a:lnTo>
                  <a:pt x="143934" y="431800"/>
                </a:lnTo>
                <a:lnTo>
                  <a:pt x="135466" y="423333"/>
                </a:lnTo>
                <a:lnTo>
                  <a:pt x="127000" y="414867"/>
                </a:lnTo>
                <a:lnTo>
                  <a:pt x="127000" y="414867"/>
                </a:lnTo>
                <a:lnTo>
                  <a:pt x="118533" y="397933"/>
                </a:lnTo>
                <a:lnTo>
                  <a:pt x="118533" y="397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7196666" y="2878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16934" y="42333"/>
                </a:moveTo>
                <a:lnTo>
                  <a:pt x="16934" y="42333"/>
                </a:lnTo>
                <a:lnTo>
                  <a:pt x="8468" y="42333"/>
                </a:lnTo>
                <a:lnTo>
                  <a:pt x="8468" y="33866"/>
                </a:lnTo>
                <a:lnTo>
                  <a:pt x="8468" y="33866"/>
                </a:lnTo>
                <a:lnTo>
                  <a:pt x="8468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0"/>
                </a:lnTo>
                <a:lnTo>
                  <a:pt x="16934" y="0"/>
                </a:lnTo>
                <a:lnTo>
                  <a:pt x="25401" y="0"/>
                </a:lnTo>
                <a:lnTo>
                  <a:pt x="33867" y="8466"/>
                </a:lnTo>
                <a:lnTo>
                  <a:pt x="50801" y="8466"/>
                </a:lnTo>
                <a:lnTo>
                  <a:pt x="59267" y="16933"/>
                </a:lnTo>
                <a:lnTo>
                  <a:pt x="67734" y="33866"/>
                </a:lnTo>
                <a:lnTo>
                  <a:pt x="76200" y="50800"/>
                </a:lnTo>
                <a:lnTo>
                  <a:pt x="76200" y="67733"/>
                </a:lnTo>
                <a:lnTo>
                  <a:pt x="84668" y="84666"/>
                </a:lnTo>
                <a:lnTo>
                  <a:pt x="84668" y="101600"/>
                </a:lnTo>
                <a:lnTo>
                  <a:pt x="76200" y="118533"/>
                </a:lnTo>
                <a:lnTo>
                  <a:pt x="76200" y="127000"/>
                </a:lnTo>
                <a:lnTo>
                  <a:pt x="67734" y="143933"/>
                </a:lnTo>
                <a:lnTo>
                  <a:pt x="59267" y="143933"/>
                </a:lnTo>
                <a:lnTo>
                  <a:pt x="50801" y="152400"/>
                </a:lnTo>
                <a:lnTo>
                  <a:pt x="42334" y="160866"/>
                </a:lnTo>
                <a:lnTo>
                  <a:pt x="25401" y="160866"/>
                </a:lnTo>
                <a:lnTo>
                  <a:pt x="25401" y="169333"/>
                </a:lnTo>
                <a:lnTo>
                  <a:pt x="16934" y="169333"/>
                </a:lnTo>
                <a:lnTo>
                  <a:pt x="8468" y="160866"/>
                </a:lnTo>
                <a:lnTo>
                  <a:pt x="8468" y="160866"/>
                </a:lnTo>
                <a:lnTo>
                  <a:pt x="0" y="152400"/>
                </a:lnTo>
                <a:lnTo>
                  <a:pt x="0" y="143933"/>
                </a:lnTo>
                <a:lnTo>
                  <a:pt x="8468" y="127000"/>
                </a:lnTo>
                <a:lnTo>
                  <a:pt x="8468" y="118533"/>
                </a:lnTo>
                <a:lnTo>
                  <a:pt x="16934" y="101600"/>
                </a:lnTo>
                <a:lnTo>
                  <a:pt x="25401" y="93133"/>
                </a:lnTo>
                <a:lnTo>
                  <a:pt x="42334" y="84666"/>
                </a:lnTo>
                <a:lnTo>
                  <a:pt x="50801" y="84666"/>
                </a:lnTo>
                <a:lnTo>
                  <a:pt x="67734" y="84666"/>
                </a:lnTo>
                <a:lnTo>
                  <a:pt x="76200" y="93133"/>
                </a:lnTo>
                <a:lnTo>
                  <a:pt x="93134" y="93133"/>
                </a:lnTo>
                <a:lnTo>
                  <a:pt x="101601" y="101600"/>
                </a:lnTo>
                <a:lnTo>
                  <a:pt x="110067" y="110066"/>
                </a:lnTo>
                <a:lnTo>
                  <a:pt x="118534" y="118533"/>
                </a:lnTo>
                <a:lnTo>
                  <a:pt x="127001" y="127000"/>
                </a:lnTo>
                <a:lnTo>
                  <a:pt x="127001" y="135466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43934" y="143933"/>
                </a:lnTo>
                <a:lnTo>
                  <a:pt x="143934" y="143933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52400" y="127000"/>
                </a:lnTo>
                <a:lnTo>
                  <a:pt x="152400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7399867" y="567267"/>
            <a:ext cx="42334" cy="152401"/>
          </a:xfrm>
          <a:custGeom>
            <a:avLst/>
            <a:gdLst/>
            <a:ahLst/>
            <a:cxnLst/>
            <a:rect l="0" t="0" r="0" b="0"/>
            <a:pathLst>
              <a:path w="42334" h="152401">
                <a:moveTo>
                  <a:pt x="16933" y="0"/>
                </a:move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93133"/>
                </a:lnTo>
                <a:lnTo>
                  <a:pt x="42333" y="110066"/>
                </a:lnTo>
                <a:lnTo>
                  <a:pt x="42333" y="127000"/>
                </a:lnTo>
                <a:lnTo>
                  <a:pt x="42333" y="135466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33867" y="143933"/>
                </a:lnTo>
                <a:lnTo>
                  <a:pt x="25399" y="135466"/>
                </a:lnTo>
                <a:lnTo>
                  <a:pt x="16933" y="127000"/>
                </a:lnTo>
                <a:lnTo>
                  <a:pt x="8466" y="118533"/>
                </a:lnTo>
                <a:lnTo>
                  <a:pt x="8466" y="118533"/>
                </a:lnTo>
                <a:lnTo>
                  <a:pt x="0" y="110066"/>
                </a:lnTo>
                <a:lnTo>
                  <a:pt x="0" y="110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7332133" y="609600"/>
            <a:ext cx="177802" cy="16934"/>
          </a:xfrm>
          <a:custGeom>
            <a:avLst/>
            <a:gdLst/>
            <a:ahLst/>
            <a:cxnLst/>
            <a:rect l="0" t="0" r="0" b="0"/>
            <a:pathLst>
              <a:path w="177802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1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1" y="8467"/>
                </a:lnTo>
                <a:lnTo>
                  <a:pt x="118534" y="8467"/>
                </a:lnTo>
                <a:lnTo>
                  <a:pt x="135467" y="8467"/>
                </a:lnTo>
                <a:lnTo>
                  <a:pt x="143934" y="16933"/>
                </a:lnTo>
                <a:lnTo>
                  <a:pt x="152400" y="16933"/>
                </a:lnTo>
                <a:lnTo>
                  <a:pt x="160867" y="8467"/>
                </a:lnTo>
                <a:lnTo>
                  <a:pt x="160867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69333" y="0"/>
                </a:lnTo>
                <a:lnTo>
                  <a:pt x="177801" y="0"/>
                </a:lnTo>
                <a:lnTo>
                  <a:pt x="1778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7653866" y="330200"/>
            <a:ext cx="118535" cy="397934"/>
          </a:xfrm>
          <a:custGeom>
            <a:avLst/>
            <a:gdLst/>
            <a:ahLst/>
            <a:cxnLst/>
            <a:rect l="0" t="0" r="0" b="0"/>
            <a:pathLst>
              <a:path w="118535" h="397934">
                <a:moveTo>
                  <a:pt x="110067" y="8467"/>
                </a:moveTo>
                <a:lnTo>
                  <a:pt x="110067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1" y="25400"/>
                </a:lnTo>
                <a:lnTo>
                  <a:pt x="93134" y="33867"/>
                </a:lnTo>
                <a:lnTo>
                  <a:pt x="84668" y="50800"/>
                </a:lnTo>
                <a:lnTo>
                  <a:pt x="67734" y="67733"/>
                </a:lnTo>
                <a:lnTo>
                  <a:pt x="50801" y="101600"/>
                </a:lnTo>
                <a:lnTo>
                  <a:pt x="33867" y="127000"/>
                </a:lnTo>
                <a:lnTo>
                  <a:pt x="25401" y="152400"/>
                </a:lnTo>
                <a:lnTo>
                  <a:pt x="8468" y="186267"/>
                </a:lnTo>
                <a:lnTo>
                  <a:pt x="0" y="220133"/>
                </a:lnTo>
                <a:lnTo>
                  <a:pt x="0" y="245533"/>
                </a:lnTo>
                <a:lnTo>
                  <a:pt x="0" y="279400"/>
                </a:lnTo>
                <a:lnTo>
                  <a:pt x="8468" y="313267"/>
                </a:lnTo>
                <a:lnTo>
                  <a:pt x="25401" y="330200"/>
                </a:lnTo>
                <a:lnTo>
                  <a:pt x="33867" y="355600"/>
                </a:lnTo>
                <a:lnTo>
                  <a:pt x="42334" y="372533"/>
                </a:lnTo>
                <a:lnTo>
                  <a:pt x="59267" y="389467"/>
                </a:lnTo>
                <a:lnTo>
                  <a:pt x="76200" y="397933"/>
                </a:lnTo>
                <a:lnTo>
                  <a:pt x="84668" y="397933"/>
                </a:lnTo>
                <a:lnTo>
                  <a:pt x="84668" y="397933"/>
                </a:lnTo>
                <a:lnTo>
                  <a:pt x="93134" y="397933"/>
                </a:lnTo>
                <a:lnTo>
                  <a:pt x="93134" y="397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7806266" y="440267"/>
            <a:ext cx="169335" cy="254001"/>
          </a:xfrm>
          <a:custGeom>
            <a:avLst/>
            <a:gdLst/>
            <a:ahLst/>
            <a:cxnLst/>
            <a:rect l="0" t="0" r="0" b="0"/>
            <a:pathLst>
              <a:path w="169335" h="254001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50801" y="0"/>
                </a:lnTo>
                <a:lnTo>
                  <a:pt x="67734" y="8466"/>
                </a:lnTo>
                <a:lnTo>
                  <a:pt x="93134" y="8466"/>
                </a:lnTo>
                <a:lnTo>
                  <a:pt x="101601" y="16933"/>
                </a:lnTo>
                <a:lnTo>
                  <a:pt x="118534" y="33866"/>
                </a:lnTo>
                <a:lnTo>
                  <a:pt x="127001" y="59266"/>
                </a:lnTo>
                <a:lnTo>
                  <a:pt x="127001" y="76200"/>
                </a:lnTo>
                <a:lnTo>
                  <a:pt x="127001" y="101600"/>
                </a:lnTo>
                <a:lnTo>
                  <a:pt x="127001" y="127000"/>
                </a:lnTo>
                <a:lnTo>
                  <a:pt x="118534" y="143933"/>
                </a:lnTo>
                <a:lnTo>
                  <a:pt x="110067" y="160866"/>
                </a:lnTo>
                <a:lnTo>
                  <a:pt x="101601" y="169333"/>
                </a:lnTo>
                <a:lnTo>
                  <a:pt x="93134" y="186266"/>
                </a:lnTo>
                <a:lnTo>
                  <a:pt x="76200" y="203200"/>
                </a:lnTo>
                <a:lnTo>
                  <a:pt x="67734" y="211666"/>
                </a:lnTo>
                <a:lnTo>
                  <a:pt x="50801" y="220133"/>
                </a:lnTo>
                <a:lnTo>
                  <a:pt x="42334" y="228600"/>
                </a:lnTo>
                <a:lnTo>
                  <a:pt x="33867" y="237066"/>
                </a:lnTo>
                <a:lnTo>
                  <a:pt x="16934" y="237066"/>
                </a:lnTo>
                <a:lnTo>
                  <a:pt x="16934" y="237066"/>
                </a:lnTo>
                <a:lnTo>
                  <a:pt x="8468" y="228600"/>
                </a:lnTo>
                <a:lnTo>
                  <a:pt x="8468" y="220133"/>
                </a:lnTo>
                <a:lnTo>
                  <a:pt x="8468" y="211666"/>
                </a:lnTo>
                <a:lnTo>
                  <a:pt x="16934" y="203200"/>
                </a:lnTo>
                <a:lnTo>
                  <a:pt x="25401" y="186266"/>
                </a:lnTo>
                <a:lnTo>
                  <a:pt x="42334" y="177800"/>
                </a:lnTo>
                <a:lnTo>
                  <a:pt x="59267" y="169333"/>
                </a:lnTo>
                <a:lnTo>
                  <a:pt x="67734" y="160866"/>
                </a:lnTo>
                <a:lnTo>
                  <a:pt x="93134" y="160866"/>
                </a:lnTo>
                <a:lnTo>
                  <a:pt x="101601" y="160866"/>
                </a:lnTo>
                <a:lnTo>
                  <a:pt x="118534" y="169333"/>
                </a:lnTo>
                <a:lnTo>
                  <a:pt x="135467" y="177800"/>
                </a:lnTo>
                <a:lnTo>
                  <a:pt x="143934" y="186266"/>
                </a:lnTo>
                <a:lnTo>
                  <a:pt x="152400" y="203200"/>
                </a:lnTo>
                <a:lnTo>
                  <a:pt x="160868" y="220133"/>
                </a:lnTo>
                <a:lnTo>
                  <a:pt x="169334" y="237066"/>
                </a:lnTo>
                <a:lnTo>
                  <a:pt x="169334" y="245533"/>
                </a:lnTo>
                <a:lnTo>
                  <a:pt x="160868" y="254000"/>
                </a:lnTo>
                <a:lnTo>
                  <a:pt x="160868" y="254000"/>
                </a:lnTo>
                <a:lnTo>
                  <a:pt x="160868" y="254000"/>
                </a:lnTo>
                <a:lnTo>
                  <a:pt x="160868" y="254000"/>
                </a:lnTo>
                <a:lnTo>
                  <a:pt x="160868" y="245533"/>
                </a:lnTo>
                <a:lnTo>
                  <a:pt x="160868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8077200" y="465667"/>
            <a:ext cx="25401" cy="194734"/>
          </a:xfrm>
          <a:custGeom>
            <a:avLst/>
            <a:gdLst/>
            <a:ahLst/>
            <a:cxnLst/>
            <a:rect l="0" t="0" r="0" b="0"/>
            <a:pathLst>
              <a:path w="25401" h="1947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16933" y="101600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8467" y="186266"/>
                </a:lnTo>
                <a:lnTo>
                  <a:pt x="8467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8026400" y="558800"/>
            <a:ext cx="160867" cy="8468"/>
          </a:xfrm>
          <a:custGeom>
            <a:avLst/>
            <a:gdLst/>
            <a:ahLst/>
            <a:cxnLst/>
            <a:rect l="0" t="0" r="0" b="0"/>
            <a:pathLst>
              <a:path w="1608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8467"/>
                </a:lnTo>
                <a:lnTo>
                  <a:pt x="160866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8271934" y="457200"/>
            <a:ext cx="25400" cy="262468"/>
          </a:xfrm>
          <a:custGeom>
            <a:avLst/>
            <a:gdLst/>
            <a:ahLst/>
            <a:cxnLst/>
            <a:rect l="0" t="0" r="0" b="0"/>
            <a:pathLst>
              <a:path w="25400" h="262468">
                <a:moveTo>
                  <a:pt x="0" y="0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16933" y="67733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86267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25399" y="262467"/>
                </a:lnTo>
                <a:lnTo>
                  <a:pt x="25399" y="262467"/>
                </a:lnTo>
                <a:lnTo>
                  <a:pt x="25399" y="254000"/>
                </a:lnTo>
                <a:lnTo>
                  <a:pt x="25399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8271934" y="338667"/>
            <a:ext cx="135467" cy="465667"/>
          </a:xfrm>
          <a:custGeom>
            <a:avLst/>
            <a:gdLst/>
            <a:ahLst/>
            <a:cxnLst/>
            <a:rect l="0" t="0" r="0" b="0"/>
            <a:pathLst>
              <a:path w="135467" h="4656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399" y="25400"/>
                </a:lnTo>
                <a:lnTo>
                  <a:pt x="42333" y="42333"/>
                </a:lnTo>
                <a:lnTo>
                  <a:pt x="59266" y="59266"/>
                </a:lnTo>
                <a:lnTo>
                  <a:pt x="76200" y="84666"/>
                </a:lnTo>
                <a:lnTo>
                  <a:pt x="93133" y="118533"/>
                </a:lnTo>
                <a:lnTo>
                  <a:pt x="110066" y="143933"/>
                </a:lnTo>
                <a:lnTo>
                  <a:pt x="126999" y="186266"/>
                </a:lnTo>
                <a:lnTo>
                  <a:pt x="135466" y="220133"/>
                </a:lnTo>
                <a:lnTo>
                  <a:pt x="135466" y="254000"/>
                </a:lnTo>
                <a:lnTo>
                  <a:pt x="135466" y="279400"/>
                </a:lnTo>
                <a:lnTo>
                  <a:pt x="126999" y="313266"/>
                </a:lnTo>
                <a:lnTo>
                  <a:pt x="118533" y="347133"/>
                </a:lnTo>
                <a:lnTo>
                  <a:pt x="101599" y="372533"/>
                </a:lnTo>
                <a:lnTo>
                  <a:pt x="84666" y="397933"/>
                </a:lnTo>
                <a:lnTo>
                  <a:pt x="76200" y="423333"/>
                </a:lnTo>
                <a:lnTo>
                  <a:pt x="67732" y="440266"/>
                </a:lnTo>
                <a:lnTo>
                  <a:pt x="59266" y="457200"/>
                </a:lnTo>
                <a:lnTo>
                  <a:pt x="50799" y="465666"/>
                </a:lnTo>
                <a:lnTo>
                  <a:pt x="42333" y="465666"/>
                </a:lnTo>
                <a:lnTo>
                  <a:pt x="42333" y="465666"/>
                </a:lnTo>
                <a:lnTo>
                  <a:pt x="42333" y="457200"/>
                </a:lnTo>
                <a:lnTo>
                  <a:pt x="42333" y="457200"/>
                </a:lnTo>
                <a:lnTo>
                  <a:pt x="42333" y="448733"/>
                </a:lnTo>
                <a:lnTo>
                  <a:pt x="42333" y="448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8458200" y="296333"/>
            <a:ext cx="169334" cy="169335"/>
          </a:xfrm>
          <a:custGeom>
            <a:avLst/>
            <a:gdLst/>
            <a:ahLst/>
            <a:cxnLst/>
            <a:rect l="0" t="0" r="0" b="0"/>
            <a:pathLst>
              <a:path w="169334" h="169335">
                <a:moveTo>
                  <a:pt x="25400" y="8467"/>
                </a:moveTo>
                <a:lnTo>
                  <a:pt x="25400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33866" y="0"/>
                </a:lnTo>
                <a:lnTo>
                  <a:pt x="42334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25400"/>
                </a:lnTo>
                <a:lnTo>
                  <a:pt x="76200" y="42334"/>
                </a:lnTo>
                <a:lnTo>
                  <a:pt x="76200" y="59267"/>
                </a:lnTo>
                <a:lnTo>
                  <a:pt x="76200" y="76200"/>
                </a:lnTo>
                <a:lnTo>
                  <a:pt x="76200" y="101600"/>
                </a:lnTo>
                <a:lnTo>
                  <a:pt x="67733" y="118534"/>
                </a:lnTo>
                <a:lnTo>
                  <a:pt x="59267" y="135467"/>
                </a:lnTo>
                <a:lnTo>
                  <a:pt x="50800" y="152400"/>
                </a:lnTo>
                <a:lnTo>
                  <a:pt x="42334" y="160867"/>
                </a:lnTo>
                <a:lnTo>
                  <a:pt x="25400" y="160867"/>
                </a:lnTo>
                <a:lnTo>
                  <a:pt x="16933" y="169334"/>
                </a:lnTo>
                <a:lnTo>
                  <a:pt x="8467" y="169334"/>
                </a:lnTo>
                <a:lnTo>
                  <a:pt x="0" y="169334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35467"/>
                </a:lnTo>
                <a:lnTo>
                  <a:pt x="8467" y="118534"/>
                </a:lnTo>
                <a:lnTo>
                  <a:pt x="16933" y="101600"/>
                </a:lnTo>
                <a:lnTo>
                  <a:pt x="25400" y="84667"/>
                </a:lnTo>
                <a:lnTo>
                  <a:pt x="42334" y="76200"/>
                </a:lnTo>
                <a:lnTo>
                  <a:pt x="50800" y="67734"/>
                </a:lnTo>
                <a:lnTo>
                  <a:pt x="67733" y="67734"/>
                </a:lnTo>
                <a:lnTo>
                  <a:pt x="76200" y="67734"/>
                </a:lnTo>
                <a:lnTo>
                  <a:pt x="101600" y="76200"/>
                </a:lnTo>
                <a:lnTo>
                  <a:pt x="110066" y="84667"/>
                </a:lnTo>
                <a:lnTo>
                  <a:pt x="127000" y="93134"/>
                </a:lnTo>
                <a:lnTo>
                  <a:pt x="143933" y="110067"/>
                </a:lnTo>
                <a:lnTo>
                  <a:pt x="152400" y="118534"/>
                </a:lnTo>
                <a:lnTo>
                  <a:pt x="160867" y="127000"/>
                </a:lnTo>
                <a:lnTo>
                  <a:pt x="160867" y="135467"/>
                </a:lnTo>
                <a:lnTo>
                  <a:pt x="160867" y="135467"/>
                </a:lnTo>
                <a:lnTo>
                  <a:pt x="169333" y="135467"/>
                </a:lnTo>
                <a:lnTo>
                  <a:pt x="169333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8669867" y="5842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799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8695267" y="694267"/>
            <a:ext cx="110068" cy="8467"/>
          </a:xfrm>
          <a:custGeom>
            <a:avLst/>
            <a:gdLst/>
            <a:ahLst/>
            <a:cxnLst/>
            <a:rect l="0" t="0" r="0" b="0"/>
            <a:pathLst>
              <a:path w="110068" h="8467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10067" y="8466"/>
                </a:lnTo>
                <a:lnTo>
                  <a:pt x="110067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9017000" y="211667"/>
            <a:ext cx="1151467" cy="592667"/>
          </a:xfrm>
          <a:custGeom>
            <a:avLst/>
            <a:gdLst/>
            <a:ahLst/>
            <a:cxnLst/>
            <a:rect l="0" t="0" r="0" b="0"/>
            <a:pathLst>
              <a:path w="1151467" h="592667">
                <a:moveTo>
                  <a:pt x="42333" y="304800"/>
                </a:moveTo>
                <a:lnTo>
                  <a:pt x="42333" y="296333"/>
                </a:lnTo>
                <a:lnTo>
                  <a:pt x="33867" y="296333"/>
                </a:lnTo>
                <a:lnTo>
                  <a:pt x="25400" y="287866"/>
                </a:lnTo>
                <a:lnTo>
                  <a:pt x="25400" y="270933"/>
                </a:lnTo>
                <a:lnTo>
                  <a:pt x="8466" y="254000"/>
                </a:lnTo>
                <a:lnTo>
                  <a:pt x="8466" y="245533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8466" y="270933"/>
                </a:lnTo>
                <a:lnTo>
                  <a:pt x="8466" y="296333"/>
                </a:lnTo>
                <a:lnTo>
                  <a:pt x="8466" y="321733"/>
                </a:lnTo>
                <a:lnTo>
                  <a:pt x="16934" y="347133"/>
                </a:lnTo>
                <a:lnTo>
                  <a:pt x="25400" y="372533"/>
                </a:lnTo>
                <a:lnTo>
                  <a:pt x="33867" y="397933"/>
                </a:lnTo>
                <a:lnTo>
                  <a:pt x="42333" y="423333"/>
                </a:lnTo>
                <a:lnTo>
                  <a:pt x="42333" y="448733"/>
                </a:lnTo>
                <a:lnTo>
                  <a:pt x="42333" y="465666"/>
                </a:lnTo>
                <a:lnTo>
                  <a:pt x="42333" y="491066"/>
                </a:lnTo>
                <a:lnTo>
                  <a:pt x="50800" y="508000"/>
                </a:lnTo>
                <a:lnTo>
                  <a:pt x="50800" y="533400"/>
                </a:lnTo>
                <a:lnTo>
                  <a:pt x="50800" y="550333"/>
                </a:lnTo>
                <a:lnTo>
                  <a:pt x="59267" y="567266"/>
                </a:lnTo>
                <a:lnTo>
                  <a:pt x="59267" y="575733"/>
                </a:lnTo>
                <a:lnTo>
                  <a:pt x="59267" y="584200"/>
                </a:lnTo>
                <a:lnTo>
                  <a:pt x="67733" y="592666"/>
                </a:lnTo>
                <a:lnTo>
                  <a:pt x="67733" y="592666"/>
                </a:lnTo>
                <a:lnTo>
                  <a:pt x="76200" y="592666"/>
                </a:lnTo>
                <a:lnTo>
                  <a:pt x="76200" y="592666"/>
                </a:lnTo>
                <a:lnTo>
                  <a:pt x="76200" y="584200"/>
                </a:lnTo>
                <a:lnTo>
                  <a:pt x="76200" y="584200"/>
                </a:lnTo>
                <a:lnTo>
                  <a:pt x="84666" y="567266"/>
                </a:lnTo>
                <a:lnTo>
                  <a:pt x="84666" y="558800"/>
                </a:lnTo>
                <a:lnTo>
                  <a:pt x="93134" y="541866"/>
                </a:lnTo>
                <a:lnTo>
                  <a:pt x="93134" y="516466"/>
                </a:lnTo>
                <a:lnTo>
                  <a:pt x="101600" y="491066"/>
                </a:lnTo>
                <a:lnTo>
                  <a:pt x="101600" y="474133"/>
                </a:lnTo>
                <a:lnTo>
                  <a:pt x="101600" y="448733"/>
                </a:lnTo>
                <a:lnTo>
                  <a:pt x="110067" y="414866"/>
                </a:lnTo>
                <a:lnTo>
                  <a:pt x="110067" y="397933"/>
                </a:lnTo>
                <a:lnTo>
                  <a:pt x="110067" y="372533"/>
                </a:lnTo>
                <a:lnTo>
                  <a:pt x="118533" y="338666"/>
                </a:lnTo>
                <a:lnTo>
                  <a:pt x="118533" y="313266"/>
                </a:lnTo>
                <a:lnTo>
                  <a:pt x="118533" y="279400"/>
                </a:lnTo>
                <a:lnTo>
                  <a:pt x="118533" y="254000"/>
                </a:lnTo>
                <a:lnTo>
                  <a:pt x="118533" y="228600"/>
                </a:lnTo>
                <a:lnTo>
                  <a:pt x="118533" y="194733"/>
                </a:lnTo>
                <a:lnTo>
                  <a:pt x="127000" y="169333"/>
                </a:lnTo>
                <a:lnTo>
                  <a:pt x="127000" y="143933"/>
                </a:lnTo>
                <a:lnTo>
                  <a:pt x="135467" y="118533"/>
                </a:lnTo>
                <a:lnTo>
                  <a:pt x="135467" y="101600"/>
                </a:lnTo>
                <a:lnTo>
                  <a:pt x="135467" y="84666"/>
                </a:lnTo>
                <a:lnTo>
                  <a:pt x="143933" y="67733"/>
                </a:lnTo>
                <a:lnTo>
                  <a:pt x="143933" y="50800"/>
                </a:lnTo>
                <a:lnTo>
                  <a:pt x="143933" y="33866"/>
                </a:lnTo>
                <a:lnTo>
                  <a:pt x="152400" y="25400"/>
                </a:lnTo>
                <a:lnTo>
                  <a:pt x="152400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  <a:lnTo>
                  <a:pt x="169334" y="0"/>
                </a:lnTo>
                <a:lnTo>
                  <a:pt x="177800" y="0"/>
                </a:lnTo>
                <a:lnTo>
                  <a:pt x="186267" y="0"/>
                </a:lnTo>
                <a:lnTo>
                  <a:pt x="194733" y="0"/>
                </a:lnTo>
                <a:lnTo>
                  <a:pt x="211667" y="0"/>
                </a:lnTo>
                <a:lnTo>
                  <a:pt x="220133" y="0"/>
                </a:lnTo>
                <a:lnTo>
                  <a:pt x="237066" y="0"/>
                </a:lnTo>
                <a:lnTo>
                  <a:pt x="245534" y="8466"/>
                </a:lnTo>
                <a:lnTo>
                  <a:pt x="262467" y="8466"/>
                </a:lnTo>
                <a:lnTo>
                  <a:pt x="279400" y="8466"/>
                </a:lnTo>
                <a:lnTo>
                  <a:pt x="304800" y="16933"/>
                </a:lnTo>
                <a:lnTo>
                  <a:pt x="321734" y="16933"/>
                </a:lnTo>
                <a:lnTo>
                  <a:pt x="338667" y="16933"/>
                </a:lnTo>
                <a:lnTo>
                  <a:pt x="364067" y="16933"/>
                </a:lnTo>
                <a:lnTo>
                  <a:pt x="389466" y="25400"/>
                </a:lnTo>
                <a:lnTo>
                  <a:pt x="414867" y="25400"/>
                </a:lnTo>
                <a:lnTo>
                  <a:pt x="440267" y="25400"/>
                </a:lnTo>
                <a:lnTo>
                  <a:pt x="465666" y="25400"/>
                </a:lnTo>
                <a:lnTo>
                  <a:pt x="491067" y="33866"/>
                </a:lnTo>
                <a:lnTo>
                  <a:pt x="516467" y="33866"/>
                </a:lnTo>
                <a:lnTo>
                  <a:pt x="541866" y="33866"/>
                </a:lnTo>
                <a:lnTo>
                  <a:pt x="567267" y="33866"/>
                </a:lnTo>
                <a:lnTo>
                  <a:pt x="592667" y="42333"/>
                </a:lnTo>
                <a:lnTo>
                  <a:pt x="618066" y="42333"/>
                </a:lnTo>
                <a:lnTo>
                  <a:pt x="643467" y="42333"/>
                </a:lnTo>
                <a:lnTo>
                  <a:pt x="668867" y="50800"/>
                </a:lnTo>
                <a:lnTo>
                  <a:pt x="694266" y="50800"/>
                </a:lnTo>
                <a:lnTo>
                  <a:pt x="719667" y="50800"/>
                </a:lnTo>
                <a:lnTo>
                  <a:pt x="745067" y="50800"/>
                </a:lnTo>
                <a:lnTo>
                  <a:pt x="778934" y="50800"/>
                </a:lnTo>
                <a:lnTo>
                  <a:pt x="804333" y="59266"/>
                </a:lnTo>
                <a:lnTo>
                  <a:pt x="829734" y="59266"/>
                </a:lnTo>
                <a:lnTo>
                  <a:pt x="863600" y="59266"/>
                </a:lnTo>
                <a:lnTo>
                  <a:pt x="889000" y="59266"/>
                </a:lnTo>
                <a:lnTo>
                  <a:pt x="914400" y="59266"/>
                </a:lnTo>
                <a:lnTo>
                  <a:pt x="939800" y="59266"/>
                </a:lnTo>
                <a:lnTo>
                  <a:pt x="956733" y="67733"/>
                </a:lnTo>
                <a:lnTo>
                  <a:pt x="982134" y="67733"/>
                </a:lnTo>
                <a:lnTo>
                  <a:pt x="1007534" y="67733"/>
                </a:lnTo>
                <a:lnTo>
                  <a:pt x="1024466" y="67733"/>
                </a:lnTo>
                <a:lnTo>
                  <a:pt x="1041400" y="67733"/>
                </a:lnTo>
                <a:lnTo>
                  <a:pt x="1066800" y="76200"/>
                </a:lnTo>
                <a:lnTo>
                  <a:pt x="1083734" y="76200"/>
                </a:lnTo>
                <a:lnTo>
                  <a:pt x="1100666" y="76200"/>
                </a:lnTo>
                <a:lnTo>
                  <a:pt x="1117600" y="84666"/>
                </a:lnTo>
                <a:lnTo>
                  <a:pt x="1126067" y="93133"/>
                </a:lnTo>
                <a:lnTo>
                  <a:pt x="1143000" y="93133"/>
                </a:lnTo>
                <a:lnTo>
                  <a:pt x="1143000" y="93133"/>
                </a:lnTo>
                <a:lnTo>
                  <a:pt x="1151466" y="93133"/>
                </a:lnTo>
                <a:lnTo>
                  <a:pt x="1151466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9279467" y="474133"/>
            <a:ext cx="186267" cy="262468"/>
          </a:xfrm>
          <a:custGeom>
            <a:avLst/>
            <a:gdLst/>
            <a:ahLst/>
            <a:cxnLst/>
            <a:rect l="0" t="0" r="0" b="0"/>
            <a:pathLst>
              <a:path w="186267" h="262468">
                <a:moveTo>
                  <a:pt x="0" y="33867"/>
                </a:move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33866" y="0"/>
                </a:lnTo>
                <a:lnTo>
                  <a:pt x="50799" y="0"/>
                </a:lnTo>
                <a:lnTo>
                  <a:pt x="59267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16934"/>
                </a:lnTo>
                <a:lnTo>
                  <a:pt x="110066" y="33867"/>
                </a:lnTo>
                <a:lnTo>
                  <a:pt x="118533" y="50800"/>
                </a:lnTo>
                <a:lnTo>
                  <a:pt x="126999" y="67734"/>
                </a:lnTo>
                <a:lnTo>
                  <a:pt x="126999" y="84667"/>
                </a:lnTo>
                <a:lnTo>
                  <a:pt x="135467" y="110067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26999" y="177800"/>
                </a:lnTo>
                <a:lnTo>
                  <a:pt x="118533" y="194734"/>
                </a:lnTo>
                <a:lnTo>
                  <a:pt x="110066" y="211667"/>
                </a:lnTo>
                <a:lnTo>
                  <a:pt x="93133" y="228600"/>
                </a:lnTo>
                <a:lnTo>
                  <a:pt x="84666" y="245534"/>
                </a:lnTo>
                <a:lnTo>
                  <a:pt x="67733" y="254000"/>
                </a:lnTo>
                <a:lnTo>
                  <a:pt x="59267" y="262467"/>
                </a:lnTo>
                <a:lnTo>
                  <a:pt x="50799" y="262467"/>
                </a:lnTo>
                <a:lnTo>
                  <a:pt x="42333" y="262467"/>
                </a:lnTo>
                <a:lnTo>
                  <a:pt x="42333" y="262467"/>
                </a:lnTo>
                <a:lnTo>
                  <a:pt x="33866" y="254000"/>
                </a:lnTo>
                <a:lnTo>
                  <a:pt x="33866" y="237067"/>
                </a:lnTo>
                <a:lnTo>
                  <a:pt x="33866" y="220134"/>
                </a:lnTo>
                <a:lnTo>
                  <a:pt x="42333" y="211667"/>
                </a:lnTo>
                <a:lnTo>
                  <a:pt x="50799" y="194734"/>
                </a:lnTo>
                <a:lnTo>
                  <a:pt x="59267" y="177800"/>
                </a:lnTo>
                <a:lnTo>
                  <a:pt x="67733" y="169334"/>
                </a:lnTo>
                <a:lnTo>
                  <a:pt x="84666" y="160867"/>
                </a:lnTo>
                <a:lnTo>
                  <a:pt x="93133" y="160867"/>
                </a:lnTo>
                <a:lnTo>
                  <a:pt x="101600" y="169334"/>
                </a:lnTo>
                <a:lnTo>
                  <a:pt x="110066" y="177800"/>
                </a:lnTo>
                <a:lnTo>
                  <a:pt x="126999" y="186267"/>
                </a:lnTo>
                <a:lnTo>
                  <a:pt x="135467" y="203200"/>
                </a:lnTo>
                <a:lnTo>
                  <a:pt x="143933" y="220134"/>
                </a:lnTo>
                <a:lnTo>
                  <a:pt x="143933" y="228600"/>
                </a:lnTo>
                <a:lnTo>
                  <a:pt x="152400" y="245534"/>
                </a:lnTo>
                <a:lnTo>
                  <a:pt x="160866" y="262467"/>
                </a:lnTo>
                <a:lnTo>
                  <a:pt x="160866" y="262467"/>
                </a:lnTo>
                <a:lnTo>
                  <a:pt x="169333" y="262467"/>
                </a:lnTo>
                <a:lnTo>
                  <a:pt x="169333" y="262467"/>
                </a:lnTo>
                <a:lnTo>
                  <a:pt x="186266" y="262467"/>
                </a:lnTo>
                <a:lnTo>
                  <a:pt x="186266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9491134" y="491067"/>
            <a:ext cx="118534" cy="296334"/>
          </a:xfrm>
          <a:custGeom>
            <a:avLst/>
            <a:gdLst/>
            <a:ahLst/>
            <a:cxnLst/>
            <a:rect l="0" t="0" r="0" b="0"/>
            <a:pathLst>
              <a:path w="118534" h="296334">
                <a:moveTo>
                  <a:pt x="110066" y="25400"/>
                </a:moveTo>
                <a:lnTo>
                  <a:pt x="110066" y="25400"/>
                </a:lnTo>
                <a:lnTo>
                  <a:pt x="110066" y="25400"/>
                </a:lnTo>
                <a:lnTo>
                  <a:pt x="118533" y="16933"/>
                </a:lnTo>
                <a:lnTo>
                  <a:pt x="110066" y="16933"/>
                </a:lnTo>
                <a:lnTo>
                  <a:pt x="110066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01599" y="8466"/>
                </a:lnTo>
                <a:lnTo>
                  <a:pt x="93133" y="8466"/>
                </a:lnTo>
                <a:lnTo>
                  <a:pt x="76200" y="16933"/>
                </a:lnTo>
                <a:lnTo>
                  <a:pt x="67732" y="16933"/>
                </a:lnTo>
                <a:lnTo>
                  <a:pt x="59266" y="25400"/>
                </a:lnTo>
                <a:lnTo>
                  <a:pt x="42333" y="33866"/>
                </a:lnTo>
                <a:lnTo>
                  <a:pt x="25399" y="42333"/>
                </a:lnTo>
                <a:lnTo>
                  <a:pt x="16933" y="50800"/>
                </a:lnTo>
                <a:lnTo>
                  <a:pt x="8466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6" y="93133"/>
                </a:lnTo>
                <a:lnTo>
                  <a:pt x="16933" y="110066"/>
                </a:lnTo>
                <a:lnTo>
                  <a:pt x="25399" y="118533"/>
                </a:lnTo>
                <a:lnTo>
                  <a:pt x="33866" y="127000"/>
                </a:lnTo>
                <a:lnTo>
                  <a:pt x="42333" y="135466"/>
                </a:lnTo>
                <a:lnTo>
                  <a:pt x="50799" y="143933"/>
                </a:lnTo>
                <a:lnTo>
                  <a:pt x="59266" y="152400"/>
                </a:lnTo>
                <a:lnTo>
                  <a:pt x="67732" y="160866"/>
                </a:lnTo>
                <a:lnTo>
                  <a:pt x="76200" y="169333"/>
                </a:lnTo>
                <a:lnTo>
                  <a:pt x="84666" y="186266"/>
                </a:lnTo>
                <a:lnTo>
                  <a:pt x="93133" y="186266"/>
                </a:lnTo>
                <a:lnTo>
                  <a:pt x="101599" y="194733"/>
                </a:lnTo>
                <a:lnTo>
                  <a:pt x="101599" y="203200"/>
                </a:lnTo>
                <a:lnTo>
                  <a:pt x="101599" y="211666"/>
                </a:lnTo>
                <a:lnTo>
                  <a:pt x="110066" y="220133"/>
                </a:lnTo>
                <a:lnTo>
                  <a:pt x="110066" y="228600"/>
                </a:lnTo>
                <a:lnTo>
                  <a:pt x="110066" y="228600"/>
                </a:lnTo>
                <a:lnTo>
                  <a:pt x="101599" y="245533"/>
                </a:lnTo>
                <a:lnTo>
                  <a:pt x="93133" y="254000"/>
                </a:lnTo>
                <a:lnTo>
                  <a:pt x="84666" y="262466"/>
                </a:lnTo>
                <a:lnTo>
                  <a:pt x="76200" y="270933"/>
                </a:lnTo>
                <a:lnTo>
                  <a:pt x="67732" y="279400"/>
                </a:lnTo>
                <a:lnTo>
                  <a:pt x="59266" y="287866"/>
                </a:lnTo>
                <a:lnTo>
                  <a:pt x="50799" y="296333"/>
                </a:lnTo>
                <a:lnTo>
                  <a:pt x="42333" y="296333"/>
                </a:lnTo>
                <a:lnTo>
                  <a:pt x="33866" y="296333"/>
                </a:lnTo>
                <a:lnTo>
                  <a:pt x="33866" y="296333"/>
                </a:lnTo>
                <a:lnTo>
                  <a:pt x="33866" y="296333"/>
                </a:lnTo>
                <a:lnTo>
                  <a:pt x="42333" y="287866"/>
                </a:lnTo>
                <a:lnTo>
                  <a:pt x="42333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9745133" y="550333"/>
            <a:ext cx="8468" cy="186268"/>
          </a:xfrm>
          <a:custGeom>
            <a:avLst/>
            <a:gdLst/>
            <a:ahLst/>
            <a:cxnLst/>
            <a:rect l="0" t="0" r="0" b="0"/>
            <a:pathLst>
              <a:path w="8468" h="1862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67734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9694333" y="643467"/>
            <a:ext cx="152402" cy="8467"/>
          </a:xfrm>
          <a:custGeom>
            <a:avLst/>
            <a:gdLst/>
            <a:ahLst/>
            <a:cxnLst/>
            <a:rect l="0" t="0" r="0" b="0"/>
            <a:pathLst>
              <a:path w="152402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9267" y="0"/>
                </a:lnTo>
                <a:lnTo>
                  <a:pt x="76201" y="8466"/>
                </a:lnTo>
                <a:lnTo>
                  <a:pt x="101601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52401" y="8466"/>
                </a:lnTo>
                <a:lnTo>
                  <a:pt x="152401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9939866" y="491067"/>
            <a:ext cx="177801" cy="270934"/>
          </a:xfrm>
          <a:custGeom>
            <a:avLst/>
            <a:gdLst/>
            <a:ahLst/>
            <a:cxnLst/>
            <a:rect l="0" t="0" r="0" b="0"/>
            <a:pathLst>
              <a:path w="177801" h="270934">
                <a:moveTo>
                  <a:pt x="127001" y="42333"/>
                </a:moveTo>
                <a:lnTo>
                  <a:pt x="135468" y="42333"/>
                </a:lnTo>
                <a:lnTo>
                  <a:pt x="135468" y="33866"/>
                </a:lnTo>
                <a:lnTo>
                  <a:pt x="135468" y="25400"/>
                </a:lnTo>
                <a:lnTo>
                  <a:pt x="135468" y="16933"/>
                </a:lnTo>
                <a:lnTo>
                  <a:pt x="135468" y="8466"/>
                </a:lnTo>
                <a:lnTo>
                  <a:pt x="127001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6"/>
                </a:lnTo>
                <a:lnTo>
                  <a:pt x="50801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8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6"/>
                </a:lnTo>
                <a:lnTo>
                  <a:pt x="8468" y="118533"/>
                </a:lnTo>
                <a:lnTo>
                  <a:pt x="16934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9268" y="118533"/>
                </a:lnTo>
                <a:lnTo>
                  <a:pt x="76200" y="118533"/>
                </a:lnTo>
                <a:lnTo>
                  <a:pt x="93134" y="110066"/>
                </a:lnTo>
                <a:lnTo>
                  <a:pt x="110067" y="93133"/>
                </a:lnTo>
                <a:lnTo>
                  <a:pt x="118534" y="84666"/>
                </a:lnTo>
                <a:lnTo>
                  <a:pt x="127001" y="76200"/>
                </a:lnTo>
                <a:lnTo>
                  <a:pt x="135468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50800"/>
                </a:lnTo>
                <a:lnTo>
                  <a:pt x="152400" y="50800"/>
                </a:lnTo>
                <a:lnTo>
                  <a:pt x="152400" y="59266"/>
                </a:lnTo>
                <a:lnTo>
                  <a:pt x="152400" y="76200"/>
                </a:lnTo>
                <a:lnTo>
                  <a:pt x="160868" y="93133"/>
                </a:lnTo>
                <a:lnTo>
                  <a:pt x="160868" y="110066"/>
                </a:lnTo>
                <a:lnTo>
                  <a:pt x="160868" y="127000"/>
                </a:lnTo>
                <a:lnTo>
                  <a:pt x="160868" y="143933"/>
                </a:lnTo>
                <a:lnTo>
                  <a:pt x="152400" y="169333"/>
                </a:lnTo>
                <a:lnTo>
                  <a:pt x="152400" y="186266"/>
                </a:lnTo>
                <a:lnTo>
                  <a:pt x="152400" y="203200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60868" y="254000"/>
                </a:lnTo>
                <a:lnTo>
                  <a:pt x="160868" y="262466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77800" y="270933"/>
                </a:lnTo>
                <a:lnTo>
                  <a:pt x="17780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10346266" y="541867"/>
            <a:ext cx="118535" cy="33867"/>
          </a:xfrm>
          <a:custGeom>
            <a:avLst/>
            <a:gdLst/>
            <a:ahLst/>
            <a:cxnLst/>
            <a:rect l="0" t="0" r="0" b="0"/>
            <a:pathLst>
              <a:path w="118535" h="33867">
                <a:moveTo>
                  <a:pt x="0" y="8466"/>
                </a:move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0"/>
                </a:lnTo>
                <a:lnTo>
                  <a:pt x="59268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101601" y="25400"/>
                </a:lnTo>
                <a:lnTo>
                  <a:pt x="110068" y="25400"/>
                </a:lnTo>
                <a:lnTo>
                  <a:pt x="110068" y="25400"/>
                </a:lnTo>
                <a:lnTo>
                  <a:pt x="118534" y="33866"/>
                </a:lnTo>
                <a:lnTo>
                  <a:pt x="118534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10397066" y="660400"/>
            <a:ext cx="118535" cy="8468"/>
          </a:xfrm>
          <a:custGeom>
            <a:avLst/>
            <a:gdLst/>
            <a:ahLst/>
            <a:cxnLst/>
            <a:rect l="0" t="0" r="0" b="0"/>
            <a:pathLst>
              <a:path w="118535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10752667" y="279400"/>
            <a:ext cx="804334" cy="499534"/>
          </a:xfrm>
          <a:custGeom>
            <a:avLst/>
            <a:gdLst/>
            <a:ahLst/>
            <a:cxnLst/>
            <a:rect l="0" t="0" r="0" b="0"/>
            <a:pathLst>
              <a:path w="804334" h="499534">
                <a:moveTo>
                  <a:pt x="0" y="270933"/>
                </a:moveTo>
                <a:lnTo>
                  <a:pt x="8467" y="270933"/>
                </a:lnTo>
                <a:lnTo>
                  <a:pt x="8467" y="270933"/>
                </a:lnTo>
                <a:lnTo>
                  <a:pt x="8467" y="279400"/>
                </a:lnTo>
                <a:lnTo>
                  <a:pt x="25399" y="287867"/>
                </a:lnTo>
                <a:lnTo>
                  <a:pt x="33867" y="304800"/>
                </a:lnTo>
                <a:lnTo>
                  <a:pt x="42333" y="321733"/>
                </a:lnTo>
                <a:lnTo>
                  <a:pt x="50799" y="347133"/>
                </a:lnTo>
                <a:lnTo>
                  <a:pt x="59266" y="372533"/>
                </a:lnTo>
                <a:lnTo>
                  <a:pt x="76200" y="406400"/>
                </a:lnTo>
                <a:lnTo>
                  <a:pt x="84667" y="431800"/>
                </a:lnTo>
                <a:lnTo>
                  <a:pt x="93133" y="457200"/>
                </a:lnTo>
                <a:lnTo>
                  <a:pt x="101599" y="474133"/>
                </a:lnTo>
                <a:lnTo>
                  <a:pt x="110067" y="491067"/>
                </a:lnTo>
                <a:lnTo>
                  <a:pt x="118533" y="499533"/>
                </a:lnTo>
                <a:lnTo>
                  <a:pt x="126999" y="499533"/>
                </a:lnTo>
                <a:lnTo>
                  <a:pt x="135466" y="499533"/>
                </a:lnTo>
                <a:lnTo>
                  <a:pt x="143933" y="499533"/>
                </a:lnTo>
                <a:lnTo>
                  <a:pt x="143933" y="491067"/>
                </a:lnTo>
                <a:lnTo>
                  <a:pt x="152400" y="482600"/>
                </a:lnTo>
                <a:lnTo>
                  <a:pt x="160867" y="465667"/>
                </a:lnTo>
                <a:lnTo>
                  <a:pt x="160867" y="457200"/>
                </a:lnTo>
                <a:lnTo>
                  <a:pt x="169333" y="431800"/>
                </a:lnTo>
                <a:lnTo>
                  <a:pt x="169333" y="406400"/>
                </a:lnTo>
                <a:lnTo>
                  <a:pt x="169333" y="381000"/>
                </a:lnTo>
                <a:lnTo>
                  <a:pt x="169333" y="355600"/>
                </a:lnTo>
                <a:lnTo>
                  <a:pt x="169333" y="321733"/>
                </a:lnTo>
                <a:lnTo>
                  <a:pt x="169333" y="287867"/>
                </a:lnTo>
                <a:lnTo>
                  <a:pt x="160867" y="254000"/>
                </a:lnTo>
                <a:lnTo>
                  <a:pt x="160867" y="228600"/>
                </a:lnTo>
                <a:lnTo>
                  <a:pt x="152400" y="203200"/>
                </a:lnTo>
                <a:lnTo>
                  <a:pt x="152400" y="177800"/>
                </a:lnTo>
                <a:lnTo>
                  <a:pt x="143933" y="160867"/>
                </a:lnTo>
                <a:lnTo>
                  <a:pt x="152400" y="143933"/>
                </a:lnTo>
                <a:lnTo>
                  <a:pt x="152400" y="135467"/>
                </a:lnTo>
                <a:lnTo>
                  <a:pt x="160867" y="127000"/>
                </a:lnTo>
                <a:lnTo>
                  <a:pt x="169333" y="110067"/>
                </a:lnTo>
                <a:lnTo>
                  <a:pt x="177799" y="101600"/>
                </a:lnTo>
                <a:lnTo>
                  <a:pt x="203199" y="84667"/>
                </a:lnTo>
                <a:lnTo>
                  <a:pt x="220133" y="76200"/>
                </a:lnTo>
                <a:lnTo>
                  <a:pt x="245533" y="76200"/>
                </a:lnTo>
                <a:lnTo>
                  <a:pt x="270933" y="59267"/>
                </a:lnTo>
                <a:lnTo>
                  <a:pt x="296333" y="59267"/>
                </a:lnTo>
                <a:lnTo>
                  <a:pt x="321733" y="50800"/>
                </a:lnTo>
                <a:lnTo>
                  <a:pt x="347133" y="42333"/>
                </a:lnTo>
                <a:lnTo>
                  <a:pt x="381000" y="33867"/>
                </a:lnTo>
                <a:lnTo>
                  <a:pt x="414867" y="33867"/>
                </a:lnTo>
                <a:lnTo>
                  <a:pt x="448733" y="25400"/>
                </a:lnTo>
                <a:lnTo>
                  <a:pt x="491067" y="16933"/>
                </a:lnTo>
                <a:lnTo>
                  <a:pt x="533400" y="8467"/>
                </a:lnTo>
                <a:lnTo>
                  <a:pt x="575733" y="8467"/>
                </a:lnTo>
                <a:lnTo>
                  <a:pt x="609600" y="8467"/>
                </a:lnTo>
                <a:lnTo>
                  <a:pt x="660399" y="8467"/>
                </a:lnTo>
                <a:lnTo>
                  <a:pt x="694267" y="0"/>
                </a:lnTo>
                <a:lnTo>
                  <a:pt x="736599" y="8467"/>
                </a:lnTo>
                <a:lnTo>
                  <a:pt x="762000" y="8467"/>
                </a:lnTo>
                <a:lnTo>
                  <a:pt x="787399" y="8467"/>
                </a:lnTo>
                <a:lnTo>
                  <a:pt x="795867" y="8467"/>
                </a:lnTo>
                <a:lnTo>
                  <a:pt x="795867" y="8467"/>
                </a:lnTo>
                <a:lnTo>
                  <a:pt x="804333" y="8467"/>
                </a:lnTo>
                <a:lnTo>
                  <a:pt x="8043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11108266" y="440267"/>
            <a:ext cx="228601" cy="338667"/>
          </a:xfrm>
          <a:custGeom>
            <a:avLst/>
            <a:gdLst/>
            <a:ahLst/>
            <a:cxnLst/>
            <a:rect l="0" t="0" r="0" b="0"/>
            <a:pathLst>
              <a:path w="228601" h="338667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25401" y="8466"/>
                </a:lnTo>
                <a:lnTo>
                  <a:pt x="59268" y="0"/>
                </a:lnTo>
                <a:lnTo>
                  <a:pt x="84667" y="0"/>
                </a:lnTo>
                <a:lnTo>
                  <a:pt x="110068" y="0"/>
                </a:lnTo>
                <a:lnTo>
                  <a:pt x="143934" y="0"/>
                </a:lnTo>
                <a:lnTo>
                  <a:pt x="169334" y="8466"/>
                </a:lnTo>
                <a:lnTo>
                  <a:pt x="186268" y="8466"/>
                </a:lnTo>
                <a:lnTo>
                  <a:pt x="194734" y="16933"/>
                </a:lnTo>
                <a:lnTo>
                  <a:pt x="194734" y="33866"/>
                </a:lnTo>
                <a:lnTo>
                  <a:pt x="194734" y="42333"/>
                </a:lnTo>
                <a:lnTo>
                  <a:pt x="186268" y="50800"/>
                </a:lnTo>
                <a:lnTo>
                  <a:pt x="169334" y="67733"/>
                </a:lnTo>
                <a:lnTo>
                  <a:pt x="143934" y="84666"/>
                </a:lnTo>
                <a:lnTo>
                  <a:pt x="127000" y="93133"/>
                </a:lnTo>
                <a:lnTo>
                  <a:pt x="118534" y="110066"/>
                </a:lnTo>
                <a:lnTo>
                  <a:pt x="101601" y="118533"/>
                </a:lnTo>
                <a:lnTo>
                  <a:pt x="93134" y="118533"/>
                </a:lnTo>
                <a:lnTo>
                  <a:pt x="93134" y="127000"/>
                </a:lnTo>
                <a:lnTo>
                  <a:pt x="93134" y="127000"/>
                </a:lnTo>
                <a:lnTo>
                  <a:pt x="101601" y="127000"/>
                </a:lnTo>
                <a:lnTo>
                  <a:pt x="110068" y="127000"/>
                </a:lnTo>
                <a:lnTo>
                  <a:pt x="127000" y="127000"/>
                </a:lnTo>
                <a:lnTo>
                  <a:pt x="143934" y="127000"/>
                </a:lnTo>
                <a:lnTo>
                  <a:pt x="169334" y="135466"/>
                </a:lnTo>
                <a:lnTo>
                  <a:pt x="194734" y="143933"/>
                </a:lnTo>
                <a:lnTo>
                  <a:pt x="203200" y="152400"/>
                </a:lnTo>
                <a:lnTo>
                  <a:pt x="220134" y="169333"/>
                </a:lnTo>
                <a:lnTo>
                  <a:pt x="228600" y="186266"/>
                </a:lnTo>
                <a:lnTo>
                  <a:pt x="228600" y="203200"/>
                </a:lnTo>
                <a:lnTo>
                  <a:pt x="220134" y="220133"/>
                </a:lnTo>
                <a:lnTo>
                  <a:pt x="211668" y="245533"/>
                </a:lnTo>
                <a:lnTo>
                  <a:pt x="194734" y="262466"/>
                </a:lnTo>
                <a:lnTo>
                  <a:pt x="169334" y="279400"/>
                </a:lnTo>
                <a:lnTo>
                  <a:pt x="152400" y="296333"/>
                </a:lnTo>
                <a:lnTo>
                  <a:pt x="127000" y="313266"/>
                </a:lnTo>
                <a:lnTo>
                  <a:pt x="110068" y="321733"/>
                </a:lnTo>
                <a:lnTo>
                  <a:pt x="84667" y="330200"/>
                </a:lnTo>
                <a:lnTo>
                  <a:pt x="67734" y="338666"/>
                </a:lnTo>
                <a:lnTo>
                  <a:pt x="59268" y="338666"/>
                </a:lnTo>
                <a:lnTo>
                  <a:pt x="50800" y="338666"/>
                </a:lnTo>
                <a:lnTo>
                  <a:pt x="33868" y="330200"/>
                </a:lnTo>
                <a:lnTo>
                  <a:pt x="33868" y="330200"/>
                </a:lnTo>
                <a:lnTo>
                  <a:pt x="33868" y="321733"/>
                </a:lnTo>
                <a:lnTo>
                  <a:pt x="33868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11404600" y="482600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67733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33867" y="160867"/>
                </a:lnTo>
                <a:lnTo>
                  <a:pt x="42334" y="177800"/>
                </a:lnTo>
                <a:lnTo>
                  <a:pt x="50800" y="194733"/>
                </a:lnTo>
                <a:lnTo>
                  <a:pt x="59266" y="194733"/>
                </a:lnTo>
                <a:lnTo>
                  <a:pt x="67734" y="203200"/>
                </a:lnTo>
                <a:lnTo>
                  <a:pt x="84666" y="203200"/>
                </a:lnTo>
                <a:lnTo>
                  <a:pt x="101600" y="194733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27000" y="169333"/>
                </a:lnTo>
                <a:lnTo>
                  <a:pt x="1270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11489266" y="474133"/>
            <a:ext cx="16935" cy="270935"/>
          </a:xfrm>
          <a:custGeom>
            <a:avLst/>
            <a:gdLst/>
            <a:ahLst/>
            <a:cxnLst/>
            <a:rect l="0" t="0" r="0" b="0"/>
            <a:pathLst>
              <a:path w="16935" h="270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16934" y="59267"/>
                </a:lnTo>
                <a:lnTo>
                  <a:pt x="16934" y="93134"/>
                </a:lnTo>
                <a:lnTo>
                  <a:pt x="16934" y="143934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5198533" y="1176867"/>
            <a:ext cx="220135" cy="423334"/>
          </a:xfrm>
          <a:custGeom>
            <a:avLst/>
            <a:gdLst/>
            <a:ahLst/>
            <a:cxnLst/>
            <a:rect l="0" t="0" r="0" b="0"/>
            <a:pathLst>
              <a:path w="220135" h="423334">
                <a:moveTo>
                  <a:pt x="0" y="110066"/>
                </a:moveTo>
                <a:lnTo>
                  <a:pt x="0" y="110066"/>
                </a:lnTo>
                <a:lnTo>
                  <a:pt x="0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43933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28600"/>
                </a:lnTo>
                <a:lnTo>
                  <a:pt x="25400" y="262466"/>
                </a:lnTo>
                <a:lnTo>
                  <a:pt x="25400" y="287866"/>
                </a:lnTo>
                <a:lnTo>
                  <a:pt x="25400" y="313266"/>
                </a:lnTo>
                <a:lnTo>
                  <a:pt x="25400" y="338666"/>
                </a:lnTo>
                <a:lnTo>
                  <a:pt x="25400" y="364066"/>
                </a:lnTo>
                <a:lnTo>
                  <a:pt x="25400" y="381000"/>
                </a:lnTo>
                <a:lnTo>
                  <a:pt x="25400" y="397933"/>
                </a:lnTo>
                <a:lnTo>
                  <a:pt x="25400" y="406400"/>
                </a:lnTo>
                <a:lnTo>
                  <a:pt x="25400" y="414866"/>
                </a:lnTo>
                <a:lnTo>
                  <a:pt x="25400" y="414866"/>
                </a:lnTo>
                <a:lnTo>
                  <a:pt x="25400" y="423333"/>
                </a:lnTo>
                <a:lnTo>
                  <a:pt x="25400" y="423333"/>
                </a:lnTo>
                <a:lnTo>
                  <a:pt x="25400" y="414866"/>
                </a:lnTo>
                <a:lnTo>
                  <a:pt x="25400" y="414866"/>
                </a:lnTo>
                <a:lnTo>
                  <a:pt x="16934" y="406400"/>
                </a:lnTo>
                <a:lnTo>
                  <a:pt x="16934" y="389466"/>
                </a:lnTo>
                <a:lnTo>
                  <a:pt x="16934" y="364066"/>
                </a:lnTo>
                <a:lnTo>
                  <a:pt x="16934" y="347133"/>
                </a:lnTo>
                <a:lnTo>
                  <a:pt x="16934" y="313266"/>
                </a:lnTo>
                <a:lnTo>
                  <a:pt x="8467" y="279400"/>
                </a:lnTo>
                <a:lnTo>
                  <a:pt x="8467" y="254000"/>
                </a:lnTo>
                <a:lnTo>
                  <a:pt x="8467" y="220133"/>
                </a:lnTo>
                <a:lnTo>
                  <a:pt x="0" y="177800"/>
                </a:lnTo>
                <a:lnTo>
                  <a:pt x="0" y="143933"/>
                </a:lnTo>
                <a:lnTo>
                  <a:pt x="0" y="118533"/>
                </a:lnTo>
                <a:lnTo>
                  <a:pt x="0" y="93133"/>
                </a:lnTo>
                <a:lnTo>
                  <a:pt x="8467" y="67733"/>
                </a:lnTo>
                <a:lnTo>
                  <a:pt x="8467" y="50800"/>
                </a:lnTo>
                <a:lnTo>
                  <a:pt x="16934" y="33866"/>
                </a:lnTo>
                <a:lnTo>
                  <a:pt x="33867" y="16933"/>
                </a:lnTo>
                <a:lnTo>
                  <a:pt x="42334" y="8466"/>
                </a:lnTo>
                <a:lnTo>
                  <a:pt x="50800" y="8466"/>
                </a:lnTo>
                <a:lnTo>
                  <a:pt x="67734" y="0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4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43934" y="59266"/>
                </a:lnTo>
                <a:lnTo>
                  <a:pt x="143934" y="76200"/>
                </a:lnTo>
                <a:lnTo>
                  <a:pt x="143934" y="93133"/>
                </a:lnTo>
                <a:lnTo>
                  <a:pt x="135467" y="110066"/>
                </a:lnTo>
                <a:lnTo>
                  <a:pt x="135467" y="127000"/>
                </a:lnTo>
                <a:lnTo>
                  <a:pt x="118534" y="143933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93134" y="177800"/>
                </a:lnTo>
                <a:lnTo>
                  <a:pt x="93134" y="186266"/>
                </a:lnTo>
                <a:lnTo>
                  <a:pt x="84667" y="186266"/>
                </a:lnTo>
                <a:lnTo>
                  <a:pt x="84667" y="186266"/>
                </a:lnTo>
                <a:lnTo>
                  <a:pt x="84667" y="186266"/>
                </a:lnTo>
                <a:lnTo>
                  <a:pt x="84667" y="186266"/>
                </a:lnTo>
                <a:lnTo>
                  <a:pt x="93134" y="186266"/>
                </a:lnTo>
                <a:lnTo>
                  <a:pt x="101600" y="186266"/>
                </a:lnTo>
                <a:lnTo>
                  <a:pt x="110067" y="177800"/>
                </a:lnTo>
                <a:lnTo>
                  <a:pt x="118534" y="169333"/>
                </a:lnTo>
                <a:lnTo>
                  <a:pt x="135467" y="169333"/>
                </a:lnTo>
                <a:lnTo>
                  <a:pt x="143934" y="169333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86267" y="186266"/>
                </a:lnTo>
                <a:lnTo>
                  <a:pt x="194734" y="203200"/>
                </a:lnTo>
                <a:lnTo>
                  <a:pt x="211667" y="211666"/>
                </a:lnTo>
                <a:lnTo>
                  <a:pt x="211667" y="237066"/>
                </a:lnTo>
                <a:lnTo>
                  <a:pt x="220134" y="254000"/>
                </a:lnTo>
                <a:lnTo>
                  <a:pt x="220134" y="270933"/>
                </a:lnTo>
                <a:lnTo>
                  <a:pt x="220134" y="296333"/>
                </a:lnTo>
                <a:lnTo>
                  <a:pt x="211667" y="313266"/>
                </a:lnTo>
                <a:lnTo>
                  <a:pt x="203200" y="338666"/>
                </a:lnTo>
                <a:lnTo>
                  <a:pt x="186267" y="347133"/>
                </a:lnTo>
                <a:lnTo>
                  <a:pt x="169334" y="364066"/>
                </a:lnTo>
                <a:lnTo>
                  <a:pt x="152400" y="381000"/>
                </a:lnTo>
                <a:lnTo>
                  <a:pt x="127000" y="389466"/>
                </a:lnTo>
                <a:lnTo>
                  <a:pt x="110067" y="406400"/>
                </a:lnTo>
                <a:lnTo>
                  <a:pt x="84667" y="406400"/>
                </a:lnTo>
                <a:lnTo>
                  <a:pt x="67734" y="406400"/>
                </a:lnTo>
                <a:lnTo>
                  <a:pt x="50800" y="406400"/>
                </a:lnTo>
                <a:lnTo>
                  <a:pt x="33867" y="406400"/>
                </a:lnTo>
                <a:lnTo>
                  <a:pt x="16934" y="389466"/>
                </a:lnTo>
                <a:lnTo>
                  <a:pt x="8467" y="381000"/>
                </a:lnTo>
                <a:lnTo>
                  <a:pt x="8467" y="364066"/>
                </a:lnTo>
                <a:lnTo>
                  <a:pt x="8467" y="364066"/>
                </a:lnTo>
                <a:lnTo>
                  <a:pt x="8467" y="347133"/>
                </a:lnTo>
                <a:lnTo>
                  <a:pt x="8467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5469467" y="1312333"/>
            <a:ext cx="33867" cy="254001"/>
          </a:xfrm>
          <a:custGeom>
            <a:avLst/>
            <a:gdLst/>
            <a:ahLst/>
            <a:cxnLst/>
            <a:rect l="0" t="0" r="0" b="0"/>
            <a:pathLst>
              <a:path w="33867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33866" y="50800"/>
                </a:lnTo>
                <a:lnTo>
                  <a:pt x="33866" y="76200"/>
                </a:lnTo>
                <a:lnTo>
                  <a:pt x="33866" y="101600"/>
                </a:lnTo>
                <a:lnTo>
                  <a:pt x="33866" y="135467"/>
                </a:lnTo>
                <a:lnTo>
                  <a:pt x="33866" y="160867"/>
                </a:lnTo>
                <a:lnTo>
                  <a:pt x="33866" y="186267"/>
                </a:lnTo>
                <a:lnTo>
                  <a:pt x="33866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45534"/>
                </a:lnTo>
                <a:lnTo>
                  <a:pt x="25400" y="245534"/>
                </a:lnTo>
                <a:lnTo>
                  <a:pt x="25400" y="228600"/>
                </a:lnTo>
                <a:lnTo>
                  <a:pt x="25400" y="228600"/>
                </a:lnTo>
                <a:lnTo>
                  <a:pt x="16933" y="220134"/>
                </a:lnTo>
                <a:lnTo>
                  <a:pt x="16933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5435600" y="1278467"/>
            <a:ext cx="186268" cy="287867"/>
          </a:xfrm>
          <a:custGeom>
            <a:avLst/>
            <a:gdLst/>
            <a:ahLst/>
            <a:cxnLst/>
            <a:rect l="0" t="0" r="0" b="0"/>
            <a:pathLst>
              <a:path w="186268" h="287867">
                <a:moveTo>
                  <a:pt x="8467" y="25400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42333" y="0"/>
                </a:lnTo>
                <a:lnTo>
                  <a:pt x="50800" y="0"/>
                </a:lnTo>
                <a:lnTo>
                  <a:pt x="76200" y="0"/>
                </a:lnTo>
                <a:lnTo>
                  <a:pt x="84667" y="0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3" y="25400"/>
                </a:lnTo>
                <a:lnTo>
                  <a:pt x="152400" y="42333"/>
                </a:lnTo>
                <a:lnTo>
                  <a:pt x="160867" y="59266"/>
                </a:lnTo>
                <a:lnTo>
                  <a:pt x="177800" y="84666"/>
                </a:lnTo>
                <a:lnTo>
                  <a:pt x="186267" y="101600"/>
                </a:lnTo>
                <a:lnTo>
                  <a:pt x="186267" y="127000"/>
                </a:lnTo>
                <a:lnTo>
                  <a:pt x="186267" y="152400"/>
                </a:lnTo>
                <a:lnTo>
                  <a:pt x="186267" y="169333"/>
                </a:lnTo>
                <a:lnTo>
                  <a:pt x="186267" y="186266"/>
                </a:lnTo>
                <a:lnTo>
                  <a:pt x="177800" y="211666"/>
                </a:lnTo>
                <a:lnTo>
                  <a:pt x="160867" y="220133"/>
                </a:lnTo>
                <a:lnTo>
                  <a:pt x="152400" y="237066"/>
                </a:lnTo>
                <a:lnTo>
                  <a:pt x="135467" y="245533"/>
                </a:lnTo>
                <a:lnTo>
                  <a:pt x="118533" y="254000"/>
                </a:lnTo>
                <a:lnTo>
                  <a:pt x="101600" y="270933"/>
                </a:lnTo>
                <a:lnTo>
                  <a:pt x="84667" y="270933"/>
                </a:lnTo>
                <a:lnTo>
                  <a:pt x="67733" y="279400"/>
                </a:lnTo>
                <a:lnTo>
                  <a:pt x="42333" y="287866"/>
                </a:lnTo>
                <a:lnTo>
                  <a:pt x="25400" y="287866"/>
                </a:lnTo>
                <a:lnTo>
                  <a:pt x="16933" y="287866"/>
                </a:lnTo>
                <a:lnTo>
                  <a:pt x="8467" y="279400"/>
                </a:lnTo>
                <a:lnTo>
                  <a:pt x="0" y="270933"/>
                </a:lnTo>
                <a:lnTo>
                  <a:pt x="0" y="262466"/>
                </a:lnTo>
                <a:lnTo>
                  <a:pt x="0" y="262466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5765800" y="1363133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5757333" y="14732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67734" y="8467"/>
                </a:lnTo>
                <a:lnTo>
                  <a:pt x="93134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6121400" y="1134533"/>
            <a:ext cx="2184401" cy="643468"/>
          </a:xfrm>
          <a:custGeom>
            <a:avLst/>
            <a:gdLst/>
            <a:ahLst/>
            <a:cxnLst/>
            <a:rect l="0" t="0" r="0" b="0"/>
            <a:pathLst>
              <a:path w="2184401" h="643468">
                <a:moveTo>
                  <a:pt x="0" y="245534"/>
                </a:moveTo>
                <a:lnTo>
                  <a:pt x="0" y="245534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25400" y="330200"/>
                </a:lnTo>
                <a:lnTo>
                  <a:pt x="33867" y="355600"/>
                </a:lnTo>
                <a:lnTo>
                  <a:pt x="42333" y="381000"/>
                </a:lnTo>
                <a:lnTo>
                  <a:pt x="42333" y="406400"/>
                </a:lnTo>
                <a:lnTo>
                  <a:pt x="59267" y="440267"/>
                </a:lnTo>
                <a:lnTo>
                  <a:pt x="59267" y="465667"/>
                </a:lnTo>
                <a:lnTo>
                  <a:pt x="67733" y="499534"/>
                </a:lnTo>
                <a:lnTo>
                  <a:pt x="76200" y="524934"/>
                </a:lnTo>
                <a:lnTo>
                  <a:pt x="84667" y="550334"/>
                </a:lnTo>
                <a:lnTo>
                  <a:pt x="84667" y="575734"/>
                </a:lnTo>
                <a:lnTo>
                  <a:pt x="93133" y="592667"/>
                </a:lnTo>
                <a:lnTo>
                  <a:pt x="93133" y="609600"/>
                </a:lnTo>
                <a:lnTo>
                  <a:pt x="93133" y="618067"/>
                </a:lnTo>
                <a:lnTo>
                  <a:pt x="101600" y="635000"/>
                </a:lnTo>
                <a:lnTo>
                  <a:pt x="110067" y="635000"/>
                </a:lnTo>
                <a:lnTo>
                  <a:pt x="110067" y="643467"/>
                </a:lnTo>
                <a:lnTo>
                  <a:pt x="118533" y="643467"/>
                </a:lnTo>
                <a:lnTo>
                  <a:pt x="118533" y="643467"/>
                </a:lnTo>
                <a:lnTo>
                  <a:pt x="127000" y="635000"/>
                </a:lnTo>
                <a:lnTo>
                  <a:pt x="127000" y="626534"/>
                </a:lnTo>
                <a:lnTo>
                  <a:pt x="135467" y="618067"/>
                </a:lnTo>
                <a:lnTo>
                  <a:pt x="143933" y="601134"/>
                </a:lnTo>
                <a:lnTo>
                  <a:pt x="143933" y="575734"/>
                </a:lnTo>
                <a:lnTo>
                  <a:pt x="143933" y="558800"/>
                </a:lnTo>
                <a:lnTo>
                  <a:pt x="152400" y="533400"/>
                </a:lnTo>
                <a:lnTo>
                  <a:pt x="152400" y="508000"/>
                </a:lnTo>
                <a:lnTo>
                  <a:pt x="160867" y="491067"/>
                </a:lnTo>
                <a:lnTo>
                  <a:pt x="160867" y="465667"/>
                </a:lnTo>
                <a:lnTo>
                  <a:pt x="160867" y="440267"/>
                </a:lnTo>
                <a:lnTo>
                  <a:pt x="160867" y="406400"/>
                </a:lnTo>
                <a:lnTo>
                  <a:pt x="160867" y="381000"/>
                </a:lnTo>
                <a:lnTo>
                  <a:pt x="160867" y="347134"/>
                </a:lnTo>
                <a:lnTo>
                  <a:pt x="160867" y="321734"/>
                </a:lnTo>
                <a:lnTo>
                  <a:pt x="160867" y="287867"/>
                </a:lnTo>
                <a:lnTo>
                  <a:pt x="152400" y="262467"/>
                </a:lnTo>
                <a:lnTo>
                  <a:pt x="152400" y="237067"/>
                </a:lnTo>
                <a:lnTo>
                  <a:pt x="143933" y="211667"/>
                </a:lnTo>
                <a:lnTo>
                  <a:pt x="143933" y="194734"/>
                </a:lnTo>
                <a:lnTo>
                  <a:pt x="135467" y="169334"/>
                </a:lnTo>
                <a:lnTo>
                  <a:pt x="135467" y="152400"/>
                </a:lnTo>
                <a:lnTo>
                  <a:pt x="135467" y="135467"/>
                </a:lnTo>
                <a:lnTo>
                  <a:pt x="127000" y="127000"/>
                </a:lnTo>
                <a:lnTo>
                  <a:pt x="127000" y="110067"/>
                </a:lnTo>
                <a:lnTo>
                  <a:pt x="127000" y="101600"/>
                </a:lnTo>
                <a:lnTo>
                  <a:pt x="127000" y="93134"/>
                </a:lnTo>
                <a:lnTo>
                  <a:pt x="127000" y="84667"/>
                </a:lnTo>
                <a:lnTo>
                  <a:pt x="127000" y="76200"/>
                </a:lnTo>
                <a:lnTo>
                  <a:pt x="135467" y="76200"/>
                </a:lnTo>
                <a:lnTo>
                  <a:pt x="143933" y="67734"/>
                </a:lnTo>
                <a:lnTo>
                  <a:pt x="152400" y="67734"/>
                </a:lnTo>
                <a:lnTo>
                  <a:pt x="160867" y="59267"/>
                </a:lnTo>
                <a:lnTo>
                  <a:pt x="169333" y="59267"/>
                </a:lnTo>
                <a:lnTo>
                  <a:pt x="186267" y="50800"/>
                </a:lnTo>
                <a:lnTo>
                  <a:pt x="194733" y="50800"/>
                </a:lnTo>
                <a:lnTo>
                  <a:pt x="211667" y="50800"/>
                </a:lnTo>
                <a:lnTo>
                  <a:pt x="228600" y="50800"/>
                </a:lnTo>
                <a:lnTo>
                  <a:pt x="254000" y="50800"/>
                </a:lnTo>
                <a:lnTo>
                  <a:pt x="270933" y="42334"/>
                </a:lnTo>
                <a:lnTo>
                  <a:pt x="296333" y="42334"/>
                </a:lnTo>
                <a:lnTo>
                  <a:pt x="313267" y="42334"/>
                </a:lnTo>
                <a:lnTo>
                  <a:pt x="338667" y="42334"/>
                </a:lnTo>
                <a:lnTo>
                  <a:pt x="364067" y="42334"/>
                </a:lnTo>
                <a:lnTo>
                  <a:pt x="389466" y="42334"/>
                </a:lnTo>
                <a:lnTo>
                  <a:pt x="414867" y="42334"/>
                </a:lnTo>
                <a:lnTo>
                  <a:pt x="440267" y="33867"/>
                </a:lnTo>
                <a:lnTo>
                  <a:pt x="474134" y="33867"/>
                </a:lnTo>
                <a:lnTo>
                  <a:pt x="499533" y="33867"/>
                </a:lnTo>
                <a:lnTo>
                  <a:pt x="533400" y="33867"/>
                </a:lnTo>
                <a:lnTo>
                  <a:pt x="558800" y="33867"/>
                </a:lnTo>
                <a:lnTo>
                  <a:pt x="592667" y="33867"/>
                </a:lnTo>
                <a:lnTo>
                  <a:pt x="626534" y="33867"/>
                </a:lnTo>
                <a:lnTo>
                  <a:pt x="651933" y="33867"/>
                </a:lnTo>
                <a:lnTo>
                  <a:pt x="685800" y="33867"/>
                </a:lnTo>
                <a:lnTo>
                  <a:pt x="719667" y="33867"/>
                </a:lnTo>
                <a:lnTo>
                  <a:pt x="753533" y="25400"/>
                </a:lnTo>
                <a:lnTo>
                  <a:pt x="787400" y="25400"/>
                </a:lnTo>
                <a:lnTo>
                  <a:pt x="821267" y="25400"/>
                </a:lnTo>
                <a:lnTo>
                  <a:pt x="855134" y="25400"/>
                </a:lnTo>
                <a:lnTo>
                  <a:pt x="889000" y="25400"/>
                </a:lnTo>
                <a:lnTo>
                  <a:pt x="922866" y="25400"/>
                </a:lnTo>
                <a:lnTo>
                  <a:pt x="956733" y="25400"/>
                </a:lnTo>
                <a:lnTo>
                  <a:pt x="990600" y="25400"/>
                </a:lnTo>
                <a:lnTo>
                  <a:pt x="1024467" y="25400"/>
                </a:lnTo>
                <a:lnTo>
                  <a:pt x="1058333" y="25400"/>
                </a:lnTo>
                <a:lnTo>
                  <a:pt x="1092200" y="25400"/>
                </a:lnTo>
                <a:lnTo>
                  <a:pt x="1126067" y="25400"/>
                </a:lnTo>
                <a:lnTo>
                  <a:pt x="1159934" y="25400"/>
                </a:lnTo>
                <a:lnTo>
                  <a:pt x="1193800" y="25400"/>
                </a:lnTo>
                <a:lnTo>
                  <a:pt x="1227666" y="25400"/>
                </a:lnTo>
                <a:lnTo>
                  <a:pt x="1253067" y="16934"/>
                </a:lnTo>
                <a:lnTo>
                  <a:pt x="1286933" y="16934"/>
                </a:lnTo>
                <a:lnTo>
                  <a:pt x="1320800" y="16934"/>
                </a:lnTo>
                <a:lnTo>
                  <a:pt x="1354667" y="16934"/>
                </a:lnTo>
                <a:lnTo>
                  <a:pt x="1380066" y="8467"/>
                </a:lnTo>
                <a:lnTo>
                  <a:pt x="1413933" y="8467"/>
                </a:lnTo>
                <a:lnTo>
                  <a:pt x="1447800" y="8467"/>
                </a:lnTo>
                <a:lnTo>
                  <a:pt x="1473200" y="8467"/>
                </a:lnTo>
                <a:lnTo>
                  <a:pt x="1507067" y="8467"/>
                </a:lnTo>
                <a:lnTo>
                  <a:pt x="1532466" y="8467"/>
                </a:lnTo>
                <a:lnTo>
                  <a:pt x="1557867" y="0"/>
                </a:lnTo>
                <a:lnTo>
                  <a:pt x="1591733" y="0"/>
                </a:lnTo>
                <a:lnTo>
                  <a:pt x="1617134" y="0"/>
                </a:lnTo>
                <a:lnTo>
                  <a:pt x="1642533" y="0"/>
                </a:lnTo>
                <a:lnTo>
                  <a:pt x="1667933" y="0"/>
                </a:lnTo>
                <a:lnTo>
                  <a:pt x="1701800" y="0"/>
                </a:lnTo>
                <a:lnTo>
                  <a:pt x="1727200" y="0"/>
                </a:lnTo>
                <a:lnTo>
                  <a:pt x="1752600" y="0"/>
                </a:lnTo>
                <a:lnTo>
                  <a:pt x="1778000" y="0"/>
                </a:lnTo>
                <a:lnTo>
                  <a:pt x="1794933" y="0"/>
                </a:lnTo>
                <a:lnTo>
                  <a:pt x="1828800" y="0"/>
                </a:lnTo>
                <a:lnTo>
                  <a:pt x="1845734" y="0"/>
                </a:lnTo>
                <a:lnTo>
                  <a:pt x="1871133" y="0"/>
                </a:lnTo>
                <a:lnTo>
                  <a:pt x="1896533" y="0"/>
                </a:lnTo>
                <a:lnTo>
                  <a:pt x="1913466" y="0"/>
                </a:lnTo>
                <a:lnTo>
                  <a:pt x="1938867" y="0"/>
                </a:lnTo>
                <a:lnTo>
                  <a:pt x="1955800" y="0"/>
                </a:lnTo>
                <a:lnTo>
                  <a:pt x="1981200" y="0"/>
                </a:lnTo>
                <a:lnTo>
                  <a:pt x="1998134" y="0"/>
                </a:lnTo>
                <a:lnTo>
                  <a:pt x="2023533" y="0"/>
                </a:lnTo>
                <a:lnTo>
                  <a:pt x="2040467" y="8467"/>
                </a:lnTo>
                <a:lnTo>
                  <a:pt x="2065866" y="8467"/>
                </a:lnTo>
                <a:lnTo>
                  <a:pt x="2082800" y="8467"/>
                </a:lnTo>
                <a:lnTo>
                  <a:pt x="2099733" y="8467"/>
                </a:lnTo>
                <a:lnTo>
                  <a:pt x="2116667" y="8467"/>
                </a:lnTo>
                <a:lnTo>
                  <a:pt x="2125133" y="8467"/>
                </a:lnTo>
                <a:lnTo>
                  <a:pt x="2142066" y="8467"/>
                </a:lnTo>
                <a:lnTo>
                  <a:pt x="2159000" y="8467"/>
                </a:lnTo>
                <a:lnTo>
                  <a:pt x="2167467" y="8467"/>
                </a:lnTo>
                <a:lnTo>
                  <a:pt x="2175933" y="8467"/>
                </a:lnTo>
                <a:lnTo>
                  <a:pt x="2175933" y="8467"/>
                </a:lnTo>
                <a:lnTo>
                  <a:pt x="2184400" y="8467"/>
                </a:lnTo>
                <a:lnTo>
                  <a:pt x="21844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6443133" y="1346200"/>
            <a:ext cx="118535" cy="372534"/>
          </a:xfrm>
          <a:custGeom>
            <a:avLst/>
            <a:gdLst/>
            <a:ahLst/>
            <a:cxnLst/>
            <a:rect l="0" t="0" r="0" b="0"/>
            <a:pathLst>
              <a:path w="118535" h="372534">
                <a:moveTo>
                  <a:pt x="118534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16933"/>
                </a:lnTo>
                <a:lnTo>
                  <a:pt x="76201" y="25400"/>
                </a:lnTo>
                <a:lnTo>
                  <a:pt x="67733" y="33867"/>
                </a:lnTo>
                <a:lnTo>
                  <a:pt x="59267" y="50800"/>
                </a:lnTo>
                <a:lnTo>
                  <a:pt x="50800" y="67733"/>
                </a:lnTo>
                <a:lnTo>
                  <a:pt x="42334" y="93133"/>
                </a:lnTo>
                <a:lnTo>
                  <a:pt x="33867" y="110067"/>
                </a:lnTo>
                <a:lnTo>
                  <a:pt x="25400" y="135467"/>
                </a:lnTo>
                <a:lnTo>
                  <a:pt x="16934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37067"/>
                </a:lnTo>
                <a:lnTo>
                  <a:pt x="0" y="270933"/>
                </a:lnTo>
                <a:lnTo>
                  <a:pt x="0" y="296333"/>
                </a:lnTo>
                <a:lnTo>
                  <a:pt x="0" y="321733"/>
                </a:lnTo>
                <a:lnTo>
                  <a:pt x="8467" y="338667"/>
                </a:lnTo>
                <a:lnTo>
                  <a:pt x="16934" y="355600"/>
                </a:lnTo>
                <a:lnTo>
                  <a:pt x="33867" y="364067"/>
                </a:lnTo>
                <a:lnTo>
                  <a:pt x="42334" y="372533"/>
                </a:lnTo>
                <a:lnTo>
                  <a:pt x="59267" y="372533"/>
                </a:lnTo>
                <a:lnTo>
                  <a:pt x="59267" y="372533"/>
                </a:lnTo>
                <a:lnTo>
                  <a:pt x="67733" y="372533"/>
                </a:lnTo>
                <a:lnTo>
                  <a:pt x="67733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6587066" y="1456267"/>
            <a:ext cx="152401" cy="211667"/>
          </a:xfrm>
          <a:custGeom>
            <a:avLst/>
            <a:gdLst/>
            <a:ahLst/>
            <a:cxnLst/>
            <a:rect l="0" t="0" r="0" b="0"/>
            <a:pathLst>
              <a:path w="152401" h="211667">
                <a:moveTo>
                  <a:pt x="8468" y="8466"/>
                </a:moveTo>
                <a:lnTo>
                  <a:pt x="8468" y="8466"/>
                </a:lnTo>
                <a:lnTo>
                  <a:pt x="16934" y="0"/>
                </a:lnTo>
                <a:lnTo>
                  <a:pt x="25401" y="0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8" y="8466"/>
                </a:lnTo>
                <a:lnTo>
                  <a:pt x="101601" y="16933"/>
                </a:lnTo>
                <a:lnTo>
                  <a:pt x="110067" y="25400"/>
                </a:lnTo>
                <a:lnTo>
                  <a:pt x="118534" y="50800"/>
                </a:lnTo>
                <a:lnTo>
                  <a:pt x="127001" y="67733"/>
                </a:lnTo>
                <a:lnTo>
                  <a:pt x="127001" y="84666"/>
                </a:lnTo>
                <a:lnTo>
                  <a:pt x="127001" y="110066"/>
                </a:lnTo>
                <a:lnTo>
                  <a:pt x="127001" y="127000"/>
                </a:lnTo>
                <a:lnTo>
                  <a:pt x="118534" y="143933"/>
                </a:lnTo>
                <a:lnTo>
                  <a:pt x="110067" y="160866"/>
                </a:lnTo>
                <a:lnTo>
                  <a:pt x="101601" y="177800"/>
                </a:lnTo>
                <a:lnTo>
                  <a:pt x="84668" y="186266"/>
                </a:lnTo>
                <a:lnTo>
                  <a:pt x="76200" y="203200"/>
                </a:lnTo>
                <a:lnTo>
                  <a:pt x="59267" y="203200"/>
                </a:lnTo>
                <a:lnTo>
                  <a:pt x="50801" y="211666"/>
                </a:lnTo>
                <a:lnTo>
                  <a:pt x="33867" y="211666"/>
                </a:lnTo>
                <a:lnTo>
                  <a:pt x="25401" y="211666"/>
                </a:lnTo>
                <a:lnTo>
                  <a:pt x="16934" y="203200"/>
                </a:lnTo>
                <a:lnTo>
                  <a:pt x="8468" y="203200"/>
                </a:lnTo>
                <a:lnTo>
                  <a:pt x="8468" y="186266"/>
                </a:lnTo>
                <a:lnTo>
                  <a:pt x="0" y="177800"/>
                </a:lnTo>
                <a:lnTo>
                  <a:pt x="8468" y="160866"/>
                </a:lnTo>
                <a:lnTo>
                  <a:pt x="8468" y="152400"/>
                </a:lnTo>
                <a:lnTo>
                  <a:pt x="16934" y="143933"/>
                </a:lnTo>
                <a:lnTo>
                  <a:pt x="33867" y="135466"/>
                </a:lnTo>
                <a:lnTo>
                  <a:pt x="42334" y="135466"/>
                </a:lnTo>
                <a:lnTo>
                  <a:pt x="67734" y="135466"/>
                </a:lnTo>
                <a:lnTo>
                  <a:pt x="84668" y="143933"/>
                </a:lnTo>
                <a:lnTo>
                  <a:pt x="101601" y="152400"/>
                </a:lnTo>
                <a:lnTo>
                  <a:pt x="110067" y="160866"/>
                </a:lnTo>
                <a:lnTo>
                  <a:pt x="127001" y="169333"/>
                </a:lnTo>
                <a:lnTo>
                  <a:pt x="135467" y="177800"/>
                </a:lnTo>
                <a:lnTo>
                  <a:pt x="143934" y="186266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6832600" y="1456267"/>
            <a:ext cx="25401" cy="186267"/>
          </a:xfrm>
          <a:custGeom>
            <a:avLst/>
            <a:gdLst/>
            <a:ahLst/>
            <a:cxnLst/>
            <a:rect l="0" t="0" r="0" b="0"/>
            <a:pathLst>
              <a:path w="25401" h="1862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16933" y="177800"/>
                </a:lnTo>
                <a:lnTo>
                  <a:pt x="16933" y="186266"/>
                </a:lnTo>
                <a:lnTo>
                  <a:pt x="16933" y="186266"/>
                </a:lnTo>
                <a:lnTo>
                  <a:pt x="25400" y="186266"/>
                </a:lnTo>
                <a:lnTo>
                  <a:pt x="25400" y="186266"/>
                </a:lnTo>
                <a:lnTo>
                  <a:pt x="25400" y="186266"/>
                </a:lnTo>
                <a:lnTo>
                  <a:pt x="2540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6764867" y="1540933"/>
            <a:ext cx="160867" cy="33868"/>
          </a:xfrm>
          <a:custGeom>
            <a:avLst/>
            <a:gdLst/>
            <a:ahLst/>
            <a:cxnLst/>
            <a:rect l="0" t="0" r="0" b="0"/>
            <a:pathLst>
              <a:path w="160867" h="33868">
                <a:moveTo>
                  <a:pt x="8466" y="25400"/>
                </a:moveTo>
                <a:lnTo>
                  <a:pt x="8466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33866" y="33867"/>
                </a:lnTo>
                <a:lnTo>
                  <a:pt x="50799" y="33867"/>
                </a:lnTo>
                <a:lnTo>
                  <a:pt x="67733" y="33867"/>
                </a:lnTo>
                <a:lnTo>
                  <a:pt x="93133" y="33867"/>
                </a:lnTo>
                <a:lnTo>
                  <a:pt x="110066" y="25400"/>
                </a:lnTo>
                <a:lnTo>
                  <a:pt x="126999" y="25400"/>
                </a:lnTo>
                <a:lnTo>
                  <a:pt x="135467" y="16934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6968066" y="1430867"/>
            <a:ext cx="25402" cy="203201"/>
          </a:xfrm>
          <a:custGeom>
            <a:avLst/>
            <a:gdLst/>
            <a:ahLst/>
            <a:cxnLst/>
            <a:rect l="0" t="0" r="0" b="0"/>
            <a:pathLst>
              <a:path w="25402" h="203201">
                <a:moveTo>
                  <a:pt x="16934" y="0"/>
                </a:move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8468" y="76200"/>
                </a:lnTo>
                <a:lnTo>
                  <a:pt x="8468" y="93133"/>
                </a:lnTo>
                <a:lnTo>
                  <a:pt x="8468" y="118533"/>
                </a:lnTo>
                <a:lnTo>
                  <a:pt x="0" y="143933"/>
                </a:lnTo>
                <a:lnTo>
                  <a:pt x="8468" y="160866"/>
                </a:lnTo>
                <a:lnTo>
                  <a:pt x="8468" y="177800"/>
                </a:lnTo>
                <a:lnTo>
                  <a:pt x="8468" y="194733"/>
                </a:lnTo>
                <a:lnTo>
                  <a:pt x="8468" y="203200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03200"/>
                </a:lnTo>
                <a:lnTo>
                  <a:pt x="25401" y="203200"/>
                </a:lnTo>
                <a:lnTo>
                  <a:pt x="25401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6968066" y="1312333"/>
            <a:ext cx="169335" cy="372535"/>
          </a:xfrm>
          <a:custGeom>
            <a:avLst/>
            <a:gdLst/>
            <a:ahLst/>
            <a:cxnLst/>
            <a:rect l="0" t="0" r="0" b="0"/>
            <a:pathLst>
              <a:path w="169335" h="372535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33867" y="8467"/>
                </a:lnTo>
                <a:lnTo>
                  <a:pt x="50801" y="16934"/>
                </a:lnTo>
                <a:lnTo>
                  <a:pt x="67734" y="25400"/>
                </a:lnTo>
                <a:lnTo>
                  <a:pt x="93134" y="42334"/>
                </a:lnTo>
                <a:lnTo>
                  <a:pt x="110067" y="67734"/>
                </a:lnTo>
                <a:lnTo>
                  <a:pt x="127001" y="93134"/>
                </a:lnTo>
                <a:lnTo>
                  <a:pt x="143934" y="127000"/>
                </a:lnTo>
                <a:lnTo>
                  <a:pt x="152400" y="152400"/>
                </a:lnTo>
                <a:lnTo>
                  <a:pt x="160868" y="186267"/>
                </a:lnTo>
                <a:lnTo>
                  <a:pt x="169334" y="220134"/>
                </a:lnTo>
                <a:lnTo>
                  <a:pt x="169334" y="245534"/>
                </a:lnTo>
                <a:lnTo>
                  <a:pt x="169334" y="279400"/>
                </a:lnTo>
                <a:lnTo>
                  <a:pt x="160868" y="296334"/>
                </a:lnTo>
                <a:lnTo>
                  <a:pt x="152400" y="321734"/>
                </a:lnTo>
                <a:lnTo>
                  <a:pt x="143934" y="338667"/>
                </a:lnTo>
                <a:lnTo>
                  <a:pt x="135467" y="355600"/>
                </a:lnTo>
                <a:lnTo>
                  <a:pt x="127001" y="364067"/>
                </a:lnTo>
                <a:lnTo>
                  <a:pt x="118534" y="372534"/>
                </a:lnTo>
                <a:lnTo>
                  <a:pt x="110067" y="372534"/>
                </a:lnTo>
                <a:lnTo>
                  <a:pt x="110067" y="372534"/>
                </a:lnTo>
                <a:lnTo>
                  <a:pt x="110067" y="364067"/>
                </a:lnTo>
                <a:lnTo>
                  <a:pt x="110067" y="364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7137400" y="1244600"/>
            <a:ext cx="101601" cy="127001"/>
          </a:xfrm>
          <a:custGeom>
            <a:avLst/>
            <a:gdLst/>
            <a:ahLst/>
            <a:cxnLst/>
            <a:rect l="0" t="0" r="0" b="0"/>
            <a:pathLst>
              <a:path w="101601" h="1270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59266" y="25400"/>
                </a:lnTo>
                <a:lnTo>
                  <a:pt x="67734" y="33867"/>
                </a:lnTo>
                <a:lnTo>
                  <a:pt x="76200" y="50800"/>
                </a:lnTo>
                <a:lnTo>
                  <a:pt x="76200" y="67733"/>
                </a:lnTo>
                <a:lnTo>
                  <a:pt x="76200" y="76200"/>
                </a:lnTo>
                <a:lnTo>
                  <a:pt x="67734" y="93133"/>
                </a:lnTo>
                <a:lnTo>
                  <a:pt x="67734" y="101600"/>
                </a:lnTo>
                <a:lnTo>
                  <a:pt x="50800" y="110067"/>
                </a:lnTo>
                <a:lnTo>
                  <a:pt x="42333" y="118533"/>
                </a:lnTo>
                <a:lnTo>
                  <a:pt x="33867" y="118533"/>
                </a:lnTo>
                <a:lnTo>
                  <a:pt x="25400" y="127000"/>
                </a:lnTo>
                <a:lnTo>
                  <a:pt x="16933" y="127000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10067"/>
                </a:lnTo>
                <a:lnTo>
                  <a:pt x="0" y="101600"/>
                </a:lnTo>
                <a:lnTo>
                  <a:pt x="0" y="101600"/>
                </a:lnTo>
                <a:lnTo>
                  <a:pt x="0" y="93133"/>
                </a:lnTo>
                <a:lnTo>
                  <a:pt x="0" y="84667"/>
                </a:lnTo>
                <a:lnTo>
                  <a:pt x="8467" y="84667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50800" y="84667"/>
                </a:lnTo>
                <a:lnTo>
                  <a:pt x="59266" y="84667"/>
                </a:lnTo>
                <a:lnTo>
                  <a:pt x="67734" y="93133"/>
                </a:lnTo>
                <a:lnTo>
                  <a:pt x="76200" y="93133"/>
                </a:lnTo>
                <a:lnTo>
                  <a:pt x="93133" y="101600"/>
                </a:lnTo>
                <a:lnTo>
                  <a:pt x="93133" y="101600"/>
                </a:lnTo>
                <a:lnTo>
                  <a:pt x="93133" y="101600"/>
                </a:lnTo>
                <a:lnTo>
                  <a:pt x="101600" y="101600"/>
                </a:lnTo>
                <a:lnTo>
                  <a:pt x="101600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7281334" y="1422400"/>
            <a:ext cx="25400" cy="177801"/>
          </a:xfrm>
          <a:custGeom>
            <a:avLst/>
            <a:gdLst/>
            <a:ahLst/>
            <a:cxnLst/>
            <a:rect l="0" t="0" r="0" b="0"/>
            <a:pathLst>
              <a:path w="25400" h="177801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399" y="50800"/>
                </a:lnTo>
                <a:lnTo>
                  <a:pt x="25399" y="67733"/>
                </a:lnTo>
                <a:lnTo>
                  <a:pt x="25399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7171267" y="1490133"/>
            <a:ext cx="186268" cy="16935"/>
          </a:xfrm>
          <a:custGeom>
            <a:avLst/>
            <a:gdLst/>
            <a:ahLst/>
            <a:cxnLst/>
            <a:rect l="0" t="0" r="0" b="0"/>
            <a:pathLst>
              <a:path w="1862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6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101599" y="16934"/>
                </a:lnTo>
                <a:lnTo>
                  <a:pt x="118533" y="16934"/>
                </a:lnTo>
                <a:lnTo>
                  <a:pt x="135466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69333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7450667" y="1253067"/>
            <a:ext cx="135468" cy="330201"/>
          </a:xfrm>
          <a:custGeom>
            <a:avLst/>
            <a:gdLst/>
            <a:ahLst/>
            <a:cxnLst/>
            <a:rect l="0" t="0" r="0" b="0"/>
            <a:pathLst>
              <a:path w="135468" h="330201">
                <a:moveTo>
                  <a:pt x="135467" y="0"/>
                </a:moveTo>
                <a:lnTo>
                  <a:pt x="126999" y="0"/>
                </a:lnTo>
                <a:lnTo>
                  <a:pt x="126999" y="0"/>
                </a:lnTo>
                <a:lnTo>
                  <a:pt x="126999" y="8466"/>
                </a:lnTo>
                <a:lnTo>
                  <a:pt x="126999" y="8466"/>
                </a:lnTo>
                <a:lnTo>
                  <a:pt x="118533" y="8466"/>
                </a:lnTo>
                <a:lnTo>
                  <a:pt x="110066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6" y="42333"/>
                </a:lnTo>
                <a:lnTo>
                  <a:pt x="76200" y="59266"/>
                </a:lnTo>
                <a:lnTo>
                  <a:pt x="67733" y="67733"/>
                </a:lnTo>
                <a:lnTo>
                  <a:pt x="59267" y="84666"/>
                </a:lnTo>
                <a:lnTo>
                  <a:pt x="50799" y="101600"/>
                </a:lnTo>
                <a:lnTo>
                  <a:pt x="33866" y="127000"/>
                </a:lnTo>
                <a:lnTo>
                  <a:pt x="25400" y="143933"/>
                </a:lnTo>
                <a:lnTo>
                  <a:pt x="16933" y="160866"/>
                </a:lnTo>
                <a:lnTo>
                  <a:pt x="8466" y="186266"/>
                </a:lnTo>
                <a:lnTo>
                  <a:pt x="8466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6"/>
                </a:lnTo>
                <a:lnTo>
                  <a:pt x="8466" y="279400"/>
                </a:lnTo>
                <a:lnTo>
                  <a:pt x="16933" y="296333"/>
                </a:lnTo>
                <a:lnTo>
                  <a:pt x="25400" y="304800"/>
                </a:lnTo>
                <a:lnTo>
                  <a:pt x="33866" y="313266"/>
                </a:lnTo>
                <a:lnTo>
                  <a:pt x="50799" y="321733"/>
                </a:lnTo>
                <a:lnTo>
                  <a:pt x="67733" y="330200"/>
                </a:lnTo>
                <a:lnTo>
                  <a:pt x="76200" y="330200"/>
                </a:lnTo>
                <a:lnTo>
                  <a:pt x="76200" y="330200"/>
                </a:lnTo>
                <a:lnTo>
                  <a:pt x="84666" y="330200"/>
                </a:lnTo>
                <a:lnTo>
                  <a:pt x="84666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7535333" y="1439333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1" y="0"/>
                </a:lnTo>
                <a:lnTo>
                  <a:pt x="67734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16934"/>
                </a:lnTo>
                <a:lnTo>
                  <a:pt x="127001" y="16934"/>
                </a:lnTo>
                <a:lnTo>
                  <a:pt x="127001" y="16934"/>
                </a:lnTo>
                <a:lnTo>
                  <a:pt x="135467" y="16934"/>
                </a:lnTo>
                <a:lnTo>
                  <a:pt x="135467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7696200" y="1354667"/>
            <a:ext cx="127001" cy="211667"/>
          </a:xfrm>
          <a:custGeom>
            <a:avLst/>
            <a:gdLst/>
            <a:ahLst/>
            <a:cxnLst/>
            <a:rect l="0" t="0" r="0" b="0"/>
            <a:pathLst>
              <a:path w="127001" h="211667">
                <a:moveTo>
                  <a:pt x="0" y="50800"/>
                </a:moveTo>
                <a:lnTo>
                  <a:pt x="8467" y="42333"/>
                </a:lnTo>
                <a:lnTo>
                  <a:pt x="8467" y="42333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6"/>
                </a:lnTo>
                <a:lnTo>
                  <a:pt x="33866" y="8466"/>
                </a:lnTo>
                <a:lnTo>
                  <a:pt x="42334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8466"/>
                </a:lnTo>
                <a:lnTo>
                  <a:pt x="93133" y="25400"/>
                </a:lnTo>
                <a:lnTo>
                  <a:pt x="101600" y="33866"/>
                </a:lnTo>
                <a:lnTo>
                  <a:pt x="101600" y="59266"/>
                </a:lnTo>
                <a:lnTo>
                  <a:pt x="110066" y="76200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93133" y="160866"/>
                </a:lnTo>
                <a:lnTo>
                  <a:pt x="93133" y="169333"/>
                </a:lnTo>
                <a:lnTo>
                  <a:pt x="76200" y="177800"/>
                </a:lnTo>
                <a:lnTo>
                  <a:pt x="67733" y="194733"/>
                </a:lnTo>
                <a:lnTo>
                  <a:pt x="59267" y="194733"/>
                </a:lnTo>
                <a:lnTo>
                  <a:pt x="50800" y="203200"/>
                </a:lnTo>
                <a:lnTo>
                  <a:pt x="42334" y="203200"/>
                </a:lnTo>
                <a:lnTo>
                  <a:pt x="33866" y="203200"/>
                </a:lnTo>
                <a:lnTo>
                  <a:pt x="25400" y="203200"/>
                </a:lnTo>
                <a:lnTo>
                  <a:pt x="16933" y="194733"/>
                </a:lnTo>
                <a:lnTo>
                  <a:pt x="8467" y="194733"/>
                </a:lnTo>
                <a:lnTo>
                  <a:pt x="8467" y="177800"/>
                </a:lnTo>
                <a:lnTo>
                  <a:pt x="8467" y="169333"/>
                </a:lnTo>
                <a:lnTo>
                  <a:pt x="16933" y="160866"/>
                </a:lnTo>
                <a:lnTo>
                  <a:pt x="16933" y="152400"/>
                </a:lnTo>
                <a:lnTo>
                  <a:pt x="33866" y="143933"/>
                </a:lnTo>
                <a:lnTo>
                  <a:pt x="42334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76200" y="152400"/>
                </a:lnTo>
                <a:lnTo>
                  <a:pt x="93133" y="160866"/>
                </a:lnTo>
                <a:lnTo>
                  <a:pt x="101600" y="169333"/>
                </a:lnTo>
                <a:lnTo>
                  <a:pt x="110066" y="186266"/>
                </a:lnTo>
                <a:lnTo>
                  <a:pt x="118534" y="194733"/>
                </a:lnTo>
                <a:lnTo>
                  <a:pt x="127000" y="203200"/>
                </a:lnTo>
                <a:lnTo>
                  <a:pt x="127000" y="203200"/>
                </a:lnTo>
                <a:lnTo>
                  <a:pt x="127000" y="211666"/>
                </a:lnTo>
                <a:lnTo>
                  <a:pt x="127000" y="211666"/>
                </a:lnTo>
                <a:lnTo>
                  <a:pt x="127000" y="211666"/>
                </a:lnTo>
                <a:lnTo>
                  <a:pt x="127000" y="211666"/>
                </a:lnTo>
                <a:lnTo>
                  <a:pt x="127000" y="211666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7890934" y="1456267"/>
            <a:ext cx="16934" cy="8467"/>
          </a:xfrm>
          <a:custGeom>
            <a:avLst/>
            <a:gdLst/>
            <a:ahLst/>
            <a:cxnLst/>
            <a:rect l="0" t="0" r="0" b="0"/>
            <a:pathLst>
              <a:path w="16934" h="8467">
                <a:moveTo>
                  <a:pt x="0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7941733" y="1464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7975600" y="1456267"/>
            <a:ext cx="25401" cy="16934"/>
          </a:xfrm>
          <a:custGeom>
            <a:avLst/>
            <a:gdLst/>
            <a:ahLst/>
            <a:cxnLst/>
            <a:rect l="0" t="0" r="0" b="0"/>
            <a:pathLst>
              <a:path w="25401" h="16934">
                <a:moveTo>
                  <a:pt x="0" y="16933"/>
                </a:moveTo>
                <a:lnTo>
                  <a:pt x="8467" y="16933"/>
                </a:lnTo>
                <a:lnTo>
                  <a:pt x="8467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8026400" y="1320800"/>
            <a:ext cx="203201" cy="270934"/>
          </a:xfrm>
          <a:custGeom>
            <a:avLst/>
            <a:gdLst/>
            <a:ahLst/>
            <a:cxnLst/>
            <a:rect l="0" t="0" r="0" b="0"/>
            <a:pathLst>
              <a:path w="203201" h="270934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8467"/>
                </a:lnTo>
                <a:lnTo>
                  <a:pt x="93134" y="16933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0067" y="33867"/>
                </a:lnTo>
                <a:lnTo>
                  <a:pt x="101600" y="50800"/>
                </a:lnTo>
                <a:lnTo>
                  <a:pt x="101600" y="59267"/>
                </a:lnTo>
                <a:lnTo>
                  <a:pt x="93134" y="67733"/>
                </a:lnTo>
                <a:lnTo>
                  <a:pt x="84666" y="76200"/>
                </a:lnTo>
                <a:lnTo>
                  <a:pt x="76200" y="84667"/>
                </a:lnTo>
                <a:lnTo>
                  <a:pt x="67733" y="84667"/>
                </a:lnTo>
                <a:lnTo>
                  <a:pt x="67733" y="93133"/>
                </a:lnTo>
                <a:lnTo>
                  <a:pt x="67733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6" y="101600"/>
                </a:lnTo>
                <a:lnTo>
                  <a:pt x="93134" y="101600"/>
                </a:lnTo>
                <a:lnTo>
                  <a:pt x="101600" y="101600"/>
                </a:lnTo>
                <a:lnTo>
                  <a:pt x="118533" y="101600"/>
                </a:lnTo>
                <a:lnTo>
                  <a:pt x="135467" y="101600"/>
                </a:lnTo>
                <a:lnTo>
                  <a:pt x="152400" y="101600"/>
                </a:lnTo>
                <a:lnTo>
                  <a:pt x="160866" y="101600"/>
                </a:lnTo>
                <a:lnTo>
                  <a:pt x="177800" y="110067"/>
                </a:lnTo>
                <a:lnTo>
                  <a:pt x="186267" y="118533"/>
                </a:lnTo>
                <a:lnTo>
                  <a:pt x="194733" y="135467"/>
                </a:lnTo>
                <a:lnTo>
                  <a:pt x="203200" y="152400"/>
                </a:lnTo>
                <a:lnTo>
                  <a:pt x="203200" y="169333"/>
                </a:lnTo>
                <a:lnTo>
                  <a:pt x="203200" y="186267"/>
                </a:lnTo>
                <a:lnTo>
                  <a:pt x="194733" y="194733"/>
                </a:lnTo>
                <a:lnTo>
                  <a:pt x="194733" y="211667"/>
                </a:lnTo>
                <a:lnTo>
                  <a:pt x="177800" y="228600"/>
                </a:lnTo>
                <a:lnTo>
                  <a:pt x="169334" y="245533"/>
                </a:lnTo>
                <a:lnTo>
                  <a:pt x="160866" y="254000"/>
                </a:lnTo>
                <a:lnTo>
                  <a:pt x="152400" y="262467"/>
                </a:lnTo>
                <a:lnTo>
                  <a:pt x="135467" y="270933"/>
                </a:lnTo>
                <a:lnTo>
                  <a:pt x="127000" y="270933"/>
                </a:lnTo>
                <a:lnTo>
                  <a:pt x="118533" y="270933"/>
                </a:lnTo>
                <a:lnTo>
                  <a:pt x="110067" y="270933"/>
                </a:lnTo>
                <a:lnTo>
                  <a:pt x="101600" y="262467"/>
                </a:lnTo>
                <a:lnTo>
                  <a:pt x="101600" y="254000"/>
                </a:lnTo>
                <a:lnTo>
                  <a:pt x="93134" y="245533"/>
                </a:lnTo>
                <a:lnTo>
                  <a:pt x="93134" y="245533"/>
                </a:lnTo>
                <a:lnTo>
                  <a:pt x="93134" y="237067"/>
                </a:lnTo>
                <a:lnTo>
                  <a:pt x="93134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8195734" y="12615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8212667" y="1244600"/>
            <a:ext cx="135468" cy="381001"/>
          </a:xfrm>
          <a:custGeom>
            <a:avLst/>
            <a:gdLst/>
            <a:ahLst/>
            <a:cxnLst/>
            <a:rect l="0" t="0" r="0" b="0"/>
            <a:pathLst>
              <a:path w="135468" h="381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25400" y="8467"/>
                </a:lnTo>
                <a:lnTo>
                  <a:pt x="33866" y="16933"/>
                </a:lnTo>
                <a:lnTo>
                  <a:pt x="50799" y="25400"/>
                </a:lnTo>
                <a:lnTo>
                  <a:pt x="67733" y="42333"/>
                </a:lnTo>
                <a:lnTo>
                  <a:pt x="84666" y="59267"/>
                </a:lnTo>
                <a:lnTo>
                  <a:pt x="101600" y="84667"/>
                </a:lnTo>
                <a:lnTo>
                  <a:pt x="118533" y="118533"/>
                </a:lnTo>
                <a:lnTo>
                  <a:pt x="126999" y="143933"/>
                </a:lnTo>
                <a:lnTo>
                  <a:pt x="135467" y="169333"/>
                </a:lnTo>
                <a:lnTo>
                  <a:pt x="135467" y="203200"/>
                </a:lnTo>
                <a:lnTo>
                  <a:pt x="135467" y="228600"/>
                </a:lnTo>
                <a:lnTo>
                  <a:pt x="135467" y="262467"/>
                </a:lnTo>
                <a:lnTo>
                  <a:pt x="135467" y="287867"/>
                </a:lnTo>
                <a:lnTo>
                  <a:pt x="126999" y="304800"/>
                </a:lnTo>
                <a:lnTo>
                  <a:pt x="118533" y="330200"/>
                </a:lnTo>
                <a:lnTo>
                  <a:pt x="118533" y="347133"/>
                </a:lnTo>
                <a:lnTo>
                  <a:pt x="110066" y="364067"/>
                </a:lnTo>
                <a:lnTo>
                  <a:pt x="110066" y="372533"/>
                </a:lnTo>
                <a:lnTo>
                  <a:pt x="101600" y="372533"/>
                </a:lnTo>
                <a:lnTo>
                  <a:pt x="101600" y="381000"/>
                </a:lnTo>
                <a:lnTo>
                  <a:pt x="101600" y="372533"/>
                </a:lnTo>
                <a:lnTo>
                  <a:pt x="101600" y="372533"/>
                </a:lnTo>
                <a:lnTo>
                  <a:pt x="101600" y="372533"/>
                </a:lnTo>
                <a:lnTo>
                  <a:pt x="101600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8288867" y="1236133"/>
            <a:ext cx="33867" cy="42335"/>
          </a:xfrm>
          <a:custGeom>
            <a:avLst/>
            <a:gdLst/>
            <a:ahLst/>
            <a:cxnLst/>
            <a:rect l="0" t="0" r="0" b="0"/>
            <a:pathLst>
              <a:path w="33867" h="42335">
                <a:moveTo>
                  <a:pt x="8466" y="42334"/>
                </a:move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8356600" y="1227667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8424334" y="1244600"/>
            <a:ext cx="16934" cy="50801"/>
          </a:xfrm>
          <a:custGeom>
            <a:avLst/>
            <a:gdLst/>
            <a:ahLst/>
            <a:cxnLst/>
            <a:rect l="0" t="0" r="0" b="0"/>
            <a:pathLst>
              <a:path w="16934" h="50801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8356600" y="1278467"/>
            <a:ext cx="118534" cy="50801"/>
          </a:xfrm>
          <a:custGeom>
            <a:avLst/>
            <a:gdLst/>
            <a:ahLst/>
            <a:cxnLst/>
            <a:rect l="0" t="0" r="0" b="0"/>
            <a:pathLst>
              <a:path w="118534" h="50801">
                <a:moveTo>
                  <a:pt x="42333" y="50800"/>
                </a:moveTo>
                <a:lnTo>
                  <a:pt x="42333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0" y="33866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25400" y="8466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93133" y="8466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8551333" y="1371600"/>
            <a:ext cx="101602" cy="8468"/>
          </a:xfrm>
          <a:custGeom>
            <a:avLst/>
            <a:gdLst/>
            <a:ahLst/>
            <a:cxnLst/>
            <a:rect l="0" t="0" r="0" b="0"/>
            <a:pathLst>
              <a:path w="101602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1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601" y="8467"/>
                </a:lnTo>
                <a:lnTo>
                  <a:pt x="101601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8525933" y="1490133"/>
            <a:ext cx="101601" cy="16935"/>
          </a:xfrm>
          <a:custGeom>
            <a:avLst/>
            <a:gdLst/>
            <a:ahLst/>
            <a:cxnLst/>
            <a:rect l="0" t="0" r="0" b="0"/>
            <a:pathLst>
              <a:path w="101601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42333" y="8467"/>
                </a:lnTo>
                <a:lnTo>
                  <a:pt x="59267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0160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8932333" y="1193800"/>
            <a:ext cx="1007534" cy="465668"/>
          </a:xfrm>
          <a:custGeom>
            <a:avLst/>
            <a:gdLst/>
            <a:ahLst/>
            <a:cxnLst/>
            <a:rect l="0" t="0" r="0" b="0"/>
            <a:pathLst>
              <a:path w="1007534" h="465668">
                <a:moveTo>
                  <a:pt x="0" y="169333"/>
                </a:move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8467" y="177800"/>
                </a:lnTo>
                <a:lnTo>
                  <a:pt x="8467" y="177800"/>
                </a:lnTo>
                <a:lnTo>
                  <a:pt x="16933" y="186267"/>
                </a:lnTo>
                <a:lnTo>
                  <a:pt x="16933" y="203200"/>
                </a:lnTo>
                <a:lnTo>
                  <a:pt x="16933" y="211667"/>
                </a:lnTo>
                <a:lnTo>
                  <a:pt x="25401" y="228600"/>
                </a:lnTo>
                <a:lnTo>
                  <a:pt x="33867" y="245533"/>
                </a:lnTo>
                <a:lnTo>
                  <a:pt x="33867" y="270933"/>
                </a:lnTo>
                <a:lnTo>
                  <a:pt x="42334" y="296333"/>
                </a:lnTo>
                <a:lnTo>
                  <a:pt x="50800" y="321733"/>
                </a:lnTo>
                <a:lnTo>
                  <a:pt x="50800" y="347133"/>
                </a:lnTo>
                <a:lnTo>
                  <a:pt x="59267" y="372533"/>
                </a:lnTo>
                <a:lnTo>
                  <a:pt x="59267" y="389467"/>
                </a:lnTo>
                <a:lnTo>
                  <a:pt x="67734" y="414867"/>
                </a:lnTo>
                <a:lnTo>
                  <a:pt x="76200" y="431800"/>
                </a:lnTo>
                <a:lnTo>
                  <a:pt x="76200" y="448733"/>
                </a:lnTo>
                <a:lnTo>
                  <a:pt x="84667" y="457200"/>
                </a:lnTo>
                <a:lnTo>
                  <a:pt x="84667" y="465667"/>
                </a:lnTo>
                <a:lnTo>
                  <a:pt x="93133" y="465667"/>
                </a:lnTo>
                <a:lnTo>
                  <a:pt x="101601" y="465667"/>
                </a:lnTo>
                <a:lnTo>
                  <a:pt x="101601" y="465667"/>
                </a:lnTo>
                <a:lnTo>
                  <a:pt x="110067" y="457200"/>
                </a:lnTo>
                <a:lnTo>
                  <a:pt x="110067" y="448733"/>
                </a:lnTo>
                <a:lnTo>
                  <a:pt x="118534" y="431800"/>
                </a:lnTo>
                <a:lnTo>
                  <a:pt x="118534" y="414867"/>
                </a:lnTo>
                <a:lnTo>
                  <a:pt x="118534" y="389467"/>
                </a:lnTo>
                <a:lnTo>
                  <a:pt x="118534" y="364067"/>
                </a:lnTo>
                <a:lnTo>
                  <a:pt x="110067" y="338667"/>
                </a:lnTo>
                <a:lnTo>
                  <a:pt x="110067" y="304800"/>
                </a:lnTo>
                <a:lnTo>
                  <a:pt x="110067" y="270933"/>
                </a:lnTo>
                <a:lnTo>
                  <a:pt x="101601" y="245533"/>
                </a:lnTo>
                <a:lnTo>
                  <a:pt x="101601" y="211667"/>
                </a:lnTo>
                <a:lnTo>
                  <a:pt x="101601" y="186267"/>
                </a:lnTo>
                <a:lnTo>
                  <a:pt x="101601" y="169333"/>
                </a:lnTo>
                <a:lnTo>
                  <a:pt x="101601" y="143933"/>
                </a:lnTo>
                <a:lnTo>
                  <a:pt x="101601" y="127000"/>
                </a:lnTo>
                <a:lnTo>
                  <a:pt x="101601" y="110067"/>
                </a:lnTo>
                <a:lnTo>
                  <a:pt x="101601" y="93133"/>
                </a:lnTo>
                <a:lnTo>
                  <a:pt x="101601" y="76200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33867"/>
                </a:lnTo>
                <a:lnTo>
                  <a:pt x="118534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35467" y="8467"/>
                </a:lnTo>
                <a:lnTo>
                  <a:pt x="143934" y="8467"/>
                </a:lnTo>
                <a:lnTo>
                  <a:pt x="160867" y="8467"/>
                </a:lnTo>
                <a:lnTo>
                  <a:pt x="177801" y="16933"/>
                </a:lnTo>
                <a:lnTo>
                  <a:pt x="194734" y="16933"/>
                </a:lnTo>
                <a:lnTo>
                  <a:pt x="220134" y="16933"/>
                </a:lnTo>
                <a:lnTo>
                  <a:pt x="245533" y="16933"/>
                </a:lnTo>
                <a:lnTo>
                  <a:pt x="270934" y="16933"/>
                </a:lnTo>
                <a:lnTo>
                  <a:pt x="296334" y="16933"/>
                </a:lnTo>
                <a:lnTo>
                  <a:pt x="321733" y="8467"/>
                </a:lnTo>
                <a:lnTo>
                  <a:pt x="355600" y="8467"/>
                </a:lnTo>
                <a:lnTo>
                  <a:pt x="389467" y="8467"/>
                </a:lnTo>
                <a:lnTo>
                  <a:pt x="423334" y="16933"/>
                </a:lnTo>
                <a:lnTo>
                  <a:pt x="457200" y="16933"/>
                </a:lnTo>
                <a:lnTo>
                  <a:pt x="499534" y="16933"/>
                </a:lnTo>
                <a:lnTo>
                  <a:pt x="533400" y="16933"/>
                </a:lnTo>
                <a:lnTo>
                  <a:pt x="575734" y="16933"/>
                </a:lnTo>
                <a:lnTo>
                  <a:pt x="609600" y="16933"/>
                </a:lnTo>
                <a:lnTo>
                  <a:pt x="651934" y="16933"/>
                </a:lnTo>
                <a:lnTo>
                  <a:pt x="685800" y="16933"/>
                </a:lnTo>
                <a:lnTo>
                  <a:pt x="728134" y="16933"/>
                </a:lnTo>
                <a:lnTo>
                  <a:pt x="762000" y="8467"/>
                </a:lnTo>
                <a:lnTo>
                  <a:pt x="787401" y="8467"/>
                </a:lnTo>
                <a:lnTo>
                  <a:pt x="821267" y="0"/>
                </a:lnTo>
                <a:lnTo>
                  <a:pt x="846667" y="0"/>
                </a:lnTo>
                <a:lnTo>
                  <a:pt x="880533" y="0"/>
                </a:lnTo>
                <a:lnTo>
                  <a:pt x="905934" y="0"/>
                </a:lnTo>
                <a:lnTo>
                  <a:pt x="931333" y="0"/>
                </a:lnTo>
                <a:lnTo>
                  <a:pt x="948267" y="0"/>
                </a:lnTo>
                <a:lnTo>
                  <a:pt x="973667" y="8467"/>
                </a:lnTo>
                <a:lnTo>
                  <a:pt x="990601" y="8467"/>
                </a:lnTo>
                <a:lnTo>
                  <a:pt x="999067" y="16933"/>
                </a:lnTo>
                <a:lnTo>
                  <a:pt x="999067" y="16933"/>
                </a:lnTo>
                <a:lnTo>
                  <a:pt x="1007533" y="25400"/>
                </a:lnTo>
                <a:lnTo>
                  <a:pt x="10075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9160933" y="1320800"/>
            <a:ext cx="169334" cy="270934"/>
          </a:xfrm>
          <a:custGeom>
            <a:avLst/>
            <a:gdLst/>
            <a:ahLst/>
            <a:cxnLst/>
            <a:rect l="0" t="0" r="0" b="0"/>
            <a:pathLst>
              <a:path w="169334" h="270934">
                <a:moveTo>
                  <a:pt x="169333" y="59267"/>
                </a:moveTo>
                <a:lnTo>
                  <a:pt x="169333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0800"/>
                </a:lnTo>
                <a:lnTo>
                  <a:pt x="152400" y="42333"/>
                </a:lnTo>
                <a:lnTo>
                  <a:pt x="143934" y="42333"/>
                </a:lnTo>
                <a:lnTo>
                  <a:pt x="135467" y="33867"/>
                </a:lnTo>
                <a:lnTo>
                  <a:pt x="127000" y="25400"/>
                </a:lnTo>
                <a:lnTo>
                  <a:pt x="110067" y="16933"/>
                </a:lnTo>
                <a:lnTo>
                  <a:pt x="101601" y="8467"/>
                </a:lnTo>
                <a:lnTo>
                  <a:pt x="84667" y="8467"/>
                </a:lnTo>
                <a:lnTo>
                  <a:pt x="67734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25401" y="16933"/>
                </a:lnTo>
                <a:lnTo>
                  <a:pt x="16933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1" y="160867"/>
                </a:lnTo>
                <a:lnTo>
                  <a:pt x="42334" y="169333"/>
                </a:lnTo>
                <a:lnTo>
                  <a:pt x="50800" y="169333"/>
                </a:lnTo>
                <a:lnTo>
                  <a:pt x="67734" y="169333"/>
                </a:lnTo>
                <a:lnTo>
                  <a:pt x="76200" y="160867"/>
                </a:lnTo>
                <a:lnTo>
                  <a:pt x="93133" y="152400"/>
                </a:lnTo>
                <a:lnTo>
                  <a:pt x="101601" y="152400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0" y="101600"/>
                </a:lnTo>
                <a:lnTo>
                  <a:pt x="127000" y="93133"/>
                </a:lnTo>
                <a:lnTo>
                  <a:pt x="127000" y="84667"/>
                </a:lnTo>
                <a:lnTo>
                  <a:pt x="127000" y="76200"/>
                </a:lnTo>
                <a:lnTo>
                  <a:pt x="135467" y="76200"/>
                </a:lnTo>
                <a:lnTo>
                  <a:pt x="135467" y="76200"/>
                </a:lnTo>
                <a:lnTo>
                  <a:pt x="127000" y="84667"/>
                </a:lnTo>
                <a:lnTo>
                  <a:pt x="127000" y="93133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27000" y="152400"/>
                </a:lnTo>
                <a:lnTo>
                  <a:pt x="127000" y="169333"/>
                </a:lnTo>
                <a:lnTo>
                  <a:pt x="127000" y="186267"/>
                </a:lnTo>
                <a:lnTo>
                  <a:pt x="127000" y="211667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27000" y="254000"/>
                </a:lnTo>
                <a:lnTo>
                  <a:pt x="127000" y="262467"/>
                </a:lnTo>
                <a:lnTo>
                  <a:pt x="135467" y="270933"/>
                </a:lnTo>
                <a:lnTo>
                  <a:pt x="135467" y="270933"/>
                </a:lnTo>
                <a:lnTo>
                  <a:pt x="143934" y="262467"/>
                </a:lnTo>
                <a:lnTo>
                  <a:pt x="143934" y="262467"/>
                </a:lnTo>
                <a:lnTo>
                  <a:pt x="152400" y="262467"/>
                </a:lnTo>
                <a:lnTo>
                  <a:pt x="15240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9440333" y="1397000"/>
            <a:ext cx="33868" cy="186268"/>
          </a:xfrm>
          <a:custGeom>
            <a:avLst/>
            <a:gdLst/>
            <a:ahLst/>
            <a:cxnLst/>
            <a:rect l="0" t="0" r="0" b="0"/>
            <a:pathLst>
              <a:path w="33868" h="1862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7" y="93133"/>
                </a:lnTo>
                <a:lnTo>
                  <a:pt x="33867" y="110067"/>
                </a:lnTo>
                <a:lnTo>
                  <a:pt x="33867" y="135467"/>
                </a:lnTo>
                <a:lnTo>
                  <a:pt x="33867" y="152400"/>
                </a:lnTo>
                <a:lnTo>
                  <a:pt x="25400" y="169333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86267"/>
                </a:lnTo>
                <a:lnTo>
                  <a:pt x="16934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9381067" y="1498600"/>
            <a:ext cx="110068" cy="8468"/>
          </a:xfrm>
          <a:custGeom>
            <a:avLst/>
            <a:gdLst/>
            <a:ahLst/>
            <a:cxnLst/>
            <a:rect l="0" t="0" r="0" b="0"/>
            <a:pathLst>
              <a:path w="1100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9652000" y="1346200"/>
            <a:ext cx="152401" cy="220134"/>
          </a:xfrm>
          <a:custGeom>
            <a:avLst/>
            <a:gdLst/>
            <a:ahLst/>
            <a:cxnLst/>
            <a:rect l="0" t="0" r="0" b="0"/>
            <a:pathLst>
              <a:path w="152401" h="220134">
                <a:moveTo>
                  <a:pt x="0" y="33867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4" y="8467"/>
                </a:lnTo>
                <a:lnTo>
                  <a:pt x="84667" y="8467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8534" y="84667"/>
                </a:lnTo>
                <a:lnTo>
                  <a:pt x="110067" y="101600"/>
                </a:lnTo>
                <a:lnTo>
                  <a:pt x="110067" y="127000"/>
                </a:lnTo>
                <a:lnTo>
                  <a:pt x="101600" y="143933"/>
                </a:lnTo>
                <a:lnTo>
                  <a:pt x="93133" y="169333"/>
                </a:lnTo>
                <a:lnTo>
                  <a:pt x="84667" y="177800"/>
                </a:lnTo>
                <a:lnTo>
                  <a:pt x="76200" y="194733"/>
                </a:lnTo>
                <a:lnTo>
                  <a:pt x="59266" y="203200"/>
                </a:lnTo>
                <a:lnTo>
                  <a:pt x="50800" y="211667"/>
                </a:lnTo>
                <a:lnTo>
                  <a:pt x="42333" y="211667"/>
                </a:lnTo>
                <a:lnTo>
                  <a:pt x="25400" y="211667"/>
                </a:lnTo>
                <a:lnTo>
                  <a:pt x="16933" y="211667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86267"/>
                </a:lnTo>
                <a:lnTo>
                  <a:pt x="8467" y="177800"/>
                </a:lnTo>
                <a:lnTo>
                  <a:pt x="16933" y="160867"/>
                </a:lnTo>
                <a:lnTo>
                  <a:pt x="25400" y="152400"/>
                </a:lnTo>
                <a:lnTo>
                  <a:pt x="33867" y="143933"/>
                </a:lnTo>
                <a:lnTo>
                  <a:pt x="50800" y="135467"/>
                </a:lnTo>
                <a:lnTo>
                  <a:pt x="59266" y="127000"/>
                </a:lnTo>
                <a:lnTo>
                  <a:pt x="76200" y="127000"/>
                </a:lnTo>
                <a:lnTo>
                  <a:pt x="93133" y="135467"/>
                </a:lnTo>
                <a:lnTo>
                  <a:pt x="110067" y="143933"/>
                </a:lnTo>
                <a:lnTo>
                  <a:pt x="118534" y="152400"/>
                </a:lnTo>
                <a:lnTo>
                  <a:pt x="135466" y="160867"/>
                </a:lnTo>
                <a:lnTo>
                  <a:pt x="135466" y="177800"/>
                </a:lnTo>
                <a:lnTo>
                  <a:pt x="143934" y="186267"/>
                </a:lnTo>
                <a:lnTo>
                  <a:pt x="143934" y="203200"/>
                </a:lnTo>
                <a:lnTo>
                  <a:pt x="152400" y="211667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43934" y="220133"/>
                </a:lnTo>
                <a:lnTo>
                  <a:pt x="143934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9838267" y="1363133"/>
            <a:ext cx="177800" cy="245535"/>
          </a:xfrm>
          <a:custGeom>
            <a:avLst/>
            <a:gdLst/>
            <a:ahLst/>
            <a:cxnLst/>
            <a:rect l="0" t="0" r="0" b="0"/>
            <a:pathLst>
              <a:path w="177800" h="245535">
                <a:moveTo>
                  <a:pt x="126999" y="0"/>
                </a:moveTo>
                <a:lnTo>
                  <a:pt x="126999" y="0"/>
                </a:lnTo>
                <a:lnTo>
                  <a:pt x="126999" y="0"/>
                </a:lnTo>
                <a:lnTo>
                  <a:pt x="135466" y="0"/>
                </a:lnTo>
                <a:lnTo>
                  <a:pt x="135466" y="0"/>
                </a:lnTo>
                <a:lnTo>
                  <a:pt x="126999" y="0"/>
                </a:lnTo>
                <a:lnTo>
                  <a:pt x="126999" y="8467"/>
                </a:lnTo>
                <a:lnTo>
                  <a:pt x="110067" y="16934"/>
                </a:lnTo>
                <a:lnTo>
                  <a:pt x="101599" y="16934"/>
                </a:lnTo>
                <a:lnTo>
                  <a:pt x="84667" y="25400"/>
                </a:lnTo>
                <a:lnTo>
                  <a:pt x="76200" y="33867"/>
                </a:lnTo>
                <a:lnTo>
                  <a:pt x="59266" y="33867"/>
                </a:lnTo>
                <a:lnTo>
                  <a:pt x="50799" y="33867"/>
                </a:lnTo>
                <a:lnTo>
                  <a:pt x="33867" y="42334"/>
                </a:lnTo>
                <a:lnTo>
                  <a:pt x="25399" y="42334"/>
                </a:lnTo>
                <a:lnTo>
                  <a:pt x="25399" y="42334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399" y="135467"/>
                </a:lnTo>
                <a:lnTo>
                  <a:pt x="25399" y="127000"/>
                </a:lnTo>
                <a:lnTo>
                  <a:pt x="33867" y="127000"/>
                </a:lnTo>
                <a:lnTo>
                  <a:pt x="42333" y="118534"/>
                </a:lnTo>
                <a:lnTo>
                  <a:pt x="42333" y="110067"/>
                </a:lnTo>
                <a:lnTo>
                  <a:pt x="50799" y="110067"/>
                </a:lnTo>
                <a:lnTo>
                  <a:pt x="67733" y="101600"/>
                </a:lnTo>
                <a:lnTo>
                  <a:pt x="76200" y="93134"/>
                </a:lnTo>
                <a:lnTo>
                  <a:pt x="84667" y="93134"/>
                </a:lnTo>
                <a:lnTo>
                  <a:pt x="101599" y="93134"/>
                </a:lnTo>
                <a:lnTo>
                  <a:pt x="110067" y="101600"/>
                </a:lnTo>
                <a:lnTo>
                  <a:pt x="126999" y="110067"/>
                </a:lnTo>
                <a:lnTo>
                  <a:pt x="135466" y="118534"/>
                </a:lnTo>
                <a:lnTo>
                  <a:pt x="152400" y="127000"/>
                </a:lnTo>
                <a:lnTo>
                  <a:pt x="160867" y="143934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77799" y="177800"/>
                </a:lnTo>
                <a:lnTo>
                  <a:pt x="177799" y="186267"/>
                </a:lnTo>
                <a:lnTo>
                  <a:pt x="169333" y="194734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52400" y="220134"/>
                </a:lnTo>
                <a:lnTo>
                  <a:pt x="143933" y="228600"/>
                </a:lnTo>
                <a:lnTo>
                  <a:pt x="135466" y="237067"/>
                </a:lnTo>
                <a:lnTo>
                  <a:pt x="118533" y="237067"/>
                </a:lnTo>
                <a:lnTo>
                  <a:pt x="110067" y="245534"/>
                </a:lnTo>
                <a:lnTo>
                  <a:pt x="101599" y="245534"/>
                </a:lnTo>
                <a:lnTo>
                  <a:pt x="93133" y="245534"/>
                </a:lnTo>
                <a:lnTo>
                  <a:pt x="93133" y="245534"/>
                </a:lnTo>
                <a:lnTo>
                  <a:pt x="93133" y="245534"/>
                </a:lnTo>
                <a:lnTo>
                  <a:pt x="93133" y="245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10100734" y="1430867"/>
            <a:ext cx="143933" cy="1"/>
          </a:xfrm>
          <a:custGeom>
            <a:avLst/>
            <a:gdLst/>
            <a:ahLst/>
            <a:cxnLst/>
            <a:rect l="0" t="0" r="0" b="0"/>
            <a:pathLst>
              <a:path w="143933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25399" y="0"/>
                </a:lnTo>
                <a:lnTo>
                  <a:pt x="33866" y="0"/>
                </a:lnTo>
                <a:lnTo>
                  <a:pt x="59266" y="0"/>
                </a:lnTo>
                <a:lnTo>
                  <a:pt x="76200" y="0"/>
                </a:lnTo>
                <a:lnTo>
                  <a:pt x="93132" y="0"/>
                </a:lnTo>
                <a:lnTo>
                  <a:pt x="118533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2" y="0"/>
                </a:lnTo>
                <a:lnTo>
                  <a:pt x="14393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10151534" y="1532467"/>
            <a:ext cx="76201" cy="8467"/>
          </a:xfrm>
          <a:custGeom>
            <a:avLst/>
            <a:gdLst/>
            <a:ahLst/>
            <a:cxnLst/>
            <a:rect l="0" t="0" r="0" b="0"/>
            <a:pathLst>
              <a:path w="762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8466"/>
                </a:lnTo>
                <a:lnTo>
                  <a:pt x="33866" y="0"/>
                </a:lnTo>
                <a:lnTo>
                  <a:pt x="59266" y="0"/>
                </a:lnTo>
                <a:lnTo>
                  <a:pt x="59266" y="0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10541000" y="1168400"/>
            <a:ext cx="685801" cy="406401"/>
          </a:xfrm>
          <a:custGeom>
            <a:avLst/>
            <a:gdLst/>
            <a:ahLst/>
            <a:cxnLst/>
            <a:rect l="0" t="0" r="0" b="0"/>
            <a:pathLst>
              <a:path w="685801" h="406401">
                <a:moveTo>
                  <a:pt x="0" y="194733"/>
                </a:move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8466" y="194733"/>
                </a:lnTo>
                <a:lnTo>
                  <a:pt x="8466" y="203200"/>
                </a:lnTo>
                <a:lnTo>
                  <a:pt x="16934" y="211667"/>
                </a:lnTo>
                <a:lnTo>
                  <a:pt x="25400" y="228600"/>
                </a:lnTo>
                <a:lnTo>
                  <a:pt x="33866" y="245533"/>
                </a:lnTo>
                <a:lnTo>
                  <a:pt x="42333" y="262467"/>
                </a:lnTo>
                <a:lnTo>
                  <a:pt x="50800" y="279400"/>
                </a:lnTo>
                <a:lnTo>
                  <a:pt x="50800" y="304800"/>
                </a:lnTo>
                <a:lnTo>
                  <a:pt x="67734" y="330200"/>
                </a:lnTo>
                <a:lnTo>
                  <a:pt x="76200" y="347133"/>
                </a:lnTo>
                <a:lnTo>
                  <a:pt x="76200" y="372533"/>
                </a:lnTo>
                <a:lnTo>
                  <a:pt x="84666" y="381000"/>
                </a:lnTo>
                <a:lnTo>
                  <a:pt x="84666" y="397933"/>
                </a:lnTo>
                <a:lnTo>
                  <a:pt x="93134" y="397933"/>
                </a:lnTo>
                <a:lnTo>
                  <a:pt x="93134" y="406400"/>
                </a:lnTo>
                <a:lnTo>
                  <a:pt x="93134" y="406400"/>
                </a:lnTo>
                <a:lnTo>
                  <a:pt x="93134" y="406400"/>
                </a:lnTo>
                <a:lnTo>
                  <a:pt x="93134" y="406400"/>
                </a:lnTo>
                <a:lnTo>
                  <a:pt x="93134" y="397933"/>
                </a:lnTo>
                <a:lnTo>
                  <a:pt x="93134" y="397933"/>
                </a:lnTo>
                <a:lnTo>
                  <a:pt x="93134" y="381000"/>
                </a:lnTo>
                <a:lnTo>
                  <a:pt x="93134" y="372533"/>
                </a:lnTo>
                <a:lnTo>
                  <a:pt x="93134" y="355600"/>
                </a:lnTo>
                <a:lnTo>
                  <a:pt x="93134" y="338667"/>
                </a:lnTo>
                <a:lnTo>
                  <a:pt x="93134" y="321733"/>
                </a:lnTo>
                <a:lnTo>
                  <a:pt x="93134" y="296333"/>
                </a:lnTo>
                <a:lnTo>
                  <a:pt x="93134" y="270933"/>
                </a:lnTo>
                <a:lnTo>
                  <a:pt x="93134" y="245533"/>
                </a:lnTo>
                <a:lnTo>
                  <a:pt x="93134" y="211667"/>
                </a:lnTo>
                <a:lnTo>
                  <a:pt x="101600" y="186267"/>
                </a:lnTo>
                <a:lnTo>
                  <a:pt x="101600" y="160867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10066" y="101600"/>
                </a:lnTo>
                <a:lnTo>
                  <a:pt x="110066" y="93133"/>
                </a:lnTo>
                <a:lnTo>
                  <a:pt x="110066" y="76200"/>
                </a:lnTo>
                <a:lnTo>
                  <a:pt x="118533" y="67733"/>
                </a:lnTo>
                <a:lnTo>
                  <a:pt x="118533" y="59267"/>
                </a:lnTo>
                <a:lnTo>
                  <a:pt x="127000" y="50800"/>
                </a:lnTo>
                <a:lnTo>
                  <a:pt x="135467" y="50800"/>
                </a:lnTo>
                <a:lnTo>
                  <a:pt x="143934" y="42333"/>
                </a:lnTo>
                <a:lnTo>
                  <a:pt x="143934" y="33867"/>
                </a:lnTo>
                <a:lnTo>
                  <a:pt x="152400" y="25400"/>
                </a:lnTo>
                <a:lnTo>
                  <a:pt x="169334" y="25400"/>
                </a:lnTo>
                <a:lnTo>
                  <a:pt x="177800" y="16933"/>
                </a:lnTo>
                <a:lnTo>
                  <a:pt x="194733" y="8467"/>
                </a:lnTo>
                <a:lnTo>
                  <a:pt x="211667" y="8467"/>
                </a:lnTo>
                <a:lnTo>
                  <a:pt x="237066" y="8467"/>
                </a:lnTo>
                <a:lnTo>
                  <a:pt x="262466" y="0"/>
                </a:lnTo>
                <a:lnTo>
                  <a:pt x="296334" y="0"/>
                </a:lnTo>
                <a:lnTo>
                  <a:pt x="321734" y="0"/>
                </a:lnTo>
                <a:lnTo>
                  <a:pt x="364067" y="0"/>
                </a:lnTo>
                <a:lnTo>
                  <a:pt x="397934" y="0"/>
                </a:lnTo>
                <a:lnTo>
                  <a:pt x="431800" y="0"/>
                </a:lnTo>
                <a:lnTo>
                  <a:pt x="474134" y="0"/>
                </a:lnTo>
                <a:lnTo>
                  <a:pt x="516467" y="0"/>
                </a:lnTo>
                <a:lnTo>
                  <a:pt x="541866" y="8467"/>
                </a:lnTo>
                <a:lnTo>
                  <a:pt x="575733" y="8467"/>
                </a:lnTo>
                <a:lnTo>
                  <a:pt x="601134" y="8467"/>
                </a:lnTo>
                <a:lnTo>
                  <a:pt x="626534" y="16933"/>
                </a:lnTo>
                <a:lnTo>
                  <a:pt x="643466" y="16933"/>
                </a:lnTo>
                <a:lnTo>
                  <a:pt x="660400" y="16933"/>
                </a:lnTo>
                <a:lnTo>
                  <a:pt x="677334" y="16933"/>
                </a:lnTo>
                <a:lnTo>
                  <a:pt x="677334" y="16933"/>
                </a:lnTo>
                <a:lnTo>
                  <a:pt x="685800" y="25400"/>
                </a:lnTo>
                <a:lnTo>
                  <a:pt x="6858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10761134" y="1261533"/>
            <a:ext cx="220134" cy="270935"/>
          </a:xfrm>
          <a:custGeom>
            <a:avLst/>
            <a:gdLst/>
            <a:ahLst/>
            <a:cxnLst/>
            <a:rect l="0" t="0" r="0" b="0"/>
            <a:pathLst>
              <a:path w="220134" h="270935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6" y="16934"/>
                </a:lnTo>
                <a:lnTo>
                  <a:pt x="16932" y="8467"/>
                </a:lnTo>
                <a:lnTo>
                  <a:pt x="33866" y="0"/>
                </a:lnTo>
                <a:lnTo>
                  <a:pt x="50799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2" y="8467"/>
                </a:lnTo>
                <a:lnTo>
                  <a:pt x="126999" y="16934"/>
                </a:lnTo>
                <a:lnTo>
                  <a:pt x="135466" y="33867"/>
                </a:lnTo>
                <a:lnTo>
                  <a:pt x="126999" y="42334"/>
                </a:lnTo>
                <a:lnTo>
                  <a:pt x="126999" y="59267"/>
                </a:lnTo>
                <a:lnTo>
                  <a:pt x="118532" y="67734"/>
                </a:lnTo>
                <a:lnTo>
                  <a:pt x="101600" y="76200"/>
                </a:lnTo>
                <a:lnTo>
                  <a:pt x="93132" y="84667"/>
                </a:lnTo>
                <a:lnTo>
                  <a:pt x="76200" y="93134"/>
                </a:lnTo>
                <a:lnTo>
                  <a:pt x="59266" y="101600"/>
                </a:lnTo>
                <a:lnTo>
                  <a:pt x="50799" y="101600"/>
                </a:lnTo>
                <a:lnTo>
                  <a:pt x="50799" y="110067"/>
                </a:lnTo>
                <a:lnTo>
                  <a:pt x="42332" y="110067"/>
                </a:lnTo>
                <a:lnTo>
                  <a:pt x="42332" y="110067"/>
                </a:lnTo>
                <a:lnTo>
                  <a:pt x="50799" y="110067"/>
                </a:lnTo>
                <a:lnTo>
                  <a:pt x="59266" y="110067"/>
                </a:lnTo>
                <a:lnTo>
                  <a:pt x="76200" y="101600"/>
                </a:lnTo>
                <a:lnTo>
                  <a:pt x="93132" y="101600"/>
                </a:lnTo>
                <a:lnTo>
                  <a:pt x="118532" y="93134"/>
                </a:lnTo>
                <a:lnTo>
                  <a:pt x="143933" y="93134"/>
                </a:lnTo>
                <a:lnTo>
                  <a:pt x="160866" y="93134"/>
                </a:lnTo>
                <a:lnTo>
                  <a:pt x="186266" y="93134"/>
                </a:lnTo>
                <a:lnTo>
                  <a:pt x="203199" y="101600"/>
                </a:lnTo>
                <a:lnTo>
                  <a:pt x="211666" y="118534"/>
                </a:lnTo>
                <a:lnTo>
                  <a:pt x="220133" y="135467"/>
                </a:lnTo>
                <a:lnTo>
                  <a:pt x="211666" y="152400"/>
                </a:lnTo>
                <a:lnTo>
                  <a:pt x="211666" y="169334"/>
                </a:lnTo>
                <a:lnTo>
                  <a:pt x="194732" y="186267"/>
                </a:lnTo>
                <a:lnTo>
                  <a:pt x="186266" y="203200"/>
                </a:lnTo>
                <a:lnTo>
                  <a:pt x="169332" y="220134"/>
                </a:lnTo>
                <a:lnTo>
                  <a:pt x="152400" y="237067"/>
                </a:lnTo>
                <a:lnTo>
                  <a:pt x="135466" y="245534"/>
                </a:lnTo>
                <a:lnTo>
                  <a:pt x="126999" y="262467"/>
                </a:lnTo>
                <a:lnTo>
                  <a:pt x="110066" y="262467"/>
                </a:lnTo>
                <a:lnTo>
                  <a:pt x="101600" y="270934"/>
                </a:lnTo>
                <a:lnTo>
                  <a:pt x="93132" y="262467"/>
                </a:lnTo>
                <a:lnTo>
                  <a:pt x="93132" y="262467"/>
                </a:lnTo>
                <a:lnTo>
                  <a:pt x="93132" y="262467"/>
                </a:lnTo>
                <a:lnTo>
                  <a:pt x="93132" y="254000"/>
                </a:lnTo>
                <a:lnTo>
                  <a:pt x="93132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11074400" y="1295400"/>
            <a:ext cx="110067" cy="160868"/>
          </a:xfrm>
          <a:custGeom>
            <a:avLst/>
            <a:gdLst/>
            <a:ahLst/>
            <a:cxnLst/>
            <a:rect l="0" t="0" r="0" b="0"/>
            <a:pathLst>
              <a:path w="110067" h="1608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25400" y="143933"/>
                </a:lnTo>
                <a:lnTo>
                  <a:pt x="42333" y="152400"/>
                </a:lnTo>
                <a:lnTo>
                  <a:pt x="50800" y="160867"/>
                </a:lnTo>
                <a:lnTo>
                  <a:pt x="67734" y="160867"/>
                </a:lnTo>
                <a:lnTo>
                  <a:pt x="84666" y="152400"/>
                </a:lnTo>
                <a:lnTo>
                  <a:pt x="93134" y="143933"/>
                </a:lnTo>
                <a:lnTo>
                  <a:pt x="93134" y="143933"/>
                </a:lnTo>
                <a:lnTo>
                  <a:pt x="110066" y="127000"/>
                </a:lnTo>
                <a:lnTo>
                  <a:pt x="110066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11184466" y="1295400"/>
            <a:ext cx="42335" cy="287868"/>
          </a:xfrm>
          <a:custGeom>
            <a:avLst/>
            <a:gdLst/>
            <a:ahLst/>
            <a:cxnLst/>
            <a:rect l="0" t="0" r="0" b="0"/>
            <a:pathLst>
              <a:path w="42335" h="287868">
                <a:moveTo>
                  <a:pt x="42334" y="0"/>
                </a:move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33868" y="25400"/>
                </a:lnTo>
                <a:lnTo>
                  <a:pt x="33868" y="50800"/>
                </a:lnTo>
                <a:lnTo>
                  <a:pt x="25401" y="76200"/>
                </a:lnTo>
                <a:lnTo>
                  <a:pt x="16934" y="110067"/>
                </a:lnTo>
                <a:lnTo>
                  <a:pt x="8467" y="152400"/>
                </a:lnTo>
                <a:lnTo>
                  <a:pt x="0" y="194733"/>
                </a:lnTo>
                <a:lnTo>
                  <a:pt x="0" y="228600"/>
                </a:lnTo>
                <a:lnTo>
                  <a:pt x="0" y="262467"/>
                </a:lnTo>
                <a:lnTo>
                  <a:pt x="0" y="262467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4631267" y="118533"/>
            <a:ext cx="516467" cy="1659468"/>
          </a:xfrm>
          <a:custGeom>
            <a:avLst/>
            <a:gdLst/>
            <a:ahLst/>
            <a:cxnLst/>
            <a:rect l="0" t="0" r="0" b="0"/>
            <a:pathLst>
              <a:path w="516467" h="1659468">
                <a:moveTo>
                  <a:pt x="508000" y="101600"/>
                </a:moveTo>
                <a:lnTo>
                  <a:pt x="516466" y="93134"/>
                </a:lnTo>
                <a:lnTo>
                  <a:pt x="516466" y="93134"/>
                </a:lnTo>
                <a:lnTo>
                  <a:pt x="516466" y="84667"/>
                </a:lnTo>
                <a:lnTo>
                  <a:pt x="516466" y="76200"/>
                </a:lnTo>
                <a:lnTo>
                  <a:pt x="516466" y="67734"/>
                </a:lnTo>
                <a:lnTo>
                  <a:pt x="508000" y="59267"/>
                </a:lnTo>
                <a:lnTo>
                  <a:pt x="499533" y="59267"/>
                </a:lnTo>
                <a:lnTo>
                  <a:pt x="491066" y="50800"/>
                </a:lnTo>
                <a:lnTo>
                  <a:pt x="482600" y="42334"/>
                </a:lnTo>
                <a:lnTo>
                  <a:pt x="474133" y="33867"/>
                </a:lnTo>
                <a:lnTo>
                  <a:pt x="465666" y="33867"/>
                </a:lnTo>
                <a:lnTo>
                  <a:pt x="448733" y="25400"/>
                </a:lnTo>
                <a:lnTo>
                  <a:pt x="431800" y="25400"/>
                </a:lnTo>
                <a:lnTo>
                  <a:pt x="414866" y="16934"/>
                </a:lnTo>
                <a:lnTo>
                  <a:pt x="397933" y="16934"/>
                </a:lnTo>
                <a:lnTo>
                  <a:pt x="381000" y="8467"/>
                </a:lnTo>
                <a:lnTo>
                  <a:pt x="355600" y="0"/>
                </a:lnTo>
                <a:lnTo>
                  <a:pt x="338666" y="0"/>
                </a:lnTo>
                <a:lnTo>
                  <a:pt x="313266" y="0"/>
                </a:lnTo>
                <a:lnTo>
                  <a:pt x="287866" y="8467"/>
                </a:lnTo>
                <a:lnTo>
                  <a:pt x="262466" y="8467"/>
                </a:lnTo>
                <a:lnTo>
                  <a:pt x="237066" y="16934"/>
                </a:lnTo>
                <a:lnTo>
                  <a:pt x="211666" y="25400"/>
                </a:lnTo>
                <a:lnTo>
                  <a:pt x="186266" y="33867"/>
                </a:lnTo>
                <a:lnTo>
                  <a:pt x="160866" y="50800"/>
                </a:lnTo>
                <a:lnTo>
                  <a:pt x="127000" y="67734"/>
                </a:lnTo>
                <a:lnTo>
                  <a:pt x="110066" y="76200"/>
                </a:lnTo>
                <a:lnTo>
                  <a:pt x="84666" y="93134"/>
                </a:lnTo>
                <a:lnTo>
                  <a:pt x="67733" y="110067"/>
                </a:lnTo>
                <a:lnTo>
                  <a:pt x="50800" y="127000"/>
                </a:lnTo>
                <a:lnTo>
                  <a:pt x="33866" y="143934"/>
                </a:lnTo>
                <a:lnTo>
                  <a:pt x="25400" y="169334"/>
                </a:lnTo>
                <a:lnTo>
                  <a:pt x="16933" y="186267"/>
                </a:lnTo>
                <a:lnTo>
                  <a:pt x="8466" y="203200"/>
                </a:lnTo>
                <a:lnTo>
                  <a:pt x="0" y="220134"/>
                </a:lnTo>
                <a:lnTo>
                  <a:pt x="0" y="245534"/>
                </a:lnTo>
                <a:lnTo>
                  <a:pt x="0" y="262467"/>
                </a:lnTo>
                <a:lnTo>
                  <a:pt x="8466" y="279400"/>
                </a:lnTo>
                <a:lnTo>
                  <a:pt x="8466" y="304800"/>
                </a:lnTo>
                <a:lnTo>
                  <a:pt x="16933" y="321734"/>
                </a:lnTo>
                <a:lnTo>
                  <a:pt x="25400" y="338667"/>
                </a:lnTo>
                <a:lnTo>
                  <a:pt x="33866" y="355600"/>
                </a:lnTo>
                <a:lnTo>
                  <a:pt x="50800" y="372534"/>
                </a:lnTo>
                <a:lnTo>
                  <a:pt x="67733" y="397934"/>
                </a:lnTo>
                <a:lnTo>
                  <a:pt x="76200" y="414867"/>
                </a:lnTo>
                <a:lnTo>
                  <a:pt x="93133" y="431800"/>
                </a:lnTo>
                <a:lnTo>
                  <a:pt x="110066" y="448734"/>
                </a:lnTo>
                <a:lnTo>
                  <a:pt x="118533" y="465667"/>
                </a:lnTo>
                <a:lnTo>
                  <a:pt x="135466" y="482600"/>
                </a:lnTo>
                <a:lnTo>
                  <a:pt x="152400" y="508000"/>
                </a:lnTo>
                <a:lnTo>
                  <a:pt x="160866" y="524934"/>
                </a:lnTo>
                <a:lnTo>
                  <a:pt x="177800" y="541867"/>
                </a:lnTo>
                <a:lnTo>
                  <a:pt x="186266" y="558800"/>
                </a:lnTo>
                <a:lnTo>
                  <a:pt x="194733" y="575734"/>
                </a:lnTo>
                <a:lnTo>
                  <a:pt x="203200" y="592667"/>
                </a:lnTo>
                <a:lnTo>
                  <a:pt x="203200" y="609600"/>
                </a:lnTo>
                <a:lnTo>
                  <a:pt x="203200" y="626534"/>
                </a:lnTo>
                <a:lnTo>
                  <a:pt x="203200" y="643467"/>
                </a:lnTo>
                <a:lnTo>
                  <a:pt x="194733" y="651934"/>
                </a:lnTo>
                <a:lnTo>
                  <a:pt x="186266" y="660400"/>
                </a:lnTo>
                <a:lnTo>
                  <a:pt x="169333" y="677334"/>
                </a:lnTo>
                <a:lnTo>
                  <a:pt x="160866" y="685800"/>
                </a:lnTo>
                <a:lnTo>
                  <a:pt x="135466" y="694267"/>
                </a:lnTo>
                <a:lnTo>
                  <a:pt x="127000" y="694267"/>
                </a:lnTo>
                <a:lnTo>
                  <a:pt x="110066" y="702734"/>
                </a:lnTo>
                <a:lnTo>
                  <a:pt x="101600" y="702734"/>
                </a:lnTo>
                <a:lnTo>
                  <a:pt x="93133" y="702734"/>
                </a:lnTo>
                <a:lnTo>
                  <a:pt x="84666" y="702734"/>
                </a:lnTo>
                <a:lnTo>
                  <a:pt x="84666" y="694267"/>
                </a:lnTo>
                <a:lnTo>
                  <a:pt x="84666" y="694267"/>
                </a:lnTo>
                <a:lnTo>
                  <a:pt x="84666" y="685800"/>
                </a:lnTo>
                <a:lnTo>
                  <a:pt x="84666" y="685800"/>
                </a:lnTo>
                <a:lnTo>
                  <a:pt x="84666" y="677334"/>
                </a:lnTo>
                <a:lnTo>
                  <a:pt x="93133" y="677334"/>
                </a:lnTo>
                <a:lnTo>
                  <a:pt x="93133" y="677334"/>
                </a:lnTo>
                <a:lnTo>
                  <a:pt x="110066" y="677334"/>
                </a:lnTo>
                <a:lnTo>
                  <a:pt x="118533" y="668867"/>
                </a:lnTo>
                <a:lnTo>
                  <a:pt x="127000" y="677334"/>
                </a:lnTo>
                <a:lnTo>
                  <a:pt x="135466" y="677334"/>
                </a:lnTo>
                <a:lnTo>
                  <a:pt x="143933" y="677334"/>
                </a:lnTo>
                <a:lnTo>
                  <a:pt x="160866" y="677334"/>
                </a:lnTo>
                <a:lnTo>
                  <a:pt x="169333" y="685800"/>
                </a:lnTo>
                <a:lnTo>
                  <a:pt x="177800" y="694267"/>
                </a:lnTo>
                <a:lnTo>
                  <a:pt x="186266" y="702734"/>
                </a:lnTo>
                <a:lnTo>
                  <a:pt x="194733" y="711200"/>
                </a:lnTo>
                <a:lnTo>
                  <a:pt x="203200" y="719667"/>
                </a:lnTo>
                <a:lnTo>
                  <a:pt x="211666" y="728134"/>
                </a:lnTo>
                <a:lnTo>
                  <a:pt x="220133" y="745067"/>
                </a:lnTo>
                <a:lnTo>
                  <a:pt x="220133" y="753534"/>
                </a:lnTo>
                <a:lnTo>
                  <a:pt x="220133" y="778934"/>
                </a:lnTo>
                <a:lnTo>
                  <a:pt x="228600" y="795867"/>
                </a:lnTo>
                <a:lnTo>
                  <a:pt x="220133" y="812800"/>
                </a:lnTo>
                <a:lnTo>
                  <a:pt x="220133" y="829734"/>
                </a:lnTo>
                <a:lnTo>
                  <a:pt x="220133" y="855134"/>
                </a:lnTo>
                <a:lnTo>
                  <a:pt x="211666" y="872067"/>
                </a:lnTo>
                <a:lnTo>
                  <a:pt x="203200" y="897467"/>
                </a:lnTo>
                <a:lnTo>
                  <a:pt x="203200" y="922867"/>
                </a:lnTo>
                <a:lnTo>
                  <a:pt x="194733" y="948267"/>
                </a:lnTo>
                <a:lnTo>
                  <a:pt x="186266" y="973667"/>
                </a:lnTo>
                <a:lnTo>
                  <a:pt x="177800" y="999067"/>
                </a:lnTo>
                <a:lnTo>
                  <a:pt x="169333" y="1024467"/>
                </a:lnTo>
                <a:lnTo>
                  <a:pt x="160866" y="1049867"/>
                </a:lnTo>
                <a:lnTo>
                  <a:pt x="160866" y="1075267"/>
                </a:lnTo>
                <a:lnTo>
                  <a:pt x="143933" y="1109134"/>
                </a:lnTo>
                <a:lnTo>
                  <a:pt x="135466" y="1134534"/>
                </a:lnTo>
                <a:lnTo>
                  <a:pt x="135466" y="1159934"/>
                </a:lnTo>
                <a:lnTo>
                  <a:pt x="127000" y="1185334"/>
                </a:lnTo>
                <a:lnTo>
                  <a:pt x="118533" y="1219200"/>
                </a:lnTo>
                <a:lnTo>
                  <a:pt x="110066" y="1244600"/>
                </a:lnTo>
                <a:lnTo>
                  <a:pt x="110066" y="1270000"/>
                </a:lnTo>
                <a:lnTo>
                  <a:pt x="101600" y="1295400"/>
                </a:lnTo>
                <a:lnTo>
                  <a:pt x="93133" y="1329267"/>
                </a:lnTo>
                <a:lnTo>
                  <a:pt x="93133" y="1354667"/>
                </a:lnTo>
                <a:lnTo>
                  <a:pt x="84666" y="1380067"/>
                </a:lnTo>
                <a:lnTo>
                  <a:pt x="84666" y="1405467"/>
                </a:lnTo>
                <a:lnTo>
                  <a:pt x="84666" y="1430867"/>
                </a:lnTo>
                <a:lnTo>
                  <a:pt x="93133" y="1456267"/>
                </a:lnTo>
                <a:lnTo>
                  <a:pt x="93133" y="1481667"/>
                </a:lnTo>
                <a:lnTo>
                  <a:pt x="110066" y="1498600"/>
                </a:lnTo>
                <a:lnTo>
                  <a:pt x="118533" y="1524000"/>
                </a:lnTo>
                <a:lnTo>
                  <a:pt x="127000" y="1540934"/>
                </a:lnTo>
                <a:lnTo>
                  <a:pt x="143933" y="1557867"/>
                </a:lnTo>
                <a:lnTo>
                  <a:pt x="160866" y="1574800"/>
                </a:lnTo>
                <a:lnTo>
                  <a:pt x="177800" y="1591734"/>
                </a:lnTo>
                <a:lnTo>
                  <a:pt x="194733" y="1600200"/>
                </a:lnTo>
                <a:lnTo>
                  <a:pt x="211666" y="1617134"/>
                </a:lnTo>
                <a:lnTo>
                  <a:pt x="237066" y="1625600"/>
                </a:lnTo>
                <a:lnTo>
                  <a:pt x="245533" y="1634067"/>
                </a:lnTo>
                <a:lnTo>
                  <a:pt x="262466" y="1642534"/>
                </a:lnTo>
                <a:lnTo>
                  <a:pt x="279400" y="1651000"/>
                </a:lnTo>
                <a:lnTo>
                  <a:pt x="296333" y="1651000"/>
                </a:lnTo>
                <a:lnTo>
                  <a:pt x="304800" y="1659467"/>
                </a:lnTo>
                <a:lnTo>
                  <a:pt x="321733" y="1659467"/>
                </a:lnTo>
                <a:lnTo>
                  <a:pt x="330200" y="1659467"/>
                </a:lnTo>
                <a:lnTo>
                  <a:pt x="338666" y="1659467"/>
                </a:lnTo>
                <a:lnTo>
                  <a:pt x="347133" y="1659467"/>
                </a:lnTo>
                <a:lnTo>
                  <a:pt x="355600" y="1659467"/>
                </a:lnTo>
                <a:lnTo>
                  <a:pt x="364066" y="1659467"/>
                </a:lnTo>
                <a:lnTo>
                  <a:pt x="372533" y="1659467"/>
                </a:lnTo>
                <a:lnTo>
                  <a:pt x="372533" y="1659467"/>
                </a:lnTo>
                <a:lnTo>
                  <a:pt x="372533" y="1659467"/>
                </a:lnTo>
                <a:lnTo>
                  <a:pt x="372533" y="1659467"/>
                </a:lnTo>
                <a:lnTo>
                  <a:pt x="372533" y="1659467"/>
                </a:lnTo>
                <a:lnTo>
                  <a:pt x="364066" y="1659467"/>
                </a:lnTo>
                <a:lnTo>
                  <a:pt x="364066" y="165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3818467" y="855133"/>
            <a:ext cx="8467" cy="203201"/>
          </a:xfrm>
          <a:custGeom>
            <a:avLst/>
            <a:gdLst/>
            <a:ahLst/>
            <a:cxnLst/>
            <a:rect l="0" t="0" r="0" b="0"/>
            <a:pathLst>
              <a:path w="8467" h="2032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94734"/>
                </a:lnTo>
                <a:lnTo>
                  <a:pt x="8466" y="203200"/>
                </a:lnTo>
                <a:lnTo>
                  <a:pt x="8466" y="203200"/>
                </a:lnTo>
                <a:lnTo>
                  <a:pt x="8466" y="203200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86267"/>
                </a:lnTo>
                <a:lnTo>
                  <a:pt x="8466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3767667" y="812800"/>
            <a:ext cx="296334" cy="237068"/>
          </a:xfrm>
          <a:custGeom>
            <a:avLst/>
            <a:gdLst/>
            <a:ahLst/>
            <a:cxnLst/>
            <a:rect l="0" t="0" r="0" b="0"/>
            <a:pathLst>
              <a:path w="296334" h="237068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7"/>
                </a:lnTo>
                <a:lnTo>
                  <a:pt x="8466" y="50800"/>
                </a:lnTo>
                <a:lnTo>
                  <a:pt x="8466" y="42333"/>
                </a:lnTo>
                <a:lnTo>
                  <a:pt x="25400" y="33867"/>
                </a:lnTo>
                <a:lnTo>
                  <a:pt x="33866" y="33867"/>
                </a:lnTo>
                <a:lnTo>
                  <a:pt x="50800" y="16933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8467"/>
                </a:lnTo>
                <a:lnTo>
                  <a:pt x="127000" y="16933"/>
                </a:lnTo>
                <a:lnTo>
                  <a:pt x="135466" y="33867"/>
                </a:lnTo>
                <a:lnTo>
                  <a:pt x="135466" y="50800"/>
                </a:lnTo>
                <a:lnTo>
                  <a:pt x="127000" y="67733"/>
                </a:lnTo>
                <a:lnTo>
                  <a:pt x="118533" y="84667"/>
                </a:lnTo>
                <a:lnTo>
                  <a:pt x="110066" y="101600"/>
                </a:lnTo>
                <a:lnTo>
                  <a:pt x="101600" y="110067"/>
                </a:lnTo>
                <a:lnTo>
                  <a:pt x="84666" y="118533"/>
                </a:lnTo>
                <a:lnTo>
                  <a:pt x="76200" y="135467"/>
                </a:lnTo>
                <a:lnTo>
                  <a:pt x="67733" y="143933"/>
                </a:lnTo>
                <a:lnTo>
                  <a:pt x="59266" y="143933"/>
                </a:lnTo>
                <a:lnTo>
                  <a:pt x="50800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0800" y="160867"/>
                </a:lnTo>
                <a:lnTo>
                  <a:pt x="50800" y="160867"/>
                </a:lnTo>
                <a:lnTo>
                  <a:pt x="59266" y="160867"/>
                </a:lnTo>
                <a:lnTo>
                  <a:pt x="59266" y="160867"/>
                </a:lnTo>
                <a:lnTo>
                  <a:pt x="67733" y="160867"/>
                </a:lnTo>
                <a:lnTo>
                  <a:pt x="76200" y="169333"/>
                </a:lnTo>
                <a:lnTo>
                  <a:pt x="84666" y="169333"/>
                </a:lnTo>
                <a:lnTo>
                  <a:pt x="101600" y="177800"/>
                </a:lnTo>
                <a:lnTo>
                  <a:pt x="118533" y="186267"/>
                </a:lnTo>
                <a:lnTo>
                  <a:pt x="127000" y="194733"/>
                </a:lnTo>
                <a:lnTo>
                  <a:pt x="135466" y="203200"/>
                </a:lnTo>
                <a:lnTo>
                  <a:pt x="152400" y="211667"/>
                </a:lnTo>
                <a:lnTo>
                  <a:pt x="160866" y="220133"/>
                </a:lnTo>
                <a:lnTo>
                  <a:pt x="169333" y="228600"/>
                </a:lnTo>
                <a:lnTo>
                  <a:pt x="177800" y="237067"/>
                </a:lnTo>
                <a:lnTo>
                  <a:pt x="186266" y="237067"/>
                </a:lnTo>
                <a:lnTo>
                  <a:pt x="194733" y="237067"/>
                </a:lnTo>
                <a:lnTo>
                  <a:pt x="203200" y="228600"/>
                </a:lnTo>
                <a:lnTo>
                  <a:pt x="211666" y="228600"/>
                </a:lnTo>
                <a:lnTo>
                  <a:pt x="211666" y="220133"/>
                </a:lnTo>
                <a:lnTo>
                  <a:pt x="220133" y="211667"/>
                </a:lnTo>
                <a:lnTo>
                  <a:pt x="220133" y="203200"/>
                </a:lnTo>
                <a:lnTo>
                  <a:pt x="228600" y="194733"/>
                </a:lnTo>
                <a:lnTo>
                  <a:pt x="237066" y="186267"/>
                </a:lnTo>
                <a:lnTo>
                  <a:pt x="237066" y="177800"/>
                </a:lnTo>
                <a:lnTo>
                  <a:pt x="245533" y="169333"/>
                </a:lnTo>
                <a:lnTo>
                  <a:pt x="254000" y="169333"/>
                </a:lnTo>
                <a:lnTo>
                  <a:pt x="262466" y="169333"/>
                </a:lnTo>
                <a:lnTo>
                  <a:pt x="270933" y="160867"/>
                </a:lnTo>
                <a:lnTo>
                  <a:pt x="270933" y="152400"/>
                </a:lnTo>
                <a:lnTo>
                  <a:pt x="279400" y="152400"/>
                </a:lnTo>
                <a:lnTo>
                  <a:pt x="287866" y="143933"/>
                </a:lnTo>
                <a:lnTo>
                  <a:pt x="287866" y="135467"/>
                </a:lnTo>
                <a:lnTo>
                  <a:pt x="287866" y="127000"/>
                </a:lnTo>
                <a:lnTo>
                  <a:pt x="296333" y="118533"/>
                </a:lnTo>
                <a:lnTo>
                  <a:pt x="296333" y="110067"/>
                </a:lnTo>
                <a:lnTo>
                  <a:pt x="296333" y="101600"/>
                </a:lnTo>
                <a:lnTo>
                  <a:pt x="296333" y="93133"/>
                </a:lnTo>
                <a:lnTo>
                  <a:pt x="296333" y="76200"/>
                </a:lnTo>
                <a:lnTo>
                  <a:pt x="287866" y="67733"/>
                </a:lnTo>
                <a:lnTo>
                  <a:pt x="287866" y="59267"/>
                </a:lnTo>
                <a:lnTo>
                  <a:pt x="279400" y="50800"/>
                </a:lnTo>
                <a:lnTo>
                  <a:pt x="270933" y="42333"/>
                </a:lnTo>
                <a:lnTo>
                  <a:pt x="262466" y="42333"/>
                </a:lnTo>
                <a:lnTo>
                  <a:pt x="254000" y="42333"/>
                </a:lnTo>
                <a:lnTo>
                  <a:pt x="245533" y="42333"/>
                </a:lnTo>
                <a:lnTo>
                  <a:pt x="237066" y="42333"/>
                </a:lnTo>
                <a:lnTo>
                  <a:pt x="228600" y="50800"/>
                </a:lnTo>
                <a:lnTo>
                  <a:pt x="220133" y="67733"/>
                </a:lnTo>
                <a:lnTo>
                  <a:pt x="211666" y="84667"/>
                </a:lnTo>
                <a:lnTo>
                  <a:pt x="211666" y="101600"/>
                </a:lnTo>
                <a:lnTo>
                  <a:pt x="211666" y="118533"/>
                </a:lnTo>
                <a:lnTo>
                  <a:pt x="211666" y="135467"/>
                </a:lnTo>
                <a:lnTo>
                  <a:pt x="220133" y="143933"/>
                </a:lnTo>
                <a:lnTo>
                  <a:pt x="220133" y="160867"/>
                </a:lnTo>
                <a:lnTo>
                  <a:pt x="228600" y="169333"/>
                </a:lnTo>
                <a:lnTo>
                  <a:pt x="237066" y="177800"/>
                </a:lnTo>
                <a:lnTo>
                  <a:pt x="254000" y="177800"/>
                </a:lnTo>
                <a:lnTo>
                  <a:pt x="270933" y="177800"/>
                </a:lnTo>
                <a:lnTo>
                  <a:pt x="279400" y="177800"/>
                </a:lnTo>
                <a:lnTo>
                  <a:pt x="279400" y="177800"/>
                </a:lnTo>
                <a:lnTo>
                  <a:pt x="287866" y="177800"/>
                </a:lnTo>
                <a:lnTo>
                  <a:pt x="287866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4123267" y="846667"/>
            <a:ext cx="118534" cy="135467"/>
          </a:xfrm>
          <a:custGeom>
            <a:avLst/>
            <a:gdLst/>
            <a:ahLst/>
            <a:cxnLst/>
            <a:rect l="0" t="0" r="0" b="0"/>
            <a:pathLst>
              <a:path w="118534" h="135467">
                <a:moveTo>
                  <a:pt x="42333" y="0"/>
                </a:moveTo>
                <a:lnTo>
                  <a:pt x="42333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6" y="127000"/>
                </a:lnTo>
                <a:lnTo>
                  <a:pt x="50800" y="135466"/>
                </a:lnTo>
                <a:lnTo>
                  <a:pt x="67733" y="135466"/>
                </a:lnTo>
                <a:lnTo>
                  <a:pt x="76200" y="135466"/>
                </a:lnTo>
                <a:lnTo>
                  <a:pt x="84666" y="127000"/>
                </a:lnTo>
                <a:lnTo>
                  <a:pt x="101600" y="118533"/>
                </a:lnTo>
                <a:lnTo>
                  <a:pt x="110066" y="110066"/>
                </a:lnTo>
                <a:lnTo>
                  <a:pt x="110066" y="101600"/>
                </a:lnTo>
                <a:lnTo>
                  <a:pt x="110066" y="101600"/>
                </a:lnTo>
                <a:lnTo>
                  <a:pt x="118533" y="93133"/>
                </a:lnTo>
                <a:lnTo>
                  <a:pt x="118533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4267200" y="753533"/>
            <a:ext cx="42334" cy="203201"/>
          </a:xfrm>
          <a:custGeom>
            <a:avLst/>
            <a:gdLst/>
            <a:ahLst/>
            <a:cxnLst/>
            <a:rect l="0" t="0" r="0" b="0"/>
            <a:pathLst>
              <a:path w="42334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33867" y="160867"/>
                </a:lnTo>
                <a:lnTo>
                  <a:pt x="33867" y="177800"/>
                </a:lnTo>
                <a:lnTo>
                  <a:pt x="42333" y="194734"/>
                </a:lnTo>
                <a:lnTo>
                  <a:pt x="42333" y="194734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33867" y="203200"/>
                </a:lnTo>
                <a:lnTo>
                  <a:pt x="33867" y="203200"/>
                </a:lnTo>
                <a:lnTo>
                  <a:pt x="33867" y="194734"/>
                </a:lnTo>
                <a:lnTo>
                  <a:pt x="33867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4191000" y="838200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16933" y="42333"/>
                </a:lnTo>
                <a:lnTo>
                  <a:pt x="33867" y="42333"/>
                </a:lnTo>
                <a:lnTo>
                  <a:pt x="50800" y="33867"/>
                </a:lnTo>
                <a:lnTo>
                  <a:pt x="67733" y="33867"/>
                </a:lnTo>
                <a:lnTo>
                  <a:pt x="84667" y="25400"/>
                </a:lnTo>
                <a:lnTo>
                  <a:pt x="101600" y="25400"/>
                </a:lnTo>
                <a:lnTo>
                  <a:pt x="118533" y="16933"/>
                </a:lnTo>
                <a:lnTo>
                  <a:pt x="135467" y="16933"/>
                </a:lnTo>
                <a:lnTo>
                  <a:pt x="143933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5283200" y="2709333"/>
            <a:ext cx="160868" cy="465668"/>
          </a:xfrm>
          <a:custGeom>
            <a:avLst/>
            <a:gdLst/>
            <a:ahLst/>
            <a:cxnLst/>
            <a:rect l="0" t="0" r="0" b="0"/>
            <a:pathLst>
              <a:path w="160868" h="465668">
                <a:moveTo>
                  <a:pt x="76200" y="84667"/>
                </a:moveTo>
                <a:lnTo>
                  <a:pt x="76200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76200" y="93134"/>
                </a:lnTo>
                <a:lnTo>
                  <a:pt x="67733" y="101600"/>
                </a:lnTo>
                <a:lnTo>
                  <a:pt x="67733" y="110067"/>
                </a:lnTo>
                <a:lnTo>
                  <a:pt x="67733" y="127000"/>
                </a:lnTo>
                <a:lnTo>
                  <a:pt x="67733" y="143934"/>
                </a:lnTo>
                <a:lnTo>
                  <a:pt x="67733" y="160867"/>
                </a:lnTo>
                <a:lnTo>
                  <a:pt x="59267" y="186267"/>
                </a:lnTo>
                <a:lnTo>
                  <a:pt x="59267" y="211667"/>
                </a:lnTo>
                <a:lnTo>
                  <a:pt x="50800" y="245534"/>
                </a:lnTo>
                <a:lnTo>
                  <a:pt x="50800" y="279400"/>
                </a:lnTo>
                <a:lnTo>
                  <a:pt x="42333" y="313267"/>
                </a:lnTo>
                <a:lnTo>
                  <a:pt x="33867" y="347134"/>
                </a:lnTo>
                <a:lnTo>
                  <a:pt x="33867" y="372534"/>
                </a:lnTo>
                <a:lnTo>
                  <a:pt x="25400" y="397934"/>
                </a:lnTo>
                <a:lnTo>
                  <a:pt x="25400" y="414867"/>
                </a:lnTo>
                <a:lnTo>
                  <a:pt x="16933" y="431800"/>
                </a:lnTo>
                <a:lnTo>
                  <a:pt x="16933" y="448734"/>
                </a:lnTo>
                <a:lnTo>
                  <a:pt x="16933" y="457200"/>
                </a:lnTo>
                <a:lnTo>
                  <a:pt x="8467" y="457200"/>
                </a:lnTo>
                <a:lnTo>
                  <a:pt x="8467" y="465667"/>
                </a:lnTo>
                <a:lnTo>
                  <a:pt x="8467" y="465667"/>
                </a:lnTo>
                <a:lnTo>
                  <a:pt x="8467" y="457200"/>
                </a:lnTo>
                <a:lnTo>
                  <a:pt x="8467" y="448734"/>
                </a:lnTo>
                <a:lnTo>
                  <a:pt x="8467" y="440267"/>
                </a:lnTo>
                <a:lnTo>
                  <a:pt x="8467" y="423334"/>
                </a:lnTo>
                <a:lnTo>
                  <a:pt x="8467" y="397934"/>
                </a:lnTo>
                <a:lnTo>
                  <a:pt x="0" y="372534"/>
                </a:lnTo>
                <a:lnTo>
                  <a:pt x="8467" y="338667"/>
                </a:lnTo>
                <a:lnTo>
                  <a:pt x="8467" y="304800"/>
                </a:lnTo>
                <a:lnTo>
                  <a:pt x="8467" y="270934"/>
                </a:lnTo>
                <a:lnTo>
                  <a:pt x="16933" y="237067"/>
                </a:lnTo>
                <a:lnTo>
                  <a:pt x="16933" y="203200"/>
                </a:lnTo>
                <a:lnTo>
                  <a:pt x="16933" y="169334"/>
                </a:lnTo>
                <a:lnTo>
                  <a:pt x="16933" y="135467"/>
                </a:lnTo>
                <a:lnTo>
                  <a:pt x="25400" y="110067"/>
                </a:lnTo>
                <a:lnTo>
                  <a:pt x="25400" y="84667"/>
                </a:lnTo>
                <a:lnTo>
                  <a:pt x="33867" y="59267"/>
                </a:lnTo>
                <a:lnTo>
                  <a:pt x="42333" y="42334"/>
                </a:lnTo>
                <a:lnTo>
                  <a:pt x="50800" y="25400"/>
                </a:lnTo>
                <a:lnTo>
                  <a:pt x="59267" y="8467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8533" y="25400"/>
                </a:lnTo>
                <a:lnTo>
                  <a:pt x="127000" y="42334"/>
                </a:lnTo>
                <a:lnTo>
                  <a:pt x="127000" y="67734"/>
                </a:lnTo>
                <a:lnTo>
                  <a:pt x="135467" y="93134"/>
                </a:lnTo>
                <a:lnTo>
                  <a:pt x="135467" y="127000"/>
                </a:lnTo>
                <a:lnTo>
                  <a:pt x="143933" y="160867"/>
                </a:lnTo>
                <a:lnTo>
                  <a:pt x="143933" y="194734"/>
                </a:lnTo>
                <a:lnTo>
                  <a:pt x="152400" y="237067"/>
                </a:lnTo>
                <a:lnTo>
                  <a:pt x="152400" y="270934"/>
                </a:lnTo>
                <a:lnTo>
                  <a:pt x="152400" y="304800"/>
                </a:lnTo>
                <a:lnTo>
                  <a:pt x="152400" y="330200"/>
                </a:lnTo>
                <a:lnTo>
                  <a:pt x="160867" y="364067"/>
                </a:lnTo>
                <a:lnTo>
                  <a:pt x="160867" y="381000"/>
                </a:lnTo>
                <a:lnTo>
                  <a:pt x="160867" y="406400"/>
                </a:lnTo>
                <a:lnTo>
                  <a:pt x="160867" y="423334"/>
                </a:lnTo>
                <a:lnTo>
                  <a:pt x="152400" y="440267"/>
                </a:lnTo>
                <a:lnTo>
                  <a:pt x="152400" y="448734"/>
                </a:lnTo>
                <a:lnTo>
                  <a:pt x="152400" y="448734"/>
                </a:lnTo>
                <a:lnTo>
                  <a:pt x="152400" y="457200"/>
                </a:lnTo>
                <a:lnTo>
                  <a:pt x="152400" y="448734"/>
                </a:lnTo>
                <a:lnTo>
                  <a:pt x="152400" y="440267"/>
                </a:lnTo>
                <a:lnTo>
                  <a:pt x="152400" y="440267"/>
                </a:lnTo>
                <a:lnTo>
                  <a:pt x="152400" y="431800"/>
                </a:lnTo>
                <a:lnTo>
                  <a:pt x="152400" y="431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Freeform 2137"/>
          <p:cNvSpPr/>
          <p:nvPr/>
        </p:nvSpPr>
        <p:spPr>
          <a:xfrm>
            <a:off x="5257800" y="2997200"/>
            <a:ext cx="186268" cy="16934"/>
          </a:xfrm>
          <a:custGeom>
            <a:avLst/>
            <a:gdLst/>
            <a:ahLst/>
            <a:cxnLst/>
            <a:rect l="0" t="0" r="0" b="0"/>
            <a:pathLst>
              <a:path w="186268" h="16934">
                <a:moveTo>
                  <a:pt x="186267" y="8467"/>
                </a:moveTo>
                <a:lnTo>
                  <a:pt x="177800" y="8467"/>
                </a:lnTo>
                <a:lnTo>
                  <a:pt x="177800" y="8467"/>
                </a:lnTo>
                <a:lnTo>
                  <a:pt x="169333" y="8467"/>
                </a:lnTo>
                <a:lnTo>
                  <a:pt x="160867" y="8467"/>
                </a:lnTo>
                <a:lnTo>
                  <a:pt x="152400" y="8467"/>
                </a:lnTo>
                <a:lnTo>
                  <a:pt x="135467" y="8467"/>
                </a:lnTo>
                <a:lnTo>
                  <a:pt x="118533" y="8467"/>
                </a:lnTo>
                <a:lnTo>
                  <a:pt x="101600" y="8467"/>
                </a:lnTo>
                <a:lnTo>
                  <a:pt x="84667" y="8467"/>
                </a:lnTo>
                <a:lnTo>
                  <a:pt x="67733" y="8467"/>
                </a:lnTo>
                <a:lnTo>
                  <a:pt x="50800" y="8467"/>
                </a:lnTo>
                <a:lnTo>
                  <a:pt x="33867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Freeform 2138"/>
          <p:cNvSpPr/>
          <p:nvPr/>
        </p:nvSpPr>
        <p:spPr>
          <a:xfrm>
            <a:off x="5494867" y="2802467"/>
            <a:ext cx="194734" cy="347134"/>
          </a:xfrm>
          <a:custGeom>
            <a:avLst/>
            <a:gdLst/>
            <a:ahLst/>
            <a:cxnLst/>
            <a:rect l="0" t="0" r="0" b="0"/>
            <a:pathLst>
              <a:path w="194734" h="347134">
                <a:moveTo>
                  <a:pt x="127000" y="16933"/>
                </a:moveTo>
                <a:lnTo>
                  <a:pt x="127000" y="16933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6" y="33866"/>
                </a:lnTo>
                <a:lnTo>
                  <a:pt x="127000" y="42333"/>
                </a:lnTo>
                <a:lnTo>
                  <a:pt x="127000" y="59266"/>
                </a:lnTo>
                <a:lnTo>
                  <a:pt x="127000" y="67733"/>
                </a:lnTo>
                <a:lnTo>
                  <a:pt x="127000" y="84666"/>
                </a:lnTo>
                <a:lnTo>
                  <a:pt x="127000" y="93133"/>
                </a:lnTo>
                <a:lnTo>
                  <a:pt x="127000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0066" y="33866"/>
                </a:lnTo>
                <a:lnTo>
                  <a:pt x="101600" y="16933"/>
                </a:lnTo>
                <a:lnTo>
                  <a:pt x="101600" y="8466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6" y="8466"/>
                </a:lnTo>
                <a:lnTo>
                  <a:pt x="42333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16933" y="84666"/>
                </a:lnTo>
                <a:lnTo>
                  <a:pt x="8466" y="110066"/>
                </a:lnTo>
                <a:lnTo>
                  <a:pt x="8466" y="127000"/>
                </a:lnTo>
                <a:lnTo>
                  <a:pt x="0" y="160866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0133"/>
                </a:lnTo>
                <a:lnTo>
                  <a:pt x="8466" y="245533"/>
                </a:lnTo>
                <a:lnTo>
                  <a:pt x="16933" y="262466"/>
                </a:lnTo>
                <a:lnTo>
                  <a:pt x="25400" y="279400"/>
                </a:lnTo>
                <a:lnTo>
                  <a:pt x="33866" y="296333"/>
                </a:lnTo>
                <a:lnTo>
                  <a:pt x="50800" y="304800"/>
                </a:lnTo>
                <a:lnTo>
                  <a:pt x="59266" y="313266"/>
                </a:lnTo>
                <a:lnTo>
                  <a:pt x="76200" y="330200"/>
                </a:lnTo>
                <a:lnTo>
                  <a:pt x="84666" y="330200"/>
                </a:lnTo>
                <a:lnTo>
                  <a:pt x="101600" y="338666"/>
                </a:lnTo>
                <a:lnTo>
                  <a:pt x="118533" y="347133"/>
                </a:lnTo>
                <a:lnTo>
                  <a:pt x="127000" y="347133"/>
                </a:lnTo>
                <a:lnTo>
                  <a:pt x="143933" y="347133"/>
                </a:lnTo>
                <a:lnTo>
                  <a:pt x="152400" y="347133"/>
                </a:lnTo>
                <a:lnTo>
                  <a:pt x="160866" y="347133"/>
                </a:lnTo>
                <a:lnTo>
                  <a:pt x="169333" y="347133"/>
                </a:lnTo>
                <a:lnTo>
                  <a:pt x="177800" y="338666"/>
                </a:lnTo>
                <a:lnTo>
                  <a:pt x="186266" y="330200"/>
                </a:lnTo>
                <a:lnTo>
                  <a:pt x="194733" y="321733"/>
                </a:lnTo>
                <a:lnTo>
                  <a:pt x="194733" y="321733"/>
                </a:lnTo>
                <a:lnTo>
                  <a:pt x="194733" y="313266"/>
                </a:lnTo>
                <a:lnTo>
                  <a:pt x="194733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Freeform 2139"/>
          <p:cNvSpPr/>
          <p:nvPr/>
        </p:nvSpPr>
        <p:spPr>
          <a:xfrm>
            <a:off x="5723467" y="2997200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Freeform 2140"/>
          <p:cNvSpPr/>
          <p:nvPr/>
        </p:nvSpPr>
        <p:spPr>
          <a:xfrm>
            <a:off x="5748867" y="3107267"/>
            <a:ext cx="110067" cy="8467"/>
          </a:xfrm>
          <a:custGeom>
            <a:avLst/>
            <a:gdLst/>
            <a:ahLst/>
            <a:cxnLst/>
            <a:rect l="0" t="0" r="0" b="0"/>
            <a:pathLst>
              <a:path w="110067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6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93133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Freeform 2141"/>
          <p:cNvSpPr/>
          <p:nvPr/>
        </p:nvSpPr>
        <p:spPr>
          <a:xfrm>
            <a:off x="6206067" y="2565400"/>
            <a:ext cx="254001" cy="296334"/>
          </a:xfrm>
          <a:custGeom>
            <a:avLst/>
            <a:gdLst/>
            <a:ahLst/>
            <a:cxnLst/>
            <a:rect l="0" t="0" r="0" b="0"/>
            <a:pathLst>
              <a:path w="254001" h="296334">
                <a:moveTo>
                  <a:pt x="76200" y="42333"/>
                </a:moveTo>
                <a:lnTo>
                  <a:pt x="76200" y="42333"/>
                </a:lnTo>
                <a:lnTo>
                  <a:pt x="76200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6" y="8467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35466" y="8467"/>
                </a:lnTo>
                <a:lnTo>
                  <a:pt x="152400" y="16933"/>
                </a:lnTo>
                <a:lnTo>
                  <a:pt x="160866" y="33867"/>
                </a:lnTo>
                <a:lnTo>
                  <a:pt x="169333" y="50800"/>
                </a:lnTo>
                <a:lnTo>
                  <a:pt x="177800" y="67733"/>
                </a:lnTo>
                <a:lnTo>
                  <a:pt x="177800" y="93133"/>
                </a:lnTo>
                <a:lnTo>
                  <a:pt x="177800" y="118533"/>
                </a:lnTo>
                <a:lnTo>
                  <a:pt x="177800" y="143933"/>
                </a:lnTo>
                <a:lnTo>
                  <a:pt x="169333" y="160867"/>
                </a:lnTo>
                <a:lnTo>
                  <a:pt x="152400" y="186267"/>
                </a:lnTo>
                <a:lnTo>
                  <a:pt x="143933" y="211667"/>
                </a:lnTo>
                <a:lnTo>
                  <a:pt x="127000" y="228600"/>
                </a:lnTo>
                <a:lnTo>
                  <a:pt x="110066" y="245533"/>
                </a:lnTo>
                <a:lnTo>
                  <a:pt x="84666" y="262467"/>
                </a:lnTo>
                <a:lnTo>
                  <a:pt x="67733" y="270933"/>
                </a:lnTo>
                <a:lnTo>
                  <a:pt x="59266" y="279400"/>
                </a:lnTo>
                <a:lnTo>
                  <a:pt x="42333" y="279400"/>
                </a:lnTo>
                <a:lnTo>
                  <a:pt x="25400" y="287867"/>
                </a:lnTo>
                <a:lnTo>
                  <a:pt x="16933" y="279400"/>
                </a:lnTo>
                <a:lnTo>
                  <a:pt x="8466" y="279400"/>
                </a:lnTo>
                <a:lnTo>
                  <a:pt x="8466" y="270933"/>
                </a:lnTo>
                <a:lnTo>
                  <a:pt x="0" y="262467"/>
                </a:lnTo>
                <a:lnTo>
                  <a:pt x="8466" y="245533"/>
                </a:lnTo>
                <a:lnTo>
                  <a:pt x="8466" y="228600"/>
                </a:lnTo>
                <a:lnTo>
                  <a:pt x="25400" y="220133"/>
                </a:lnTo>
                <a:lnTo>
                  <a:pt x="33866" y="211667"/>
                </a:lnTo>
                <a:lnTo>
                  <a:pt x="59266" y="203200"/>
                </a:lnTo>
                <a:lnTo>
                  <a:pt x="76200" y="194733"/>
                </a:lnTo>
                <a:lnTo>
                  <a:pt x="101600" y="194733"/>
                </a:lnTo>
                <a:lnTo>
                  <a:pt x="127000" y="203200"/>
                </a:lnTo>
                <a:lnTo>
                  <a:pt x="152400" y="203200"/>
                </a:lnTo>
                <a:lnTo>
                  <a:pt x="177800" y="220133"/>
                </a:lnTo>
                <a:lnTo>
                  <a:pt x="194733" y="228600"/>
                </a:lnTo>
                <a:lnTo>
                  <a:pt x="203200" y="245533"/>
                </a:lnTo>
                <a:lnTo>
                  <a:pt x="220133" y="262467"/>
                </a:lnTo>
                <a:lnTo>
                  <a:pt x="228600" y="270933"/>
                </a:lnTo>
                <a:lnTo>
                  <a:pt x="228600" y="279400"/>
                </a:lnTo>
                <a:lnTo>
                  <a:pt x="237066" y="287867"/>
                </a:lnTo>
                <a:lnTo>
                  <a:pt x="237066" y="296333"/>
                </a:lnTo>
                <a:lnTo>
                  <a:pt x="245533" y="296333"/>
                </a:lnTo>
                <a:lnTo>
                  <a:pt x="245533" y="296333"/>
                </a:lnTo>
                <a:lnTo>
                  <a:pt x="245533" y="296333"/>
                </a:lnTo>
                <a:lnTo>
                  <a:pt x="254000" y="287867"/>
                </a:lnTo>
                <a:lnTo>
                  <a:pt x="254000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Freeform 2142"/>
          <p:cNvSpPr/>
          <p:nvPr/>
        </p:nvSpPr>
        <p:spPr>
          <a:xfrm>
            <a:off x="6561667" y="2607733"/>
            <a:ext cx="16934" cy="186268"/>
          </a:xfrm>
          <a:custGeom>
            <a:avLst/>
            <a:gdLst/>
            <a:ahLst/>
            <a:cxnLst/>
            <a:rect l="0" t="0" r="0" b="0"/>
            <a:pathLst>
              <a:path w="16934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4"/>
                </a:lnTo>
                <a:lnTo>
                  <a:pt x="8466" y="135467"/>
                </a:lnTo>
                <a:lnTo>
                  <a:pt x="16933" y="152400"/>
                </a:lnTo>
                <a:lnTo>
                  <a:pt x="16933" y="169334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Freeform 2143"/>
          <p:cNvSpPr/>
          <p:nvPr/>
        </p:nvSpPr>
        <p:spPr>
          <a:xfrm>
            <a:off x="6460067" y="2709333"/>
            <a:ext cx="220134" cy="16935"/>
          </a:xfrm>
          <a:custGeom>
            <a:avLst/>
            <a:gdLst/>
            <a:ahLst/>
            <a:cxnLst/>
            <a:rect l="0" t="0" r="0" b="0"/>
            <a:pathLst>
              <a:path w="2201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799" y="16934"/>
                </a:lnTo>
                <a:lnTo>
                  <a:pt x="84666" y="16934"/>
                </a:lnTo>
                <a:lnTo>
                  <a:pt x="101600" y="16934"/>
                </a:lnTo>
                <a:lnTo>
                  <a:pt x="126999" y="16934"/>
                </a:lnTo>
                <a:lnTo>
                  <a:pt x="143933" y="16934"/>
                </a:lnTo>
                <a:lnTo>
                  <a:pt x="169333" y="16934"/>
                </a:lnTo>
                <a:lnTo>
                  <a:pt x="186266" y="8467"/>
                </a:lnTo>
                <a:lnTo>
                  <a:pt x="203199" y="8467"/>
                </a:lnTo>
                <a:lnTo>
                  <a:pt x="203199" y="8467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Freeform 2144"/>
          <p:cNvSpPr/>
          <p:nvPr/>
        </p:nvSpPr>
        <p:spPr>
          <a:xfrm>
            <a:off x="6781800" y="2590800"/>
            <a:ext cx="25401" cy="220134"/>
          </a:xfrm>
          <a:custGeom>
            <a:avLst/>
            <a:gdLst/>
            <a:ahLst/>
            <a:cxnLst/>
            <a:rect l="0" t="0" r="0" b="0"/>
            <a:pathLst>
              <a:path w="25401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25400" y="220133"/>
                </a:lnTo>
                <a:lnTo>
                  <a:pt x="254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Freeform 2145"/>
          <p:cNvSpPr/>
          <p:nvPr/>
        </p:nvSpPr>
        <p:spPr>
          <a:xfrm>
            <a:off x="6121400" y="2963333"/>
            <a:ext cx="745068" cy="33868"/>
          </a:xfrm>
          <a:custGeom>
            <a:avLst/>
            <a:gdLst/>
            <a:ahLst/>
            <a:cxnLst/>
            <a:rect l="0" t="0" r="0" b="0"/>
            <a:pathLst>
              <a:path w="745068" h="33868">
                <a:moveTo>
                  <a:pt x="745067" y="0"/>
                </a:moveTo>
                <a:lnTo>
                  <a:pt x="736600" y="0"/>
                </a:lnTo>
                <a:lnTo>
                  <a:pt x="719667" y="0"/>
                </a:lnTo>
                <a:lnTo>
                  <a:pt x="702734" y="0"/>
                </a:lnTo>
                <a:lnTo>
                  <a:pt x="677333" y="0"/>
                </a:lnTo>
                <a:lnTo>
                  <a:pt x="651933" y="8467"/>
                </a:lnTo>
                <a:lnTo>
                  <a:pt x="626534" y="8467"/>
                </a:lnTo>
                <a:lnTo>
                  <a:pt x="592667" y="16934"/>
                </a:lnTo>
                <a:lnTo>
                  <a:pt x="558800" y="16934"/>
                </a:lnTo>
                <a:lnTo>
                  <a:pt x="516467" y="16934"/>
                </a:lnTo>
                <a:lnTo>
                  <a:pt x="482600" y="25400"/>
                </a:lnTo>
                <a:lnTo>
                  <a:pt x="440267" y="25400"/>
                </a:lnTo>
                <a:lnTo>
                  <a:pt x="397934" y="33867"/>
                </a:lnTo>
                <a:lnTo>
                  <a:pt x="355600" y="33867"/>
                </a:lnTo>
                <a:lnTo>
                  <a:pt x="313267" y="33867"/>
                </a:lnTo>
                <a:lnTo>
                  <a:pt x="270933" y="33867"/>
                </a:lnTo>
                <a:lnTo>
                  <a:pt x="228600" y="33867"/>
                </a:lnTo>
                <a:lnTo>
                  <a:pt x="194733" y="33867"/>
                </a:lnTo>
                <a:lnTo>
                  <a:pt x="160867" y="33867"/>
                </a:lnTo>
                <a:lnTo>
                  <a:pt x="127000" y="33867"/>
                </a:lnTo>
                <a:lnTo>
                  <a:pt x="93133" y="33867"/>
                </a:lnTo>
                <a:lnTo>
                  <a:pt x="67733" y="33867"/>
                </a:lnTo>
                <a:lnTo>
                  <a:pt x="50800" y="33867"/>
                </a:lnTo>
                <a:lnTo>
                  <a:pt x="33867" y="33867"/>
                </a:lnTo>
                <a:lnTo>
                  <a:pt x="16933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Freeform 2146"/>
          <p:cNvSpPr/>
          <p:nvPr/>
        </p:nvSpPr>
        <p:spPr>
          <a:xfrm>
            <a:off x="6214533" y="3064933"/>
            <a:ext cx="228601" cy="321735"/>
          </a:xfrm>
          <a:custGeom>
            <a:avLst/>
            <a:gdLst/>
            <a:ahLst/>
            <a:cxnLst/>
            <a:rect l="0" t="0" r="0" b="0"/>
            <a:pathLst>
              <a:path w="228601" h="321735">
                <a:moveTo>
                  <a:pt x="42334" y="25400"/>
                </a:moveTo>
                <a:lnTo>
                  <a:pt x="42334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59267" y="16934"/>
                </a:lnTo>
                <a:lnTo>
                  <a:pt x="67734" y="8467"/>
                </a:lnTo>
                <a:lnTo>
                  <a:pt x="84667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60867" y="8467"/>
                </a:lnTo>
                <a:lnTo>
                  <a:pt x="169334" y="8467"/>
                </a:lnTo>
                <a:lnTo>
                  <a:pt x="186267" y="16934"/>
                </a:lnTo>
                <a:lnTo>
                  <a:pt x="194734" y="16934"/>
                </a:lnTo>
                <a:lnTo>
                  <a:pt x="203200" y="25400"/>
                </a:lnTo>
                <a:lnTo>
                  <a:pt x="203200" y="33867"/>
                </a:lnTo>
                <a:lnTo>
                  <a:pt x="203200" y="42334"/>
                </a:lnTo>
                <a:lnTo>
                  <a:pt x="194734" y="50800"/>
                </a:lnTo>
                <a:lnTo>
                  <a:pt x="186267" y="59267"/>
                </a:lnTo>
                <a:lnTo>
                  <a:pt x="177800" y="67734"/>
                </a:lnTo>
                <a:lnTo>
                  <a:pt x="160867" y="84667"/>
                </a:lnTo>
                <a:lnTo>
                  <a:pt x="152400" y="84667"/>
                </a:lnTo>
                <a:lnTo>
                  <a:pt x="135467" y="93134"/>
                </a:lnTo>
                <a:lnTo>
                  <a:pt x="127000" y="101600"/>
                </a:lnTo>
                <a:lnTo>
                  <a:pt x="110067" y="101600"/>
                </a:lnTo>
                <a:lnTo>
                  <a:pt x="110067" y="101600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110067" y="110067"/>
                </a:lnTo>
                <a:lnTo>
                  <a:pt x="110067" y="101600"/>
                </a:lnTo>
                <a:lnTo>
                  <a:pt x="110067" y="101600"/>
                </a:lnTo>
                <a:lnTo>
                  <a:pt x="118534" y="101600"/>
                </a:lnTo>
                <a:lnTo>
                  <a:pt x="127000" y="101600"/>
                </a:lnTo>
                <a:lnTo>
                  <a:pt x="143934" y="101600"/>
                </a:lnTo>
                <a:lnTo>
                  <a:pt x="160867" y="110067"/>
                </a:lnTo>
                <a:lnTo>
                  <a:pt x="177800" y="118534"/>
                </a:lnTo>
                <a:lnTo>
                  <a:pt x="194734" y="135467"/>
                </a:lnTo>
                <a:lnTo>
                  <a:pt x="211667" y="152400"/>
                </a:lnTo>
                <a:lnTo>
                  <a:pt x="220134" y="169334"/>
                </a:lnTo>
                <a:lnTo>
                  <a:pt x="228600" y="194734"/>
                </a:lnTo>
                <a:lnTo>
                  <a:pt x="228600" y="211667"/>
                </a:lnTo>
                <a:lnTo>
                  <a:pt x="228600" y="228600"/>
                </a:lnTo>
                <a:lnTo>
                  <a:pt x="220134" y="245534"/>
                </a:lnTo>
                <a:lnTo>
                  <a:pt x="203200" y="262467"/>
                </a:lnTo>
                <a:lnTo>
                  <a:pt x="186267" y="270934"/>
                </a:lnTo>
                <a:lnTo>
                  <a:pt x="169334" y="287867"/>
                </a:lnTo>
                <a:lnTo>
                  <a:pt x="152400" y="296334"/>
                </a:lnTo>
                <a:lnTo>
                  <a:pt x="127000" y="313267"/>
                </a:lnTo>
                <a:lnTo>
                  <a:pt x="110067" y="313267"/>
                </a:lnTo>
                <a:lnTo>
                  <a:pt x="84667" y="321734"/>
                </a:lnTo>
                <a:lnTo>
                  <a:pt x="67734" y="321734"/>
                </a:lnTo>
                <a:lnTo>
                  <a:pt x="50800" y="313267"/>
                </a:lnTo>
                <a:lnTo>
                  <a:pt x="33867" y="304800"/>
                </a:lnTo>
                <a:lnTo>
                  <a:pt x="16934" y="296334"/>
                </a:lnTo>
                <a:lnTo>
                  <a:pt x="8467" y="279400"/>
                </a:lnTo>
                <a:lnTo>
                  <a:pt x="0" y="262467"/>
                </a:lnTo>
                <a:lnTo>
                  <a:pt x="0" y="245534"/>
                </a:lnTo>
                <a:lnTo>
                  <a:pt x="0" y="228600"/>
                </a:lnTo>
                <a:lnTo>
                  <a:pt x="0" y="228600"/>
                </a:lnTo>
                <a:lnTo>
                  <a:pt x="8467" y="211667"/>
                </a:lnTo>
                <a:lnTo>
                  <a:pt x="8467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Freeform 2147"/>
          <p:cNvSpPr/>
          <p:nvPr/>
        </p:nvSpPr>
        <p:spPr>
          <a:xfrm>
            <a:off x="6485467" y="3124200"/>
            <a:ext cx="42334" cy="228601"/>
          </a:xfrm>
          <a:custGeom>
            <a:avLst/>
            <a:gdLst/>
            <a:ahLst/>
            <a:cxnLst/>
            <a:rect l="0" t="0" r="0" b="0"/>
            <a:pathLst>
              <a:path w="42334" h="2286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25400"/>
                </a:lnTo>
                <a:lnTo>
                  <a:pt x="33867" y="33867"/>
                </a:lnTo>
                <a:lnTo>
                  <a:pt x="33867" y="50800"/>
                </a:lnTo>
                <a:lnTo>
                  <a:pt x="33867" y="76200"/>
                </a:lnTo>
                <a:lnTo>
                  <a:pt x="42333" y="101600"/>
                </a:lnTo>
                <a:lnTo>
                  <a:pt x="42333" y="118533"/>
                </a:lnTo>
                <a:lnTo>
                  <a:pt x="42333" y="143933"/>
                </a:lnTo>
                <a:lnTo>
                  <a:pt x="42333" y="169333"/>
                </a:lnTo>
                <a:lnTo>
                  <a:pt x="42333" y="186267"/>
                </a:lnTo>
                <a:lnTo>
                  <a:pt x="42333" y="203200"/>
                </a:lnTo>
                <a:lnTo>
                  <a:pt x="42333" y="220133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 2148"/>
          <p:cNvSpPr/>
          <p:nvPr/>
        </p:nvSpPr>
        <p:spPr>
          <a:xfrm>
            <a:off x="6434667" y="3242733"/>
            <a:ext cx="169334" cy="1"/>
          </a:xfrm>
          <a:custGeom>
            <a:avLst/>
            <a:gdLst/>
            <a:ahLst/>
            <a:cxnLst/>
            <a:rect l="0" t="0" r="0" b="0"/>
            <a:pathLst>
              <a:path w="169334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10066" y="0"/>
                </a:lnTo>
                <a:lnTo>
                  <a:pt x="135466" y="0"/>
                </a:lnTo>
                <a:lnTo>
                  <a:pt x="152399" y="0"/>
                </a:lnTo>
                <a:lnTo>
                  <a:pt x="152399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 2149"/>
          <p:cNvSpPr/>
          <p:nvPr/>
        </p:nvSpPr>
        <p:spPr>
          <a:xfrm>
            <a:off x="6663266" y="3098800"/>
            <a:ext cx="203202" cy="254001"/>
          </a:xfrm>
          <a:custGeom>
            <a:avLst/>
            <a:gdLst/>
            <a:ahLst/>
            <a:cxnLst/>
            <a:rect l="0" t="0" r="0" b="0"/>
            <a:pathLst>
              <a:path w="203202" h="254001">
                <a:moveTo>
                  <a:pt x="25401" y="8467"/>
                </a:moveTo>
                <a:lnTo>
                  <a:pt x="33867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8" y="0"/>
                </a:lnTo>
                <a:lnTo>
                  <a:pt x="101601" y="8467"/>
                </a:lnTo>
                <a:lnTo>
                  <a:pt x="118534" y="25400"/>
                </a:lnTo>
                <a:lnTo>
                  <a:pt x="127001" y="42333"/>
                </a:lnTo>
                <a:lnTo>
                  <a:pt x="143934" y="59267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43934" y="169333"/>
                </a:lnTo>
                <a:lnTo>
                  <a:pt x="127001" y="186267"/>
                </a:lnTo>
                <a:lnTo>
                  <a:pt x="118534" y="203200"/>
                </a:lnTo>
                <a:lnTo>
                  <a:pt x="110067" y="220133"/>
                </a:lnTo>
                <a:lnTo>
                  <a:pt x="93134" y="228600"/>
                </a:lnTo>
                <a:lnTo>
                  <a:pt x="76200" y="245533"/>
                </a:lnTo>
                <a:lnTo>
                  <a:pt x="59267" y="245533"/>
                </a:lnTo>
                <a:lnTo>
                  <a:pt x="50801" y="254000"/>
                </a:lnTo>
                <a:lnTo>
                  <a:pt x="33867" y="254000"/>
                </a:lnTo>
                <a:lnTo>
                  <a:pt x="16934" y="245533"/>
                </a:lnTo>
                <a:lnTo>
                  <a:pt x="8468" y="245533"/>
                </a:lnTo>
                <a:lnTo>
                  <a:pt x="0" y="237067"/>
                </a:lnTo>
                <a:lnTo>
                  <a:pt x="0" y="228600"/>
                </a:lnTo>
                <a:lnTo>
                  <a:pt x="0" y="220133"/>
                </a:lnTo>
                <a:lnTo>
                  <a:pt x="8468" y="203200"/>
                </a:lnTo>
                <a:lnTo>
                  <a:pt x="16934" y="194733"/>
                </a:lnTo>
                <a:lnTo>
                  <a:pt x="33867" y="186267"/>
                </a:lnTo>
                <a:lnTo>
                  <a:pt x="50801" y="186267"/>
                </a:lnTo>
                <a:lnTo>
                  <a:pt x="67734" y="177800"/>
                </a:lnTo>
                <a:lnTo>
                  <a:pt x="93134" y="186267"/>
                </a:lnTo>
                <a:lnTo>
                  <a:pt x="110067" y="186267"/>
                </a:lnTo>
                <a:lnTo>
                  <a:pt x="127001" y="194733"/>
                </a:lnTo>
                <a:lnTo>
                  <a:pt x="152400" y="211667"/>
                </a:lnTo>
                <a:lnTo>
                  <a:pt x="160868" y="220133"/>
                </a:lnTo>
                <a:lnTo>
                  <a:pt x="177801" y="228600"/>
                </a:lnTo>
                <a:lnTo>
                  <a:pt x="186267" y="228600"/>
                </a:lnTo>
                <a:lnTo>
                  <a:pt x="194734" y="237067"/>
                </a:lnTo>
                <a:lnTo>
                  <a:pt x="194734" y="237067"/>
                </a:lnTo>
                <a:lnTo>
                  <a:pt x="203201" y="237067"/>
                </a:lnTo>
                <a:lnTo>
                  <a:pt x="203201" y="237067"/>
                </a:lnTo>
                <a:lnTo>
                  <a:pt x="203201" y="237067"/>
                </a:lnTo>
                <a:lnTo>
                  <a:pt x="203201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Freeform 2150"/>
          <p:cNvSpPr/>
          <p:nvPr/>
        </p:nvSpPr>
        <p:spPr>
          <a:xfrm>
            <a:off x="6993467" y="2980267"/>
            <a:ext cx="160867" cy="16934"/>
          </a:xfrm>
          <a:custGeom>
            <a:avLst/>
            <a:gdLst/>
            <a:ahLst/>
            <a:cxnLst/>
            <a:rect l="0" t="0" r="0" b="0"/>
            <a:pathLst>
              <a:path w="160867" h="16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799" y="8466"/>
                </a:lnTo>
                <a:lnTo>
                  <a:pt x="67733" y="8466"/>
                </a:lnTo>
                <a:lnTo>
                  <a:pt x="84666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26999" y="16933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60866" y="16933"/>
                </a:lnTo>
                <a:lnTo>
                  <a:pt x="160866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Freeform 2151"/>
          <p:cNvSpPr/>
          <p:nvPr/>
        </p:nvSpPr>
        <p:spPr>
          <a:xfrm>
            <a:off x="7001933" y="3064933"/>
            <a:ext cx="143935" cy="8468"/>
          </a:xfrm>
          <a:custGeom>
            <a:avLst/>
            <a:gdLst/>
            <a:ahLst/>
            <a:cxnLst/>
            <a:rect l="0" t="0" r="0" b="0"/>
            <a:pathLst>
              <a:path w="143935" h="8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1" y="8467"/>
                </a:lnTo>
                <a:lnTo>
                  <a:pt x="67734" y="8467"/>
                </a:lnTo>
                <a:lnTo>
                  <a:pt x="93134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Freeform 2152"/>
          <p:cNvSpPr/>
          <p:nvPr/>
        </p:nvSpPr>
        <p:spPr>
          <a:xfrm>
            <a:off x="7543800" y="2565400"/>
            <a:ext cx="203201" cy="279401"/>
          </a:xfrm>
          <a:custGeom>
            <a:avLst/>
            <a:gdLst/>
            <a:ahLst/>
            <a:cxnLst/>
            <a:rect l="0" t="0" r="0" b="0"/>
            <a:pathLst>
              <a:path w="203201" h="279401">
                <a:moveTo>
                  <a:pt x="0" y="33867"/>
                </a:move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25400"/>
                </a:lnTo>
                <a:lnTo>
                  <a:pt x="33866" y="16933"/>
                </a:lnTo>
                <a:lnTo>
                  <a:pt x="42334" y="16933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8467"/>
                </a:lnTo>
                <a:lnTo>
                  <a:pt x="118534" y="16933"/>
                </a:lnTo>
                <a:lnTo>
                  <a:pt x="118534" y="16933"/>
                </a:lnTo>
                <a:lnTo>
                  <a:pt x="127000" y="33867"/>
                </a:lnTo>
                <a:lnTo>
                  <a:pt x="127000" y="42333"/>
                </a:lnTo>
                <a:lnTo>
                  <a:pt x="118534" y="59267"/>
                </a:lnTo>
                <a:lnTo>
                  <a:pt x="110066" y="76200"/>
                </a:lnTo>
                <a:lnTo>
                  <a:pt x="93133" y="93133"/>
                </a:lnTo>
                <a:lnTo>
                  <a:pt x="84667" y="110067"/>
                </a:lnTo>
                <a:lnTo>
                  <a:pt x="67733" y="118533"/>
                </a:lnTo>
                <a:lnTo>
                  <a:pt x="50800" y="135467"/>
                </a:lnTo>
                <a:lnTo>
                  <a:pt x="42334" y="143933"/>
                </a:lnTo>
                <a:lnTo>
                  <a:pt x="33866" y="143933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6" y="143933"/>
                </a:lnTo>
                <a:lnTo>
                  <a:pt x="42334" y="143933"/>
                </a:lnTo>
                <a:lnTo>
                  <a:pt x="59267" y="135467"/>
                </a:lnTo>
                <a:lnTo>
                  <a:pt x="76200" y="135467"/>
                </a:lnTo>
                <a:lnTo>
                  <a:pt x="101600" y="127000"/>
                </a:lnTo>
                <a:lnTo>
                  <a:pt x="118534" y="135467"/>
                </a:lnTo>
                <a:lnTo>
                  <a:pt x="143933" y="135467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86266" y="177800"/>
                </a:lnTo>
                <a:lnTo>
                  <a:pt x="194734" y="194733"/>
                </a:lnTo>
                <a:lnTo>
                  <a:pt x="203200" y="211667"/>
                </a:lnTo>
                <a:lnTo>
                  <a:pt x="203200" y="220133"/>
                </a:lnTo>
                <a:lnTo>
                  <a:pt x="194734" y="228600"/>
                </a:lnTo>
                <a:lnTo>
                  <a:pt x="194734" y="245533"/>
                </a:lnTo>
                <a:lnTo>
                  <a:pt x="186266" y="254000"/>
                </a:lnTo>
                <a:lnTo>
                  <a:pt x="169333" y="262467"/>
                </a:lnTo>
                <a:lnTo>
                  <a:pt x="152400" y="262467"/>
                </a:lnTo>
                <a:lnTo>
                  <a:pt x="135467" y="270933"/>
                </a:lnTo>
                <a:lnTo>
                  <a:pt x="118534" y="279400"/>
                </a:lnTo>
                <a:lnTo>
                  <a:pt x="101600" y="279400"/>
                </a:lnTo>
                <a:lnTo>
                  <a:pt x="84667" y="279400"/>
                </a:lnTo>
                <a:lnTo>
                  <a:pt x="76200" y="270933"/>
                </a:lnTo>
                <a:lnTo>
                  <a:pt x="59267" y="270933"/>
                </a:lnTo>
                <a:lnTo>
                  <a:pt x="59267" y="270933"/>
                </a:lnTo>
                <a:lnTo>
                  <a:pt x="50800" y="262467"/>
                </a:lnTo>
                <a:lnTo>
                  <a:pt x="50800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Freeform 2153"/>
          <p:cNvSpPr/>
          <p:nvPr/>
        </p:nvSpPr>
        <p:spPr>
          <a:xfrm>
            <a:off x="7416800" y="2963333"/>
            <a:ext cx="389467" cy="16935"/>
          </a:xfrm>
          <a:custGeom>
            <a:avLst/>
            <a:gdLst/>
            <a:ahLst/>
            <a:cxnLst/>
            <a:rect l="0" t="0" r="0" b="0"/>
            <a:pathLst>
              <a:path w="389467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0"/>
                </a:lnTo>
                <a:lnTo>
                  <a:pt x="93134" y="0"/>
                </a:lnTo>
                <a:lnTo>
                  <a:pt x="127000" y="0"/>
                </a:lnTo>
                <a:lnTo>
                  <a:pt x="160866" y="0"/>
                </a:lnTo>
                <a:lnTo>
                  <a:pt x="186267" y="0"/>
                </a:lnTo>
                <a:lnTo>
                  <a:pt x="220133" y="0"/>
                </a:lnTo>
                <a:lnTo>
                  <a:pt x="254000" y="0"/>
                </a:lnTo>
                <a:lnTo>
                  <a:pt x="287867" y="0"/>
                </a:lnTo>
                <a:lnTo>
                  <a:pt x="313266" y="0"/>
                </a:lnTo>
                <a:lnTo>
                  <a:pt x="338667" y="8467"/>
                </a:lnTo>
                <a:lnTo>
                  <a:pt x="355600" y="8467"/>
                </a:lnTo>
                <a:lnTo>
                  <a:pt x="372533" y="8467"/>
                </a:lnTo>
                <a:lnTo>
                  <a:pt x="372533" y="8467"/>
                </a:lnTo>
                <a:lnTo>
                  <a:pt x="389466" y="16934"/>
                </a:lnTo>
                <a:lnTo>
                  <a:pt x="389466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Freeform 2154"/>
          <p:cNvSpPr/>
          <p:nvPr/>
        </p:nvSpPr>
        <p:spPr>
          <a:xfrm>
            <a:off x="7476067" y="3022600"/>
            <a:ext cx="262468" cy="330201"/>
          </a:xfrm>
          <a:custGeom>
            <a:avLst/>
            <a:gdLst/>
            <a:ahLst/>
            <a:cxnLst/>
            <a:rect l="0" t="0" r="0" b="0"/>
            <a:pathLst>
              <a:path w="262468" h="330201">
                <a:moveTo>
                  <a:pt x="203200" y="33867"/>
                </a:moveTo>
                <a:lnTo>
                  <a:pt x="194733" y="42333"/>
                </a:lnTo>
                <a:lnTo>
                  <a:pt x="186267" y="42333"/>
                </a:lnTo>
                <a:lnTo>
                  <a:pt x="177799" y="42333"/>
                </a:lnTo>
                <a:lnTo>
                  <a:pt x="169333" y="42333"/>
                </a:lnTo>
                <a:lnTo>
                  <a:pt x="160866" y="42333"/>
                </a:lnTo>
                <a:lnTo>
                  <a:pt x="152400" y="33867"/>
                </a:lnTo>
                <a:lnTo>
                  <a:pt x="135466" y="33867"/>
                </a:lnTo>
                <a:lnTo>
                  <a:pt x="118533" y="25400"/>
                </a:lnTo>
                <a:lnTo>
                  <a:pt x="110067" y="16933"/>
                </a:lnTo>
                <a:lnTo>
                  <a:pt x="101599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59266" y="25400"/>
                </a:lnTo>
                <a:lnTo>
                  <a:pt x="50800" y="33867"/>
                </a:lnTo>
                <a:lnTo>
                  <a:pt x="42333" y="50800"/>
                </a:lnTo>
                <a:lnTo>
                  <a:pt x="42333" y="67733"/>
                </a:lnTo>
                <a:lnTo>
                  <a:pt x="33867" y="84667"/>
                </a:lnTo>
                <a:lnTo>
                  <a:pt x="25399" y="101600"/>
                </a:lnTo>
                <a:lnTo>
                  <a:pt x="25399" y="110067"/>
                </a:lnTo>
                <a:lnTo>
                  <a:pt x="16933" y="127000"/>
                </a:lnTo>
                <a:lnTo>
                  <a:pt x="16933" y="135467"/>
                </a:lnTo>
                <a:lnTo>
                  <a:pt x="8466" y="143933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0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52400"/>
                </a:lnTo>
                <a:lnTo>
                  <a:pt x="25399" y="152400"/>
                </a:lnTo>
                <a:lnTo>
                  <a:pt x="33867" y="143933"/>
                </a:lnTo>
                <a:lnTo>
                  <a:pt x="50800" y="143933"/>
                </a:lnTo>
                <a:lnTo>
                  <a:pt x="59266" y="143933"/>
                </a:lnTo>
                <a:lnTo>
                  <a:pt x="76200" y="143933"/>
                </a:lnTo>
                <a:lnTo>
                  <a:pt x="101599" y="143933"/>
                </a:lnTo>
                <a:lnTo>
                  <a:pt x="118533" y="143933"/>
                </a:lnTo>
                <a:lnTo>
                  <a:pt x="143933" y="143933"/>
                </a:lnTo>
                <a:lnTo>
                  <a:pt x="160866" y="152400"/>
                </a:lnTo>
                <a:lnTo>
                  <a:pt x="186267" y="152400"/>
                </a:lnTo>
                <a:lnTo>
                  <a:pt x="211666" y="160867"/>
                </a:lnTo>
                <a:lnTo>
                  <a:pt x="228600" y="169333"/>
                </a:lnTo>
                <a:lnTo>
                  <a:pt x="237066" y="186267"/>
                </a:lnTo>
                <a:lnTo>
                  <a:pt x="253999" y="194733"/>
                </a:lnTo>
                <a:lnTo>
                  <a:pt x="262467" y="211667"/>
                </a:lnTo>
                <a:lnTo>
                  <a:pt x="262467" y="228600"/>
                </a:lnTo>
                <a:lnTo>
                  <a:pt x="262467" y="245533"/>
                </a:lnTo>
                <a:lnTo>
                  <a:pt x="253999" y="262467"/>
                </a:lnTo>
                <a:lnTo>
                  <a:pt x="245533" y="279400"/>
                </a:lnTo>
                <a:lnTo>
                  <a:pt x="228600" y="296333"/>
                </a:lnTo>
                <a:lnTo>
                  <a:pt x="220133" y="304800"/>
                </a:lnTo>
                <a:lnTo>
                  <a:pt x="194733" y="313267"/>
                </a:lnTo>
                <a:lnTo>
                  <a:pt x="177799" y="321733"/>
                </a:lnTo>
                <a:lnTo>
                  <a:pt x="152400" y="330200"/>
                </a:lnTo>
                <a:lnTo>
                  <a:pt x="135466" y="330200"/>
                </a:lnTo>
                <a:lnTo>
                  <a:pt x="110067" y="330200"/>
                </a:lnTo>
                <a:lnTo>
                  <a:pt x="93133" y="330200"/>
                </a:lnTo>
                <a:lnTo>
                  <a:pt x="76200" y="321733"/>
                </a:lnTo>
                <a:lnTo>
                  <a:pt x="59266" y="313267"/>
                </a:lnTo>
                <a:lnTo>
                  <a:pt x="59266" y="313267"/>
                </a:lnTo>
                <a:lnTo>
                  <a:pt x="50800" y="304800"/>
                </a:lnTo>
                <a:lnTo>
                  <a:pt x="5080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Freeform 2155"/>
          <p:cNvSpPr/>
          <p:nvPr/>
        </p:nvSpPr>
        <p:spPr>
          <a:xfrm>
            <a:off x="5300133" y="3793067"/>
            <a:ext cx="16935" cy="304801"/>
          </a:xfrm>
          <a:custGeom>
            <a:avLst/>
            <a:gdLst/>
            <a:ahLst/>
            <a:cxnLst/>
            <a:rect l="0" t="0" r="0" b="0"/>
            <a:pathLst>
              <a:path w="16935" h="304801">
                <a:moveTo>
                  <a:pt x="16934" y="0"/>
                </a:moveTo>
                <a:lnTo>
                  <a:pt x="16934" y="8466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8467" y="169333"/>
                </a:lnTo>
                <a:lnTo>
                  <a:pt x="16934" y="203200"/>
                </a:lnTo>
                <a:lnTo>
                  <a:pt x="16934" y="228600"/>
                </a:lnTo>
                <a:lnTo>
                  <a:pt x="8467" y="254000"/>
                </a:lnTo>
                <a:lnTo>
                  <a:pt x="8467" y="270933"/>
                </a:lnTo>
                <a:lnTo>
                  <a:pt x="8467" y="287866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Freeform 2156"/>
          <p:cNvSpPr/>
          <p:nvPr/>
        </p:nvSpPr>
        <p:spPr>
          <a:xfrm>
            <a:off x="5291667" y="3759200"/>
            <a:ext cx="237067" cy="381001"/>
          </a:xfrm>
          <a:custGeom>
            <a:avLst/>
            <a:gdLst/>
            <a:ahLst/>
            <a:cxnLst/>
            <a:rect l="0" t="0" r="0" b="0"/>
            <a:pathLst>
              <a:path w="237067" h="381001">
                <a:moveTo>
                  <a:pt x="0" y="76200"/>
                </a:moveTo>
                <a:lnTo>
                  <a:pt x="8466" y="76200"/>
                </a:lnTo>
                <a:lnTo>
                  <a:pt x="8466" y="67733"/>
                </a:lnTo>
                <a:lnTo>
                  <a:pt x="8466" y="50800"/>
                </a:lnTo>
                <a:lnTo>
                  <a:pt x="8466" y="42333"/>
                </a:lnTo>
                <a:lnTo>
                  <a:pt x="16933" y="33867"/>
                </a:lnTo>
                <a:lnTo>
                  <a:pt x="25400" y="25400"/>
                </a:lnTo>
                <a:lnTo>
                  <a:pt x="25400" y="16933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8533" y="16933"/>
                </a:lnTo>
                <a:lnTo>
                  <a:pt x="127000" y="33867"/>
                </a:lnTo>
                <a:lnTo>
                  <a:pt x="135466" y="42333"/>
                </a:lnTo>
                <a:lnTo>
                  <a:pt x="143933" y="67733"/>
                </a:lnTo>
                <a:lnTo>
                  <a:pt x="143933" y="84667"/>
                </a:lnTo>
                <a:lnTo>
                  <a:pt x="135466" y="101600"/>
                </a:lnTo>
                <a:lnTo>
                  <a:pt x="135466" y="127000"/>
                </a:lnTo>
                <a:lnTo>
                  <a:pt x="127000" y="143933"/>
                </a:lnTo>
                <a:lnTo>
                  <a:pt x="118533" y="160867"/>
                </a:lnTo>
                <a:lnTo>
                  <a:pt x="101600" y="177800"/>
                </a:lnTo>
                <a:lnTo>
                  <a:pt x="84666" y="186267"/>
                </a:lnTo>
                <a:lnTo>
                  <a:pt x="67733" y="203200"/>
                </a:lnTo>
                <a:lnTo>
                  <a:pt x="59266" y="203200"/>
                </a:lnTo>
                <a:lnTo>
                  <a:pt x="42333" y="211667"/>
                </a:lnTo>
                <a:lnTo>
                  <a:pt x="33866" y="211667"/>
                </a:lnTo>
                <a:lnTo>
                  <a:pt x="25400" y="211667"/>
                </a:lnTo>
                <a:lnTo>
                  <a:pt x="16933" y="203200"/>
                </a:lnTo>
                <a:lnTo>
                  <a:pt x="16933" y="203200"/>
                </a:lnTo>
                <a:lnTo>
                  <a:pt x="25400" y="194733"/>
                </a:lnTo>
                <a:lnTo>
                  <a:pt x="25400" y="186267"/>
                </a:lnTo>
                <a:lnTo>
                  <a:pt x="42333" y="177800"/>
                </a:lnTo>
                <a:lnTo>
                  <a:pt x="50800" y="169333"/>
                </a:lnTo>
                <a:lnTo>
                  <a:pt x="76200" y="160867"/>
                </a:lnTo>
                <a:lnTo>
                  <a:pt x="101600" y="160867"/>
                </a:lnTo>
                <a:lnTo>
                  <a:pt x="118533" y="160867"/>
                </a:lnTo>
                <a:lnTo>
                  <a:pt x="143933" y="169333"/>
                </a:lnTo>
                <a:lnTo>
                  <a:pt x="169333" y="169333"/>
                </a:lnTo>
                <a:lnTo>
                  <a:pt x="186266" y="177800"/>
                </a:lnTo>
                <a:lnTo>
                  <a:pt x="203200" y="194733"/>
                </a:lnTo>
                <a:lnTo>
                  <a:pt x="211666" y="203200"/>
                </a:lnTo>
                <a:lnTo>
                  <a:pt x="220133" y="220133"/>
                </a:lnTo>
                <a:lnTo>
                  <a:pt x="228600" y="237067"/>
                </a:lnTo>
                <a:lnTo>
                  <a:pt x="237066" y="254000"/>
                </a:lnTo>
                <a:lnTo>
                  <a:pt x="228600" y="279400"/>
                </a:lnTo>
                <a:lnTo>
                  <a:pt x="228600" y="296333"/>
                </a:lnTo>
                <a:lnTo>
                  <a:pt x="211666" y="313267"/>
                </a:lnTo>
                <a:lnTo>
                  <a:pt x="203200" y="330200"/>
                </a:lnTo>
                <a:lnTo>
                  <a:pt x="186266" y="338667"/>
                </a:lnTo>
                <a:lnTo>
                  <a:pt x="169333" y="355600"/>
                </a:lnTo>
                <a:lnTo>
                  <a:pt x="143933" y="364067"/>
                </a:lnTo>
                <a:lnTo>
                  <a:pt x="118533" y="372533"/>
                </a:lnTo>
                <a:lnTo>
                  <a:pt x="101600" y="381000"/>
                </a:lnTo>
                <a:lnTo>
                  <a:pt x="84666" y="381000"/>
                </a:lnTo>
                <a:lnTo>
                  <a:pt x="67733" y="381000"/>
                </a:lnTo>
                <a:lnTo>
                  <a:pt x="59266" y="372533"/>
                </a:lnTo>
                <a:lnTo>
                  <a:pt x="59266" y="355600"/>
                </a:lnTo>
                <a:lnTo>
                  <a:pt x="59266" y="355600"/>
                </a:lnTo>
                <a:lnTo>
                  <a:pt x="59266" y="330200"/>
                </a:lnTo>
                <a:lnTo>
                  <a:pt x="59266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Freeform 2157"/>
          <p:cNvSpPr/>
          <p:nvPr/>
        </p:nvSpPr>
        <p:spPr>
          <a:xfrm>
            <a:off x="5579533" y="3818467"/>
            <a:ext cx="16935" cy="313267"/>
          </a:xfrm>
          <a:custGeom>
            <a:avLst/>
            <a:gdLst/>
            <a:ahLst/>
            <a:cxnLst/>
            <a:rect l="0" t="0" r="0" b="0"/>
            <a:pathLst>
              <a:path w="16935" h="3132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16934" y="101600"/>
                </a:lnTo>
                <a:lnTo>
                  <a:pt x="16934" y="135466"/>
                </a:lnTo>
                <a:lnTo>
                  <a:pt x="16934" y="169333"/>
                </a:lnTo>
                <a:lnTo>
                  <a:pt x="16934" y="203200"/>
                </a:lnTo>
                <a:lnTo>
                  <a:pt x="8467" y="237066"/>
                </a:lnTo>
                <a:lnTo>
                  <a:pt x="8467" y="262466"/>
                </a:lnTo>
                <a:lnTo>
                  <a:pt x="8467" y="279400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13266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296333"/>
                </a:lnTo>
                <a:lnTo>
                  <a:pt x="8467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Freeform 2158"/>
          <p:cNvSpPr/>
          <p:nvPr/>
        </p:nvSpPr>
        <p:spPr>
          <a:xfrm>
            <a:off x="5562600" y="3810000"/>
            <a:ext cx="228601" cy="321734"/>
          </a:xfrm>
          <a:custGeom>
            <a:avLst/>
            <a:gdLst/>
            <a:ahLst/>
            <a:cxnLst/>
            <a:rect l="0" t="0" r="0" b="0"/>
            <a:pathLst>
              <a:path w="228601" h="321734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16933"/>
                </a:lnTo>
                <a:lnTo>
                  <a:pt x="93133" y="25400"/>
                </a:lnTo>
                <a:lnTo>
                  <a:pt x="118533" y="33867"/>
                </a:lnTo>
                <a:lnTo>
                  <a:pt x="135467" y="50800"/>
                </a:lnTo>
                <a:lnTo>
                  <a:pt x="160867" y="67733"/>
                </a:lnTo>
                <a:lnTo>
                  <a:pt x="177800" y="93133"/>
                </a:lnTo>
                <a:lnTo>
                  <a:pt x="194733" y="118533"/>
                </a:lnTo>
                <a:lnTo>
                  <a:pt x="211667" y="143933"/>
                </a:lnTo>
                <a:lnTo>
                  <a:pt x="220133" y="169333"/>
                </a:lnTo>
                <a:lnTo>
                  <a:pt x="228600" y="194733"/>
                </a:lnTo>
                <a:lnTo>
                  <a:pt x="228600" y="211667"/>
                </a:lnTo>
                <a:lnTo>
                  <a:pt x="228600" y="237067"/>
                </a:lnTo>
                <a:lnTo>
                  <a:pt x="228600" y="254000"/>
                </a:lnTo>
                <a:lnTo>
                  <a:pt x="220133" y="270933"/>
                </a:lnTo>
                <a:lnTo>
                  <a:pt x="203200" y="279400"/>
                </a:lnTo>
                <a:lnTo>
                  <a:pt x="186267" y="296333"/>
                </a:lnTo>
                <a:lnTo>
                  <a:pt x="169333" y="304800"/>
                </a:lnTo>
                <a:lnTo>
                  <a:pt x="152400" y="313267"/>
                </a:lnTo>
                <a:lnTo>
                  <a:pt x="127000" y="321733"/>
                </a:lnTo>
                <a:lnTo>
                  <a:pt x="101600" y="321733"/>
                </a:lnTo>
                <a:lnTo>
                  <a:pt x="76200" y="321733"/>
                </a:lnTo>
                <a:lnTo>
                  <a:pt x="59267" y="321733"/>
                </a:lnTo>
                <a:lnTo>
                  <a:pt x="42333" y="321733"/>
                </a:lnTo>
                <a:lnTo>
                  <a:pt x="25400" y="321733"/>
                </a:lnTo>
                <a:lnTo>
                  <a:pt x="16933" y="313267"/>
                </a:lnTo>
                <a:lnTo>
                  <a:pt x="16933" y="304800"/>
                </a:lnTo>
                <a:lnTo>
                  <a:pt x="8467" y="296333"/>
                </a:lnTo>
                <a:lnTo>
                  <a:pt x="16933" y="287867"/>
                </a:lnTo>
                <a:lnTo>
                  <a:pt x="16933" y="287867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Freeform 2159"/>
          <p:cNvSpPr/>
          <p:nvPr/>
        </p:nvSpPr>
        <p:spPr>
          <a:xfrm>
            <a:off x="5892800" y="3962400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7"/>
                </a:lnTo>
                <a:lnTo>
                  <a:pt x="50800" y="8467"/>
                </a:lnTo>
                <a:lnTo>
                  <a:pt x="592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185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Freeform 2160"/>
          <p:cNvSpPr/>
          <p:nvPr/>
        </p:nvSpPr>
        <p:spPr>
          <a:xfrm>
            <a:off x="5909733" y="4055533"/>
            <a:ext cx="177801" cy="16935"/>
          </a:xfrm>
          <a:custGeom>
            <a:avLst/>
            <a:gdLst/>
            <a:ahLst/>
            <a:cxnLst/>
            <a:rect l="0" t="0" r="0" b="0"/>
            <a:pathLst>
              <a:path w="1778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101600" y="16934"/>
                </a:lnTo>
                <a:lnTo>
                  <a:pt x="127000" y="16934"/>
                </a:lnTo>
                <a:lnTo>
                  <a:pt x="152400" y="16934"/>
                </a:lnTo>
                <a:lnTo>
                  <a:pt x="152400" y="16934"/>
                </a:lnTo>
                <a:lnTo>
                  <a:pt x="177800" y="16934"/>
                </a:lnTo>
                <a:lnTo>
                  <a:pt x="17780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Freeform 2161"/>
          <p:cNvSpPr/>
          <p:nvPr/>
        </p:nvSpPr>
        <p:spPr>
          <a:xfrm>
            <a:off x="6214533" y="3801533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101600" y="16934"/>
                </a:lnTo>
                <a:lnTo>
                  <a:pt x="118534" y="16934"/>
                </a:lnTo>
                <a:lnTo>
                  <a:pt x="127000" y="16934"/>
                </a:lnTo>
                <a:lnTo>
                  <a:pt x="135467" y="25400"/>
                </a:lnTo>
                <a:lnTo>
                  <a:pt x="143934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Freeform 2162"/>
          <p:cNvSpPr/>
          <p:nvPr/>
        </p:nvSpPr>
        <p:spPr>
          <a:xfrm>
            <a:off x="6477000" y="3750733"/>
            <a:ext cx="169334" cy="262468"/>
          </a:xfrm>
          <a:custGeom>
            <a:avLst/>
            <a:gdLst/>
            <a:ahLst/>
            <a:cxnLst/>
            <a:rect l="0" t="0" r="0" b="0"/>
            <a:pathLst>
              <a:path w="169334" h="262468">
                <a:moveTo>
                  <a:pt x="25400" y="33867"/>
                </a:moveTo>
                <a:lnTo>
                  <a:pt x="25400" y="33867"/>
                </a:lnTo>
                <a:lnTo>
                  <a:pt x="25400" y="33867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33866" y="8467"/>
                </a:lnTo>
                <a:lnTo>
                  <a:pt x="42334" y="8467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8534" y="8467"/>
                </a:lnTo>
                <a:lnTo>
                  <a:pt x="127000" y="16934"/>
                </a:lnTo>
                <a:lnTo>
                  <a:pt x="143933" y="25400"/>
                </a:lnTo>
                <a:lnTo>
                  <a:pt x="152400" y="33867"/>
                </a:lnTo>
                <a:lnTo>
                  <a:pt x="160867" y="50800"/>
                </a:lnTo>
                <a:lnTo>
                  <a:pt x="160867" y="67734"/>
                </a:lnTo>
                <a:lnTo>
                  <a:pt x="169333" y="84667"/>
                </a:lnTo>
                <a:lnTo>
                  <a:pt x="160867" y="101600"/>
                </a:lnTo>
                <a:lnTo>
                  <a:pt x="152400" y="118534"/>
                </a:lnTo>
                <a:lnTo>
                  <a:pt x="143933" y="135467"/>
                </a:lnTo>
                <a:lnTo>
                  <a:pt x="135467" y="143934"/>
                </a:lnTo>
                <a:lnTo>
                  <a:pt x="118534" y="160867"/>
                </a:lnTo>
                <a:lnTo>
                  <a:pt x="110066" y="169334"/>
                </a:lnTo>
                <a:lnTo>
                  <a:pt x="84667" y="177800"/>
                </a:lnTo>
                <a:lnTo>
                  <a:pt x="76200" y="186267"/>
                </a:lnTo>
                <a:lnTo>
                  <a:pt x="59267" y="194734"/>
                </a:lnTo>
                <a:lnTo>
                  <a:pt x="42334" y="194734"/>
                </a:lnTo>
                <a:lnTo>
                  <a:pt x="33866" y="203200"/>
                </a:lnTo>
                <a:lnTo>
                  <a:pt x="16933" y="203200"/>
                </a:lnTo>
                <a:lnTo>
                  <a:pt x="8467" y="203200"/>
                </a:lnTo>
                <a:lnTo>
                  <a:pt x="0" y="194734"/>
                </a:lnTo>
                <a:lnTo>
                  <a:pt x="0" y="194734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8467" y="169334"/>
                </a:lnTo>
                <a:lnTo>
                  <a:pt x="16933" y="160867"/>
                </a:lnTo>
                <a:lnTo>
                  <a:pt x="25400" y="152400"/>
                </a:lnTo>
                <a:lnTo>
                  <a:pt x="42334" y="152400"/>
                </a:lnTo>
                <a:lnTo>
                  <a:pt x="59267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10066" y="160867"/>
                </a:lnTo>
                <a:lnTo>
                  <a:pt x="118534" y="169334"/>
                </a:lnTo>
                <a:lnTo>
                  <a:pt x="135467" y="177800"/>
                </a:lnTo>
                <a:lnTo>
                  <a:pt x="143933" y="186267"/>
                </a:lnTo>
                <a:lnTo>
                  <a:pt x="152400" y="194734"/>
                </a:lnTo>
                <a:lnTo>
                  <a:pt x="160867" y="211667"/>
                </a:lnTo>
                <a:lnTo>
                  <a:pt x="160867" y="220134"/>
                </a:lnTo>
                <a:lnTo>
                  <a:pt x="169333" y="228600"/>
                </a:lnTo>
                <a:lnTo>
                  <a:pt x="169333" y="237067"/>
                </a:lnTo>
                <a:lnTo>
                  <a:pt x="169333" y="245534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9333" y="262467"/>
                </a:lnTo>
                <a:lnTo>
                  <a:pt x="169333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Freeform 2163"/>
          <p:cNvSpPr/>
          <p:nvPr/>
        </p:nvSpPr>
        <p:spPr>
          <a:xfrm>
            <a:off x="6722533" y="3869267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1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01601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Freeform 2164"/>
          <p:cNvSpPr/>
          <p:nvPr/>
        </p:nvSpPr>
        <p:spPr>
          <a:xfrm>
            <a:off x="6874933" y="3742267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0" y="33866"/>
                </a:moveTo>
                <a:lnTo>
                  <a:pt x="0" y="33866"/>
                </a:lnTo>
                <a:lnTo>
                  <a:pt x="8467" y="33866"/>
                </a:lnTo>
                <a:lnTo>
                  <a:pt x="8467" y="25400"/>
                </a:lnTo>
                <a:lnTo>
                  <a:pt x="16933" y="16933"/>
                </a:lnTo>
                <a:lnTo>
                  <a:pt x="25401" y="16933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0"/>
                </a:lnTo>
                <a:lnTo>
                  <a:pt x="84667" y="0"/>
                </a:lnTo>
                <a:lnTo>
                  <a:pt x="93133" y="8466"/>
                </a:lnTo>
                <a:lnTo>
                  <a:pt x="101601" y="8466"/>
                </a:lnTo>
                <a:lnTo>
                  <a:pt x="101601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33866"/>
                </a:lnTo>
                <a:lnTo>
                  <a:pt x="110067" y="50800"/>
                </a:lnTo>
                <a:lnTo>
                  <a:pt x="110067" y="59266"/>
                </a:lnTo>
                <a:lnTo>
                  <a:pt x="101601" y="67733"/>
                </a:lnTo>
                <a:lnTo>
                  <a:pt x="93133" y="84666"/>
                </a:lnTo>
                <a:lnTo>
                  <a:pt x="84667" y="93133"/>
                </a:lnTo>
                <a:lnTo>
                  <a:pt x="76200" y="101600"/>
                </a:lnTo>
                <a:lnTo>
                  <a:pt x="59267" y="101600"/>
                </a:lnTo>
                <a:lnTo>
                  <a:pt x="50800" y="110066"/>
                </a:lnTo>
                <a:lnTo>
                  <a:pt x="42334" y="110066"/>
                </a:lnTo>
                <a:lnTo>
                  <a:pt x="33867" y="118533"/>
                </a:lnTo>
                <a:lnTo>
                  <a:pt x="25401" y="118533"/>
                </a:lnTo>
                <a:lnTo>
                  <a:pt x="25401" y="118533"/>
                </a:lnTo>
                <a:lnTo>
                  <a:pt x="25401" y="118533"/>
                </a:lnTo>
                <a:lnTo>
                  <a:pt x="25401" y="118533"/>
                </a:lnTo>
                <a:lnTo>
                  <a:pt x="25401" y="110066"/>
                </a:lnTo>
                <a:lnTo>
                  <a:pt x="25401" y="110066"/>
                </a:lnTo>
                <a:lnTo>
                  <a:pt x="33867" y="110066"/>
                </a:lnTo>
                <a:lnTo>
                  <a:pt x="42334" y="110066"/>
                </a:lnTo>
                <a:lnTo>
                  <a:pt x="50800" y="110066"/>
                </a:lnTo>
                <a:lnTo>
                  <a:pt x="59267" y="110066"/>
                </a:lnTo>
                <a:lnTo>
                  <a:pt x="76200" y="110066"/>
                </a:lnTo>
                <a:lnTo>
                  <a:pt x="93133" y="110066"/>
                </a:lnTo>
                <a:lnTo>
                  <a:pt x="101601" y="118533"/>
                </a:lnTo>
                <a:lnTo>
                  <a:pt x="118534" y="127000"/>
                </a:lnTo>
                <a:lnTo>
                  <a:pt x="127000" y="143933"/>
                </a:lnTo>
                <a:lnTo>
                  <a:pt x="143934" y="152400"/>
                </a:lnTo>
                <a:lnTo>
                  <a:pt x="152400" y="160866"/>
                </a:lnTo>
                <a:lnTo>
                  <a:pt x="160867" y="177800"/>
                </a:lnTo>
                <a:lnTo>
                  <a:pt x="169333" y="186266"/>
                </a:lnTo>
                <a:lnTo>
                  <a:pt x="169333" y="203200"/>
                </a:lnTo>
                <a:lnTo>
                  <a:pt x="169333" y="211666"/>
                </a:lnTo>
                <a:lnTo>
                  <a:pt x="169333" y="220133"/>
                </a:lnTo>
                <a:lnTo>
                  <a:pt x="160867" y="228600"/>
                </a:lnTo>
                <a:lnTo>
                  <a:pt x="152400" y="237066"/>
                </a:lnTo>
                <a:lnTo>
                  <a:pt x="135467" y="245533"/>
                </a:lnTo>
                <a:lnTo>
                  <a:pt x="118534" y="245533"/>
                </a:lnTo>
                <a:lnTo>
                  <a:pt x="110067" y="254000"/>
                </a:lnTo>
                <a:lnTo>
                  <a:pt x="93133" y="254000"/>
                </a:lnTo>
                <a:lnTo>
                  <a:pt x="76200" y="254000"/>
                </a:lnTo>
                <a:lnTo>
                  <a:pt x="59267" y="254000"/>
                </a:lnTo>
                <a:lnTo>
                  <a:pt x="42334" y="254000"/>
                </a:lnTo>
                <a:lnTo>
                  <a:pt x="25401" y="254000"/>
                </a:lnTo>
                <a:lnTo>
                  <a:pt x="16933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Freeform 2165"/>
          <p:cNvSpPr/>
          <p:nvPr/>
        </p:nvSpPr>
        <p:spPr>
          <a:xfrm>
            <a:off x="6256867" y="4055533"/>
            <a:ext cx="770467" cy="25401"/>
          </a:xfrm>
          <a:custGeom>
            <a:avLst/>
            <a:gdLst/>
            <a:ahLst/>
            <a:cxnLst/>
            <a:rect l="0" t="0" r="0" b="0"/>
            <a:pathLst>
              <a:path w="770467" h="25401">
                <a:moveTo>
                  <a:pt x="770466" y="25400"/>
                </a:moveTo>
                <a:lnTo>
                  <a:pt x="762000" y="25400"/>
                </a:lnTo>
                <a:lnTo>
                  <a:pt x="753533" y="25400"/>
                </a:lnTo>
                <a:lnTo>
                  <a:pt x="736600" y="25400"/>
                </a:lnTo>
                <a:lnTo>
                  <a:pt x="719667" y="25400"/>
                </a:lnTo>
                <a:lnTo>
                  <a:pt x="694266" y="25400"/>
                </a:lnTo>
                <a:lnTo>
                  <a:pt x="677333" y="25400"/>
                </a:lnTo>
                <a:lnTo>
                  <a:pt x="643467" y="25400"/>
                </a:lnTo>
                <a:lnTo>
                  <a:pt x="618066" y="25400"/>
                </a:lnTo>
                <a:lnTo>
                  <a:pt x="584200" y="25400"/>
                </a:lnTo>
                <a:lnTo>
                  <a:pt x="550333" y="25400"/>
                </a:lnTo>
                <a:lnTo>
                  <a:pt x="516466" y="16934"/>
                </a:lnTo>
                <a:lnTo>
                  <a:pt x="474133" y="16934"/>
                </a:lnTo>
                <a:lnTo>
                  <a:pt x="431800" y="16934"/>
                </a:lnTo>
                <a:lnTo>
                  <a:pt x="389466" y="16934"/>
                </a:lnTo>
                <a:lnTo>
                  <a:pt x="347133" y="8467"/>
                </a:lnTo>
                <a:lnTo>
                  <a:pt x="296333" y="8467"/>
                </a:lnTo>
                <a:lnTo>
                  <a:pt x="253999" y="8467"/>
                </a:lnTo>
                <a:lnTo>
                  <a:pt x="211666" y="8467"/>
                </a:lnTo>
                <a:lnTo>
                  <a:pt x="169333" y="0"/>
                </a:lnTo>
                <a:lnTo>
                  <a:pt x="127000" y="0"/>
                </a:lnTo>
                <a:lnTo>
                  <a:pt x="93133" y="0"/>
                </a:lnTo>
                <a:lnTo>
                  <a:pt x="59266" y="0"/>
                </a:lnTo>
                <a:lnTo>
                  <a:pt x="25400" y="0"/>
                </a:lnTo>
                <a:lnTo>
                  <a:pt x="254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Freeform 2166"/>
          <p:cNvSpPr/>
          <p:nvPr/>
        </p:nvSpPr>
        <p:spPr>
          <a:xfrm>
            <a:off x="6350000" y="4148667"/>
            <a:ext cx="228601" cy="194734"/>
          </a:xfrm>
          <a:custGeom>
            <a:avLst/>
            <a:gdLst/>
            <a:ahLst/>
            <a:cxnLst/>
            <a:rect l="0" t="0" r="0" b="0"/>
            <a:pathLst>
              <a:path w="228601" h="194734">
                <a:moveTo>
                  <a:pt x="33867" y="25400"/>
                </a:moveTo>
                <a:lnTo>
                  <a:pt x="33867" y="25400"/>
                </a:lnTo>
                <a:lnTo>
                  <a:pt x="33867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8466"/>
                </a:lnTo>
                <a:lnTo>
                  <a:pt x="127000" y="16933"/>
                </a:lnTo>
                <a:lnTo>
                  <a:pt x="143933" y="25400"/>
                </a:lnTo>
                <a:lnTo>
                  <a:pt x="152400" y="42333"/>
                </a:lnTo>
                <a:lnTo>
                  <a:pt x="160866" y="59266"/>
                </a:lnTo>
                <a:lnTo>
                  <a:pt x="169334" y="76200"/>
                </a:lnTo>
                <a:lnTo>
                  <a:pt x="169334" y="93133"/>
                </a:lnTo>
                <a:lnTo>
                  <a:pt x="169334" y="118533"/>
                </a:lnTo>
                <a:lnTo>
                  <a:pt x="160866" y="135466"/>
                </a:lnTo>
                <a:lnTo>
                  <a:pt x="152400" y="152400"/>
                </a:lnTo>
                <a:lnTo>
                  <a:pt x="135467" y="169333"/>
                </a:lnTo>
                <a:lnTo>
                  <a:pt x="127000" y="177800"/>
                </a:lnTo>
                <a:lnTo>
                  <a:pt x="101600" y="186266"/>
                </a:lnTo>
                <a:lnTo>
                  <a:pt x="84667" y="194733"/>
                </a:lnTo>
                <a:lnTo>
                  <a:pt x="67733" y="194733"/>
                </a:lnTo>
                <a:lnTo>
                  <a:pt x="50800" y="194733"/>
                </a:lnTo>
                <a:lnTo>
                  <a:pt x="33867" y="194733"/>
                </a:lnTo>
                <a:lnTo>
                  <a:pt x="25400" y="186266"/>
                </a:lnTo>
                <a:lnTo>
                  <a:pt x="16933" y="177800"/>
                </a:lnTo>
                <a:lnTo>
                  <a:pt x="8467" y="160866"/>
                </a:lnTo>
                <a:lnTo>
                  <a:pt x="0" y="152400"/>
                </a:lnTo>
                <a:lnTo>
                  <a:pt x="0" y="135466"/>
                </a:lnTo>
                <a:lnTo>
                  <a:pt x="8467" y="127000"/>
                </a:lnTo>
                <a:lnTo>
                  <a:pt x="16933" y="118533"/>
                </a:lnTo>
                <a:lnTo>
                  <a:pt x="33867" y="110066"/>
                </a:lnTo>
                <a:lnTo>
                  <a:pt x="50800" y="101600"/>
                </a:lnTo>
                <a:lnTo>
                  <a:pt x="76200" y="101600"/>
                </a:lnTo>
                <a:lnTo>
                  <a:pt x="93133" y="110066"/>
                </a:lnTo>
                <a:lnTo>
                  <a:pt x="110067" y="118533"/>
                </a:lnTo>
                <a:lnTo>
                  <a:pt x="135467" y="127000"/>
                </a:lnTo>
                <a:lnTo>
                  <a:pt x="152400" y="143933"/>
                </a:lnTo>
                <a:lnTo>
                  <a:pt x="169334" y="152400"/>
                </a:lnTo>
                <a:lnTo>
                  <a:pt x="186267" y="169333"/>
                </a:lnTo>
                <a:lnTo>
                  <a:pt x="194733" y="186266"/>
                </a:lnTo>
                <a:lnTo>
                  <a:pt x="203200" y="194733"/>
                </a:lnTo>
                <a:lnTo>
                  <a:pt x="211667" y="194733"/>
                </a:lnTo>
                <a:lnTo>
                  <a:pt x="220133" y="194733"/>
                </a:lnTo>
                <a:lnTo>
                  <a:pt x="220133" y="194733"/>
                </a:lnTo>
                <a:lnTo>
                  <a:pt x="228600" y="186266"/>
                </a:lnTo>
                <a:lnTo>
                  <a:pt x="22860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Freeform 2167"/>
          <p:cNvSpPr/>
          <p:nvPr/>
        </p:nvSpPr>
        <p:spPr>
          <a:xfrm>
            <a:off x="6688667" y="4174067"/>
            <a:ext cx="8467" cy="169334"/>
          </a:xfrm>
          <a:custGeom>
            <a:avLst/>
            <a:gdLst/>
            <a:ahLst/>
            <a:cxnLst/>
            <a:rect l="0" t="0" r="0" b="0"/>
            <a:pathLst>
              <a:path w="8467" h="169334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0" y="160866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Freeform 2168"/>
          <p:cNvSpPr/>
          <p:nvPr/>
        </p:nvSpPr>
        <p:spPr>
          <a:xfrm>
            <a:off x="6595534" y="4241800"/>
            <a:ext cx="160867" cy="42334"/>
          </a:xfrm>
          <a:custGeom>
            <a:avLst/>
            <a:gdLst/>
            <a:ahLst/>
            <a:cxnLst/>
            <a:rect l="0" t="0" r="0" b="0"/>
            <a:pathLst>
              <a:path w="160867" h="42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25399" y="25400"/>
                </a:lnTo>
                <a:lnTo>
                  <a:pt x="50799" y="33867"/>
                </a:lnTo>
                <a:lnTo>
                  <a:pt x="67732" y="33867"/>
                </a:lnTo>
                <a:lnTo>
                  <a:pt x="84666" y="42333"/>
                </a:lnTo>
                <a:lnTo>
                  <a:pt x="110066" y="42333"/>
                </a:lnTo>
                <a:lnTo>
                  <a:pt x="126999" y="42333"/>
                </a:lnTo>
                <a:lnTo>
                  <a:pt x="143932" y="33867"/>
                </a:lnTo>
                <a:lnTo>
                  <a:pt x="143932" y="33867"/>
                </a:lnTo>
                <a:lnTo>
                  <a:pt x="160866" y="33867"/>
                </a:lnTo>
                <a:lnTo>
                  <a:pt x="160866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Freeform 2169"/>
          <p:cNvSpPr/>
          <p:nvPr/>
        </p:nvSpPr>
        <p:spPr>
          <a:xfrm>
            <a:off x="6841067" y="4191000"/>
            <a:ext cx="50800" cy="186268"/>
          </a:xfrm>
          <a:custGeom>
            <a:avLst/>
            <a:gdLst/>
            <a:ahLst/>
            <a:cxnLst/>
            <a:rect l="0" t="0" r="0" b="0"/>
            <a:pathLst>
              <a:path w="50800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0867"/>
                </a:lnTo>
                <a:lnTo>
                  <a:pt x="25400" y="169333"/>
                </a:lnTo>
                <a:lnTo>
                  <a:pt x="33866" y="177800"/>
                </a:lnTo>
                <a:lnTo>
                  <a:pt x="42333" y="186267"/>
                </a:lnTo>
                <a:lnTo>
                  <a:pt x="42333" y="186267"/>
                </a:lnTo>
                <a:lnTo>
                  <a:pt x="50799" y="177800"/>
                </a:lnTo>
                <a:lnTo>
                  <a:pt x="50799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Freeform 2170"/>
          <p:cNvSpPr/>
          <p:nvPr/>
        </p:nvSpPr>
        <p:spPr>
          <a:xfrm>
            <a:off x="7162800" y="4072467"/>
            <a:ext cx="110067" cy="25401"/>
          </a:xfrm>
          <a:custGeom>
            <a:avLst/>
            <a:gdLst/>
            <a:ahLst/>
            <a:cxnLst/>
            <a:rect l="0" t="0" r="0" b="0"/>
            <a:pathLst>
              <a:path w="110067" h="25401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0066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Freeform 2171"/>
          <p:cNvSpPr/>
          <p:nvPr/>
        </p:nvSpPr>
        <p:spPr>
          <a:xfrm>
            <a:off x="7162800" y="4157133"/>
            <a:ext cx="118535" cy="16935"/>
          </a:xfrm>
          <a:custGeom>
            <a:avLst/>
            <a:gdLst/>
            <a:ahLst/>
            <a:cxnLst/>
            <a:rect l="0" t="0" r="0" b="0"/>
            <a:pathLst>
              <a:path w="118535" h="16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6" y="16934"/>
                </a:lnTo>
                <a:lnTo>
                  <a:pt x="50800" y="16934"/>
                </a:lnTo>
                <a:lnTo>
                  <a:pt x="76200" y="16934"/>
                </a:lnTo>
                <a:lnTo>
                  <a:pt x="101600" y="16934"/>
                </a:lnTo>
                <a:lnTo>
                  <a:pt x="101600" y="16934"/>
                </a:lnTo>
                <a:lnTo>
                  <a:pt x="118534" y="16934"/>
                </a:lnTo>
                <a:lnTo>
                  <a:pt x="118534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Freeform 2172"/>
          <p:cNvSpPr/>
          <p:nvPr/>
        </p:nvSpPr>
        <p:spPr>
          <a:xfrm>
            <a:off x="7374467" y="39200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50799" y="8466"/>
                </a:lnTo>
                <a:lnTo>
                  <a:pt x="67733" y="16933"/>
                </a:lnTo>
                <a:lnTo>
                  <a:pt x="93133" y="25400"/>
                </a:lnTo>
                <a:lnTo>
                  <a:pt x="110066" y="25400"/>
                </a:lnTo>
                <a:lnTo>
                  <a:pt x="126999" y="25400"/>
                </a:lnTo>
                <a:lnTo>
                  <a:pt x="126999" y="25400"/>
                </a:lnTo>
                <a:lnTo>
                  <a:pt x="143933" y="25400"/>
                </a:lnTo>
                <a:lnTo>
                  <a:pt x="143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Freeform 2173"/>
          <p:cNvSpPr/>
          <p:nvPr/>
        </p:nvSpPr>
        <p:spPr>
          <a:xfrm>
            <a:off x="7645400" y="3818467"/>
            <a:ext cx="211668" cy="211667"/>
          </a:xfrm>
          <a:custGeom>
            <a:avLst/>
            <a:gdLst/>
            <a:ahLst/>
            <a:cxnLst/>
            <a:rect l="0" t="0" r="0" b="0"/>
            <a:pathLst>
              <a:path w="211668" h="211667">
                <a:moveTo>
                  <a:pt x="16934" y="0"/>
                </a:move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6" y="84666"/>
                </a:lnTo>
                <a:lnTo>
                  <a:pt x="8466" y="84666"/>
                </a:lnTo>
                <a:lnTo>
                  <a:pt x="16934" y="84666"/>
                </a:lnTo>
                <a:lnTo>
                  <a:pt x="33867" y="76200"/>
                </a:lnTo>
                <a:lnTo>
                  <a:pt x="42333" y="76200"/>
                </a:lnTo>
                <a:lnTo>
                  <a:pt x="59267" y="67733"/>
                </a:lnTo>
                <a:lnTo>
                  <a:pt x="76200" y="67733"/>
                </a:lnTo>
                <a:lnTo>
                  <a:pt x="101600" y="67733"/>
                </a:lnTo>
                <a:lnTo>
                  <a:pt x="118533" y="67733"/>
                </a:lnTo>
                <a:lnTo>
                  <a:pt x="135467" y="67733"/>
                </a:lnTo>
                <a:lnTo>
                  <a:pt x="160866" y="76200"/>
                </a:lnTo>
                <a:lnTo>
                  <a:pt x="169334" y="84666"/>
                </a:lnTo>
                <a:lnTo>
                  <a:pt x="194733" y="101600"/>
                </a:lnTo>
                <a:lnTo>
                  <a:pt x="203200" y="118533"/>
                </a:lnTo>
                <a:lnTo>
                  <a:pt x="211667" y="127000"/>
                </a:lnTo>
                <a:lnTo>
                  <a:pt x="211667" y="143933"/>
                </a:lnTo>
                <a:lnTo>
                  <a:pt x="211667" y="160866"/>
                </a:lnTo>
                <a:lnTo>
                  <a:pt x="211667" y="169333"/>
                </a:lnTo>
                <a:lnTo>
                  <a:pt x="203200" y="186266"/>
                </a:lnTo>
                <a:lnTo>
                  <a:pt x="194733" y="194733"/>
                </a:lnTo>
                <a:lnTo>
                  <a:pt x="186267" y="203200"/>
                </a:lnTo>
                <a:lnTo>
                  <a:pt x="169334" y="211666"/>
                </a:lnTo>
                <a:lnTo>
                  <a:pt x="152400" y="211666"/>
                </a:lnTo>
                <a:lnTo>
                  <a:pt x="135467" y="211666"/>
                </a:lnTo>
                <a:lnTo>
                  <a:pt x="118533" y="211666"/>
                </a:lnTo>
                <a:lnTo>
                  <a:pt x="101600" y="203200"/>
                </a:lnTo>
                <a:lnTo>
                  <a:pt x="84666" y="203200"/>
                </a:lnTo>
                <a:lnTo>
                  <a:pt x="67733" y="186266"/>
                </a:lnTo>
                <a:lnTo>
                  <a:pt x="67733" y="186266"/>
                </a:lnTo>
                <a:lnTo>
                  <a:pt x="50800" y="177800"/>
                </a:lnTo>
                <a:lnTo>
                  <a:pt x="508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Freeform 2174"/>
          <p:cNvSpPr/>
          <p:nvPr/>
        </p:nvSpPr>
        <p:spPr>
          <a:xfrm>
            <a:off x="7636933" y="3801533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1" y="16934"/>
                </a:lnTo>
                <a:lnTo>
                  <a:pt x="42334" y="16934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0"/>
                </a:lnTo>
                <a:lnTo>
                  <a:pt x="135467" y="0"/>
                </a:lnTo>
                <a:lnTo>
                  <a:pt x="160867" y="0"/>
                </a:lnTo>
                <a:lnTo>
                  <a:pt x="177801" y="0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Freeform 2175"/>
          <p:cNvSpPr/>
          <p:nvPr/>
        </p:nvSpPr>
        <p:spPr>
          <a:xfrm>
            <a:off x="7713133" y="3970867"/>
            <a:ext cx="254002" cy="194734"/>
          </a:xfrm>
          <a:custGeom>
            <a:avLst/>
            <a:gdLst/>
            <a:ahLst/>
            <a:cxnLst/>
            <a:rect l="0" t="0" r="0" b="0"/>
            <a:pathLst>
              <a:path w="254002" h="194734">
                <a:moveTo>
                  <a:pt x="254001" y="0"/>
                </a:moveTo>
                <a:lnTo>
                  <a:pt x="254001" y="8466"/>
                </a:lnTo>
                <a:lnTo>
                  <a:pt x="254001" y="8466"/>
                </a:lnTo>
                <a:lnTo>
                  <a:pt x="245533" y="16933"/>
                </a:lnTo>
                <a:lnTo>
                  <a:pt x="237067" y="16933"/>
                </a:lnTo>
                <a:lnTo>
                  <a:pt x="228600" y="25400"/>
                </a:lnTo>
                <a:lnTo>
                  <a:pt x="211667" y="42333"/>
                </a:lnTo>
                <a:lnTo>
                  <a:pt x="194734" y="59266"/>
                </a:lnTo>
                <a:lnTo>
                  <a:pt x="169333" y="76200"/>
                </a:lnTo>
                <a:lnTo>
                  <a:pt x="143934" y="93133"/>
                </a:lnTo>
                <a:lnTo>
                  <a:pt x="127000" y="101600"/>
                </a:lnTo>
                <a:lnTo>
                  <a:pt x="93133" y="118533"/>
                </a:lnTo>
                <a:lnTo>
                  <a:pt x="76200" y="135466"/>
                </a:lnTo>
                <a:lnTo>
                  <a:pt x="50800" y="152400"/>
                </a:lnTo>
                <a:lnTo>
                  <a:pt x="33867" y="160866"/>
                </a:lnTo>
                <a:lnTo>
                  <a:pt x="16933" y="169333"/>
                </a:lnTo>
                <a:lnTo>
                  <a:pt x="8467" y="177800"/>
                </a:lnTo>
                <a:lnTo>
                  <a:pt x="0" y="186266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Freeform 2176"/>
          <p:cNvSpPr/>
          <p:nvPr/>
        </p:nvSpPr>
        <p:spPr>
          <a:xfrm>
            <a:off x="7865533" y="4123267"/>
            <a:ext cx="194735" cy="254001"/>
          </a:xfrm>
          <a:custGeom>
            <a:avLst/>
            <a:gdLst/>
            <a:ahLst/>
            <a:cxnLst/>
            <a:rect l="0" t="0" r="0" b="0"/>
            <a:pathLst>
              <a:path w="194735" h="2540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1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6"/>
                </a:lnTo>
                <a:lnTo>
                  <a:pt x="101601" y="8466"/>
                </a:lnTo>
                <a:lnTo>
                  <a:pt x="118534" y="16933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7" y="33866"/>
                </a:lnTo>
                <a:lnTo>
                  <a:pt x="127000" y="42333"/>
                </a:lnTo>
                <a:lnTo>
                  <a:pt x="127000" y="50800"/>
                </a:lnTo>
                <a:lnTo>
                  <a:pt x="118534" y="67733"/>
                </a:lnTo>
                <a:lnTo>
                  <a:pt x="110067" y="76200"/>
                </a:lnTo>
                <a:lnTo>
                  <a:pt x="93133" y="84666"/>
                </a:lnTo>
                <a:lnTo>
                  <a:pt x="84667" y="93133"/>
                </a:lnTo>
                <a:lnTo>
                  <a:pt x="67734" y="101600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4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42334" y="101600"/>
                </a:lnTo>
                <a:lnTo>
                  <a:pt x="42334" y="93133"/>
                </a:lnTo>
                <a:lnTo>
                  <a:pt x="50800" y="93133"/>
                </a:lnTo>
                <a:lnTo>
                  <a:pt x="67734" y="84666"/>
                </a:lnTo>
                <a:lnTo>
                  <a:pt x="84667" y="84666"/>
                </a:lnTo>
                <a:lnTo>
                  <a:pt x="101601" y="84666"/>
                </a:lnTo>
                <a:lnTo>
                  <a:pt x="118534" y="84666"/>
                </a:lnTo>
                <a:lnTo>
                  <a:pt x="135467" y="93133"/>
                </a:lnTo>
                <a:lnTo>
                  <a:pt x="152400" y="101600"/>
                </a:lnTo>
                <a:lnTo>
                  <a:pt x="169333" y="110066"/>
                </a:lnTo>
                <a:lnTo>
                  <a:pt x="177801" y="127000"/>
                </a:lnTo>
                <a:lnTo>
                  <a:pt x="194734" y="143933"/>
                </a:lnTo>
                <a:lnTo>
                  <a:pt x="194734" y="160866"/>
                </a:lnTo>
                <a:lnTo>
                  <a:pt x="194734" y="177800"/>
                </a:lnTo>
                <a:lnTo>
                  <a:pt x="194734" y="186266"/>
                </a:lnTo>
                <a:lnTo>
                  <a:pt x="186267" y="203200"/>
                </a:lnTo>
                <a:lnTo>
                  <a:pt x="177801" y="211666"/>
                </a:lnTo>
                <a:lnTo>
                  <a:pt x="169333" y="220133"/>
                </a:lnTo>
                <a:lnTo>
                  <a:pt x="160867" y="228600"/>
                </a:lnTo>
                <a:lnTo>
                  <a:pt x="143934" y="237066"/>
                </a:lnTo>
                <a:lnTo>
                  <a:pt x="127000" y="245533"/>
                </a:lnTo>
                <a:lnTo>
                  <a:pt x="110067" y="245533"/>
                </a:lnTo>
                <a:lnTo>
                  <a:pt x="84667" y="254000"/>
                </a:lnTo>
                <a:lnTo>
                  <a:pt x="67734" y="254000"/>
                </a:lnTo>
                <a:lnTo>
                  <a:pt x="50800" y="254000"/>
                </a:lnTo>
                <a:lnTo>
                  <a:pt x="42334" y="254000"/>
                </a:lnTo>
                <a:lnTo>
                  <a:pt x="25401" y="245533"/>
                </a:lnTo>
                <a:lnTo>
                  <a:pt x="25401" y="245533"/>
                </a:lnTo>
                <a:lnTo>
                  <a:pt x="16933" y="237066"/>
                </a:lnTo>
                <a:lnTo>
                  <a:pt x="16933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Freeform 2177"/>
          <p:cNvSpPr/>
          <p:nvPr/>
        </p:nvSpPr>
        <p:spPr>
          <a:xfrm>
            <a:off x="8212667" y="2523067"/>
            <a:ext cx="270934" cy="1989667"/>
          </a:xfrm>
          <a:custGeom>
            <a:avLst/>
            <a:gdLst/>
            <a:ahLst/>
            <a:cxnLst/>
            <a:rect l="0" t="0" r="0" b="0"/>
            <a:pathLst>
              <a:path w="270934" h="1989667">
                <a:moveTo>
                  <a:pt x="0" y="67733"/>
                </a:moveTo>
                <a:lnTo>
                  <a:pt x="0" y="67733"/>
                </a:lnTo>
                <a:lnTo>
                  <a:pt x="8466" y="59266"/>
                </a:lnTo>
                <a:lnTo>
                  <a:pt x="16933" y="42333"/>
                </a:lnTo>
                <a:lnTo>
                  <a:pt x="25400" y="25400"/>
                </a:lnTo>
                <a:lnTo>
                  <a:pt x="42333" y="16933"/>
                </a:lnTo>
                <a:lnTo>
                  <a:pt x="59267" y="8466"/>
                </a:lnTo>
                <a:lnTo>
                  <a:pt x="84666" y="8466"/>
                </a:lnTo>
                <a:lnTo>
                  <a:pt x="101600" y="0"/>
                </a:lnTo>
                <a:lnTo>
                  <a:pt x="118533" y="0"/>
                </a:lnTo>
                <a:lnTo>
                  <a:pt x="135467" y="0"/>
                </a:lnTo>
                <a:lnTo>
                  <a:pt x="152400" y="8466"/>
                </a:lnTo>
                <a:lnTo>
                  <a:pt x="169333" y="8466"/>
                </a:lnTo>
                <a:lnTo>
                  <a:pt x="177800" y="16933"/>
                </a:lnTo>
                <a:lnTo>
                  <a:pt x="186266" y="25400"/>
                </a:lnTo>
                <a:lnTo>
                  <a:pt x="194733" y="33866"/>
                </a:lnTo>
                <a:lnTo>
                  <a:pt x="203199" y="42333"/>
                </a:lnTo>
                <a:lnTo>
                  <a:pt x="203199" y="50800"/>
                </a:lnTo>
                <a:lnTo>
                  <a:pt x="194733" y="67733"/>
                </a:lnTo>
                <a:lnTo>
                  <a:pt x="194733" y="76200"/>
                </a:lnTo>
                <a:lnTo>
                  <a:pt x="186266" y="93133"/>
                </a:lnTo>
                <a:lnTo>
                  <a:pt x="177800" y="110066"/>
                </a:lnTo>
                <a:lnTo>
                  <a:pt x="160866" y="135466"/>
                </a:lnTo>
                <a:lnTo>
                  <a:pt x="152400" y="152400"/>
                </a:lnTo>
                <a:lnTo>
                  <a:pt x="135467" y="177800"/>
                </a:lnTo>
                <a:lnTo>
                  <a:pt x="126999" y="203200"/>
                </a:lnTo>
                <a:lnTo>
                  <a:pt x="118533" y="228600"/>
                </a:lnTo>
                <a:lnTo>
                  <a:pt x="101600" y="254000"/>
                </a:lnTo>
                <a:lnTo>
                  <a:pt x="93133" y="287866"/>
                </a:lnTo>
                <a:lnTo>
                  <a:pt x="84666" y="321733"/>
                </a:lnTo>
                <a:lnTo>
                  <a:pt x="76200" y="355600"/>
                </a:lnTo>
                <a:lnTo>
                  <a:pt x="67733" y="389466"/>
                </a:lnTo>
                <a:lnTo>
                  <a:pt x="59267" y="423333"/>
                </a:lnTo>
                <a:lnTo>
                  <a:pt x="50799" y="457200"/>
                </a:lnTo>
                <a:lnTo>
                  <a:pt x="50799" y="499533"/>
                </a:lnTo>
                <a:lnTo>
                  <a:pt x="50799" y="533400"/>
                </a:lnTo>
                <a:lnTo>
                  <a:pt x="50799" y="567266"/>
                </a:lnTo>
                <a:lnTo>
                  <a:pt x="50799" y="609600"/>
                </a:lnTo>
                <a:lnTo>
                  <a:pt x="50799" y="643466"/>
                </a:lnTo>
                <a:lnTo>
                  <a:pt x="59267" y="685800"/>
                </a:lnTo>
                <a:lnTo>
                  <a:pt x="67733" y="719666"/>
                </a:lnTo>
                <a:lnTo>
                  <a:pt x="76200" y="753533"/>
                </a:lnTo>
                <a:lnTo>
                  <a:pt x="93133" y="787400"/>
                </a:lnTo>
                <a:lnTo>
                  <a:pt x="101600" y="821266"/>
                </a:lnTo>
                <a:lnTo>
                  <a:pt x="126999" y="846666"/>
                </a:lnTo>
                <a:lnTo>
                  <a:pt x="135467" y="872066"/>
                </a:lnTo>
                <a:lnTo>
                  <a:pt x="160866" y="889000"/>
                </a:lnTo>
                <a:lnTo>
                  <a:pt x="177800" y="914400"/>
                </a:lnTo>
                <a:lnTo>
                  <a:pt x="194733" y="931333"/>
                </a:lnTo>
                <a:lnTo>
                  <a:pt x="211667" y="939800"/>
                </a:lnTo>
                <a:lnTo>
                  <a:pt x="237066" y="948266"/>
                </a:lnTo>
                <a:lnTo>
                  <a:pt x="245533" y="956733"/>
                </a:lnTo>
                <a:lnTo>
                  <a:pt x="254000" y="965200"/>
                </a:lnTo>
                <a:lnTo>
                  <a:pt x="262466" y="965200"/>
                </a:lnTo>
                <a:lnTo>
                  <a:pt x="270933" y="965200"/>
                </a:lnTo>
                <a:lnTo>
                  <a:pt x="270933" y="973666"/>
                </a:lnTo>
                <a:lnTo>
                  <a:pt x="270933" y="973666"/>
                </a:lnTo>
                <a:lnTo>
                  <a:pt x="262466" y="973666"/>
                </a:lnTo>
                <a:lnTo>
                  <a:pt x="262466" y="973666"/>
                </a:lnTo>
                <a:lnTo>
                  <a:pt x="254000" y="982133"/>
                </a:lnTo>
                <a:lnTo>
                  <a:pt x="245533" y="990600"/>
                </a:lnTo>
                <a:lnTo>
                  <a:pt x="237066" y="990600"/>
                </a:lnTo>
                <a:lnTo>
                  <a:pt x="228600" y="1007533"/>
                </a:lnTo>
                <a:lnTo>
                  <a:pt x="211667" y="1016000"/>
                </a:lnTo>
                <a:lnTo>
                  <a:pt x="203199" y="1032933"/>
                </a:lnTo>
                <a:lnTo>
                  <a:pt x="186266" y="1058333"/>
                </a:lnTo>
                <a:lnTo>
                  <a:pt x="177800" y="1075266"/>
                </a:lnTo>
                <a:lnTo>
                  <a:pt x="169333" y="1100666"/>
                </a:lnTo>
                <a:lnTo>
                  <a:pt x="152400" y="1126066"/>
                </a:lnTo>
                <a:lnTo>
                  <a:pt x="152400" y="1159933"/>
                </a:lnTo>
                <a:lnTo>
                  <a:pt x="143933" y="1185333"/>
                </a:lnTo>
                <a:lnTo>
                  <a:pt x="143933" y="1219200"/>
                </a:lnTo>
                <a:lnTo>
                  <a:pt x="143933" y="1253066"/>
                </a:lnTo>
                <a:lnTo>
                  <a:pt x="152400" y="1295400"/>
                </a:lnTo>
                <a:lnTo>
                  <a:pt x="152400" y="1329266"/>
                </a:lnTo>
                <a:lnTo>
                  <a:pt x="160866" y="1371600"/>
                </a:lnTo>
                <a:lnTo>
                  <a:pt x="169333" y="1413933"/>
                </a:lnTo>
                <a:lnTo>
                  <a:pt x="177800" y="1456266"/>
                </a:lnTo>
                <a:lnTo>
                  <a:pt x="186266" y="1498600"/>
                </a:lnTo>
                <a:lnTo>
                  <a:pt x="194733" y="1549400"/>
                </a:lnTo>
                <a:lnTo>
                  <a:pt x="203199" y="1600200"/>
                </a:lnTo>
                <a:lnTo>
                  <a:pt x="203199" y="1651000"/>
                </a:lnTo>
                <a:lnTo>
                  <a:pt x="203199" y="1693333"/>
                </a:lnTo>
                <a:lnTo>
                  <a:pt x="203199" y="1744133"/>
                </a:lnTo>
                <a:lnTo>
                  <a:pt x="194733" y="1786466"/>
                </a:lnTo>
                <a:lnTo>
                  <a:pt x="186266" y="1828800"/>
                </a:lnTo>
                <a:lnTo>
                  <a:pt x="177800" y="1862666"/>
                </a:lnTo>
                <a:lnTo>
                  <a:pt x="160866" y="1896533"/>
                </a:lnTo>
                <a:lnTo>
                  <a:pt x="143933" y="1921933"/>
                </a:lnTo>
                <a:lnTo>
                  <a:pt x="126999" y="1947333"/>
                </a:lnTo>
                <a:lnTo>
                  <a:pt x="110066" y="1972733"/>
                </a:lnTo>
                <a:lnTo>
                  <a:pt x="93133" y="1981200"/>
                </a:lnTo>
                <a:lnTo>
                  <a:pt x="84666" y="1989666"/>
                </a:lnTo>
                <a:lnTo>
                  <a:pt x="76200" y="1981200"/>
                </a:lnTo>
                <a:lnTo>
                  <a:pt x="67733" y="1972733"/>
                </a:lnTo>
                <a:lnTo>
                  <a:pt x="59267" y="1947333"/>
                </a:lnTo>
                <a:lnTo>
                  <a:pt x="59267" y="1947333"/>
                </a:lnTo>
                <a:lnTo>
                  <a:pt x="59267" y="1913466"/>
                </a:lnTo>
                <a:lnTo>
                  <a:pt x="59267" y="1913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Freeform 2178"/>
          <p:cNvSpPr/>
          <p:nvPr/>
        </p:nvSpPr>
        <p:spPr>
          <a:xfrm>
            <a:off x="8737600" y="3310467"/>
            <a:ext cx="93134" cy="262467"/>
          </a:xfrm>
          <a:custGeom>
            <a:avLst/>
            <a:gdLst/>
            <a:ahLst/>
            <a:cxnLst/>
            <a:rect l="0" t="0" r="0" b="0"/>
            <a:pathLst>
              <a:path w="93134" h="262467">
                <a:moveTo>
                  <a:pt x="67734" y="0"/>
                </a:moveTo>
                <a:lnTo>
                  <a:pt x="59266" y="0"/>
                </a:lnTo>
                <a:lnTo>
                  <a:pt x="59266" y="8466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33867" y="50800"/>
                </a:lnTo>
                <a:lnTo>
                  <a:pt x="25400" y="67733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8467" y="220133"/>
                </a:lnTo>
                <a:lnTo>
                  <a:pt x="16933" y="237066"/>
                </a:lnTo>
                <a:lnTo>
                  <a:pt x="33867" y="245533"/>
                </a:lnTo>
                <a:lnTo>
                  <a:pt x="42333" y="254000"/>
                </a:lnTo>
                <a:lnTo>
                  <a:pt x="50800" y="262466"/>
                </a:lnTo>
                <a:lnTo>
                  <a:pt x="67734" y="262466"/>
                </a:lnTo>
                <a:lnTo>
                  <a:pt x="76200" y="262466"/>
                </a:lnTo>
                <a:lnTo>
                  <a:pt x="84667" y="254000"/>
                </a:lnTo>
                <a:lnTo>
                  <a:pt x="93133" y="245533"/>
                </a:lnTo>
                <a:lnTo>
                  <a:pt x="93133" y="237066"/>
                </a:lnTo>
                <a:lnTo>
                  <a:pt x="93133" y="220133"/>
                </a:lnTo>
                <a:lnTo>
                  <a:pt x="93133" y="203200"/>
                </a:lnTo>
                <a:lnTo>
                  <a:pt x="93133" y="177800"/>
                </a:lnTo>
                <a:lnTo>
                  <a:pt x="84667" y="152400"/>
                </a:lnTo>
                <a:lnTo>
                  <a:pt x="76200" y="127000"/>
                </a:lnTo>
                <a:lnTo>
                  <a:pt x="67734" y="110066"/>
                </a:lnTo>
                <a:lnTo>
                  <a:pt x="59266" y="93133"/>
                </a:lnTo>
                <a:lnTo>
                  <a:pt x="50800" y="76200"/>
                </a:lnTo>
                <a:lnTo>
                  <a:pt x="42333" y="67733"/>
                </a:lnTo>
                <a:lnTo>
                  <a:pt x="25400" y="59266"/>
                </a:lnTo>
                <a:lnTo>
                  <a:pt x="16933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Freeform 2179"/>
          <p:cNvSpPr/>
          <p:nvPr/>
        </p:nvSpPr>
        <p:spPr>
          <a:xfrm>
            <a:off x="8915400" y="3335867"/>
            <a:ext cx="160868" cy="287867"/>
          </a:xfrm>
          <a:custGeom>
            <a:avLst/>
            <a:gdLst/>
            <a:ahLst/>
            <a:cxnLst/>
            <a:rect l="0" t="0" r="0" b="0"/>
            <a:pathLst>
              <a:path w="160868" h="287867">
                <a:moveTo>
                  <a:pt x="25400" y="42333"/>
                </a:moveTo>
                <a:lnTo>
                  <a:pt x="33866" y="50800"/>
                </a:lnTo>
                <a:lnTo>
                  <a:pt x="33866" y="59266"/>
                </a:lnTo>
                <a:lnTo>
                  <a:pt x="33866" y="76200"/>
                </a:lnTo>
                <a:lnTo>
                  <a:pt x="42334" y="93133"/>
                </a:lnTo>
                <a:lnTo>
                  <a:pt x="42334" y="118533"/>
                </a:lnTo>
                <a:lnTo>
                  <a:pt x="42334" y="143933"/>
                </a:lnTo>
                <a:lnTo>
                  <a:pt x="42334" y="169333"/>
                </a:lnTo>
                <a:lnTo>
                  <a:pt x="42334" y="194733"/>
                </a:lnTo>
                <a:lnTo>
                  <a:pt x="42334" y="220133"/>
                </a:lnTo>
                <a:lnTo>
                  <a:pt x="42334" y="245533"/>
                </a:lnTo>
                <a:lnTo>
                  <a:pt x="42334" y="262466"/>
                </a:lnTo>
                <a:lnTo>
                  <a:pt x="42334" y="270933"/>
                </a:lnTo>
                <a:lnTo>
                  <a:pt x="42334" y="279400"/>
                </a:lnTo>
                <a:lnTo>
                  <a:pt x="42334" y="287866"/>
                </a:lnTo>
                <a:lnTo>
                  <a:pt x="42334" y="287866"/>
                </a:lnTo>
                <a:lnTo>
                  <a:pt x="42334" y="287866"/>
                </a:lnTo>
                <a:lnTo>
                  <a:pt x="33866" y="287866"/>
                </a:lnTo>
                <a:lnTo>
                  <a:pt x="33866" y="279400"/>
                </a:lnTo>
                <a:lnTo>
                  <a:pt x="33866" y="270933"/>
                </a:lnTo>
                <a:lnTo>
                  <a:pt x="33866" y="254000"/>
                </a:lnTo>
                <a:lnTo>
                  <a:pt x="25400" y="228600"/>
                </a:lnTo>
                <a:lnTo>
                  <a:pt x="25400" y="211666"/>
                </a:lnTo>
                <a:lnTo>
                  <a:pt x="25400" y="177800"/>
                </a:lnTo>
                <a:lnTo>
                  <a:pt x="16933" y="152400"/>
                </a:lnTo>
                <a:lnTo>
                  <a:pt x="16933" y="127000"/>
                </a:lnTo>
                <a:lnTo>
                  <a:pt x="8467" y="101600"/>
                </a:lnTo>
                <a:lnTo>
                  <a:pt x="0" y="76200"/>
                </a:lnTo>
                <a:lnTo>
                  <a:pt x="0" y="59266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800" y="0"/>
                </a:lnTo>
                <a:lnTo>
                  <a:pt x="76200" y="8466"/>
                </a:lnTo>
                <a:lnTo>
                  <a:pt x="101600" y="8466"/>
                </a:lnTo>
                <a:lnTo>
                  <a:pt x="127000" y="25400"/>
                </a:lnTo>
                <a:lnTo>
                  <a:pt x="143933" y="33866"/>
                </a:lnTo>
                <a:lnTo>
                  <a:pt x="152400" y="50800"/>
                </a:lnTo>
                <a:lnTo>
                  <a:pt x="160867" y="67733"/>
                </a:lnTo>
                <a:lnTo>
                  <a:pt x="160867" y="84666"/>
                </a:lnTo>
                <a:lnTo>
                  <a:pt x="160867" y="101600"/>
                </a:lnTo>
                <a:lnTo>
                  <a:pt x="160867" y="118533"/>
                </a:lnTo>
                <a:lnTo>
                  <a:pt x="152400" y="127000"/>
                </a:lnTo>
                <a:lnTo>
                  <a:pt x="143933" y="135466"/>
                </a:lnTo>
                <a:lnTo>
                  <a:pt x="127000" y="143933"/>
                </a:lnTo>
                <a:lnTo>
                  <a:pt x="110066" y="143933"/>
                </a:lnTo>
                <a:lnTo>
                  <a:pt x="93133" y="152400"/>
                </a:lnTo>
                <a:lnTo>
                  <a:pt x="84667" y="152400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7" y="143933"/>
                </a:lnTo>
                <a:lnTo>
                  <a:pt x="59267" y="135466"/>
                </a:lnTo>
                <a:lnTo>
                  <a:pt x="59267" y="127000"/>
                </a:lnTo>
                <a:lnTo>
                  <a:pt x="59267" y="127000"/>
                </a:lnTo>
                <a:lnTo>
                  <a:pt x="67733" y="118533"/>
                </a:lnTo>
                <a:lnTo>
                  <a:pt x="67733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Freeform 2180"/>
          <p:cNvSpPr/>
          <p:nvPr/>
        </p:nvSpPr>
        <p:spPr>
          <a:xfrm>
            <a:off x="9144000" y="3352800"/>
            <a:ext cx="186267" cy="296334"/>
          </a:xfrm>
          <a:custGeom>
            <a:avLst/>
            <a:gdLst/>
            <a:ahLst/>
            <a:cxnLst/>
            <a:rect l="0" t="0" r="0" b="0"/>
            <a:pathLst>
              <a:path w="186267" h="296334">
                <a:moveTo>
                  <a:pt x="50800" y="101600"/>
                </a:moveTo>
                <a:lnTo>
                  <a:pt x="50800" y="110067"/>
                </a:lnTo>
                <a:lnTo>
                  <a:pt x="59267" y="118533"/>
                </a:lnTo>
                <a:lnTo>
                  <a:pt x="59267" y="135467"/>
                </a:lnTo>
                <a:lnTo>
                  <a:pt x="59267" y="152400"/>
                </a:lnTo>
                <a:lnTo>
                  <a:pt x="59267" y="169333"/>
                </a:lnTo>
                <a:lnTo>
                  <a:pt x="59267" y="194733"/>
                </a:lnTo>
                <a:lnTo>
                  <a:pt x="50800" y="211667"/>
                </a:lnTo>
                <a:lnTo>
                  <a:pt x="42334" y="237067"/>
                </a:lnTo>
                <a:lnTo>
                  <a:pt x="42334" y="254000"/>
                </a:lnTo>
                <a:lnTo>
                  <a:pt x="42334" y="270933"/>
                </a:lnTo>
                <a:lnTo>
                  <a:pt x="42334" y="279400"/>
                </a:lnTo>
                <a:lnTo>
                  <a:pt x="42334" y="287867"/>
                </a:lnTo>
                <a:lnTo>
                  <a:pt x="42334" y="296333"/>
                </a:lnTo>
                <a:lnTo>
                  <a:pt x="33866" y="296333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79400"/>
                </a:lnTo>
                <a:lnTo>
                  <a:pt x="33866" y="262467"/>
                </a:lnTo>
                <a:lnTo>
                  <a:pt x="25400" y="245533"/>
                </a:lnTo>
                <a:lnTo>
                  <a:pt x="25400" y="228600"/>
                </a:lnTo>
                <a:lnTo>
                  <a:pt x="16933" y="203200"/>
                </a:lnTo>
                <a:lnTo>
                  <a:pt x="16933" y="177800"/>
                </a:lnTo>
                <a:lnTo>
                  <a:pt x="8467" y="152400"/>
                </a:lnTo>
                <a:lnTo>
                  <a:pt x="8467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0" y="67733"/>
                </a:lnTo>
                <a:lnTo>
                  <a:pt x="8467" y="42333"/>
                </a:lnTo>
                <a:lnTo>
                  <a:pt x="8467" y="33867"/>
                </a:lnTo>
                <a:lnTo>
                  <a:pt x="16933" y="25400"/>
                </a:lnTo>
                <a:lnTo>
                  <a:pt x="33866" y="8467"/>
                </a:lnTo>
                <a:lnTo>
                  <a:pt x="42334" y="8467"/>
                </a:lnTo>
                <a:lnTo>
                  <a:pt x="67733" y="0"/>
                </a:lnTo>
                <a:lnTo>
                  <a:pt x="84667" y="0"/>
                </a:lnTo>
                <a:lnTo>
                  <a:pt x="110066" y="0"/>
                </a:lnTo>
                <a:lnTo>
                  <a:pt x="127000" y="8467"/>
                </a:lnTo>
                <a:lnTo>
                  <a:pt x="143933" y="16933"/>
                </a:lnTo>
                <a:lnTo>
                  <a:pt x="160867" y="25400"/>
                </a:lnTo>
                <a:lnTo>
                  <a:pt x="177800" y="42333"/>
                </a:lnTo>
                <a:lnTo>
                  <a:pt x="177800" y="59267"/>
                </a:lnTo>
                <a:lnTo>
                  <a:pt x="186266" y="76200"/>
                </a:lnTo>
                <a:lnTo>
                  <a:pt x="177800" y="93133"/>
                </a:lnTo>
                <a:lnTo>
                  <a:pt x="169333" y="101600"/>
                </a:lnTo>
                <a:lnTo>
                  <a:pt x="160867" y="110067"/>
                </a:lnTo>
                <a:lnTo>
                  <a:pt x="143933" y="118533"/>
                </a:lnTo>
                <a:lnTo>
                  <a:pt x="127000" y="127000"/>
                </a:lnTo>
                <a:lnTo>
                  <a:pt x="118534" y="135467"/>
                </a:lnTo>
                <a:lnTo>
                  <a:pt x="101600" y="135467"/>
                </a:lnTo>
                <a:lnTo>
                  <a:pt x="84667" y="135467"/>
                </a:lnTo>
                <a:lnTo>
                  <a:pt x="76200" y="135467"/>
                </a:lnTo>
                <a:lnTo>
                  <a:pt x="67733" y="135467"/>
                </a:lnTo>
                <a:lnTo>
                  <a:pt x="59267" y="127000"/>
                </a:lnTo>
                <a:lnTo>
                  <a:pt x="67733" y="118533"/>
                </a:lnTo>
                <a:lnTo>
                  <a:pt x="67733" y="118533"/>
                </a:lnTo>
                <a:lnTo>
                  <a:pt x="67733" y="110067"/>
                </a:lnTo>
                <a:lnTo>
                  <a:pt x="67733" y="110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Freeform 2181"/>
          <p:cNvSpPr/>
          <p:nvPr/>
        </p:nvSpPr>
        <p:spPr>
          <a:xfrm>
            <a:off x="9592733" y="3293533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25400" y="42334"/>
                </a:move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33867" y="84667"/>
                </a:lnTo>
                <a:lnTo>
                  <a:pt x="33867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25400" y="186267"/>
                </a:lnTo>
                <a:lnTo>
                  <a:pt x="25400" y="194734"/>
                </a:lnTo>
                <a:lnTo>
                  <a:pt x="25400" y="194734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94734"/>
                </a:lnTo>
                <a:lnTo>
                  <a:pt x="16934" y="194734"/>
                </a:lnTo>
                <a:lnTo>
                  <a:pt x="16934" y="186267"/>
                </a:lnTo>
                <a:lnTo>
                  <a:pt x="16934" y="169334"/>
                </a:lnTo>
                <a:lnTo>
                  <a:pt x="8467" y="152400"/>
                </a:lnTo>
                <a:lnTo>
                  <a:pt x="8467" y="135467"/>
                </a:lnTo>
                <a:lnTo>
                  <a:pt x="0" y="110067"/>
                </a:lnTo>
                <a:lnTo>
                  <a:pt x="0" y="84667"/>
                </a:lnTo>
                <a:lnTo>
                  <a:pt x="0" y="67734"/>
                </a:lnTo>
                <a:lnTo>
                  <a:pt x="0" y="42334"/>
                </a:lnTo>
                <a:lnTo>
                  <a:pt x="0" y="25400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27001" y="8467"/>
                </a:lnTo>
                <a:lnTo>
                  <a:pt x="135467" y="8467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Freeform 2182"/>
          <p:cNvSpPr/>
          <p:nvPr/>
        </p:nvSpPr>
        <p:spPr>
          <a:xfrm>
            <a:off x="9745133" y="3285067"/>
            <a:ext cx="135468" cy="186267"/>
          </a:xfrm>
          <a:custGeom>
            <a:avLst/>
            <a:gdLst/>
            <a:ahLst/>
            <a:cxnLst/>
            <a:rect l="0" t="0" r="0" b="0"/>
            <a:pathLst>
              <a:path w="135468" h="186267">
                <a:moveTo>
                  <a:pt x="16934" y="101600"/>
                </a:moveTo>
                <a:lnTo>
                  <a:pt x="16934" y="101600"/>
                </a:lnTo>
                <a:lnTo>
                  <a:pt x="25401" y="101600"/>
                </a:lnTo>
                <a:lnTo>
                  <a:pt x="33867" y="110066"/>
                </a:lnTo>
                <a:lnTo>
                  <a:pt x="42333" y="110066"/>
                </a:lnTo>
                <a:lnTo>
                  <a:pt x="50801" y="110066"/>
                </a:lnTo>
                <a:lnTo>
                  <a:pt x="59267" y="110066"/>
                </a:lnTo>
                <a:lnTo>
                  <a:pt x="67733" y="110066"/>
                </a:lnTo>
                <a:lnTo>
                  <a:pt x="84667" y="101600"/>
                </a:lnTo>
                <a:lnTo>
                  <a:pt x="93134" y="93133"/>
                </a:lnTo>
                <a:lnTo>
                  <a:pt x="101601" y="76200"/>
                </a:lnTo>
                <a:lnTo>
                  <a:pt x="110067" y="59266"/>
                </a:lnTo>
                <a:lnTo>
                  <a:pt x="110067" y="42333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1" y="0"/>
                </a:lnTo>
                <a:lnTo>
                  <a:pt x="93134" y="0"/>
                </a:lnTo>
                <a:lnTo>
                  <a:pt x="76200" y="0"/>
                </a:lnTo>
                <a:lnTo>
                  <a:pt x="67733" y="0"/>
                </a:lnTo>
                <a:lnTo>
                  <a:pt x="50801" y="8466"/>
                </a:lnTo>
                <a:lnTo>
                  <a:pt x="33867" y="16933"/>
                </a:lnTo>
                <a:lnTo>
                  <a:pt x="25401" y="33866"/>
                </a:lnTo>
                <a:lnTo>
                  <a:pt x="16934" y="50800"/>
                </a:lnTo>
                <a:lnTo>
                  <a:pt x="8467" y="67733"/>
                </a:lnTo>
                <a:lnTo>
                  <a:pt x="0" y="93133"/>
                </a:lnTo>
                <a:lnTo>
                  <a:pt x="0" y="110066"/>
                </a:lnTo>
                <a:lnTo>
                  <a:pt x="8467" y="127000"/>
                </a:lnTo>
                <a:lnTo>
                  <a:pt x="16934" y="143933"/>
                </a:lnTo>
                <a:lnTo>
                  <a:pt x="25401" y="152400"/>
                </a:lnTo>
                <a:lnTo>
                  <a:pt x="42333" y="169333"/>
                </a:lnTo>
                <a:lnTo>
                  <a:pt x="59267" y="177800"/>
                </a:lnTo>
                <a:lnTo>
                  <a:pt x="76200" y="186266"/>
                </a:lnTo>
                <a:lnTo>
                  <a:pt x="101601" y="186266"/>
                </a:lnTo>
                <a:lnTo>
                  <a:pt x="118533" y="186266"/>
                </a:lnTo>
                <a:lnTo>
                  <a:pt x="118533" y="186266"/>
                </a:lnTo>
                <a:lnTo>
                  <a:pt x="135467" y="177800"/>
                </a:lnTo>
                <a:lnTo>
                  <a:pt x="135467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4" name="Freeform 2183"/>
          <p:cNvSpPr/>
          <p:nvPr/>
        </p:nvSpPr>
        <p:spPr>
          <a:xfrm>
            <a:off x="9931400" y="3302000"/>
            <a:ext cx="143935" cy="169334"/>
          </a:xfrm>
          <a:custGeom>
            <a:avLst/>
            <a:gdLst/>
            <a:ahLst/>
            <a:cxnLst/>
            <a:rect l="0" t="0" r="0" b="0"/>
            <a:pathLst>
              <a:path w="143935" h="169334">
                <a:moveTo>
                  <a:pt x="101600" y="0"/>
                </a:move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6" y="16933"/>
                </a:lnTo>
                <a:lnTo>
                  <a:pt x="16934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4" y="127000"/>
                </a:lnTo>
                <a:lnTo>
                  <a:pt x="33866" y="143933"/>
                </a:lnTo>
                <a:lnTo>
                  <a:pt x="42333" y="152400"/>
                </a:lnTo>
                <a:lnTo>
                  <a:pt x="59267" y="160867"/>
                </a:lnTo>
                <a:lnTo>
                  <a:pt x="67734" y="169333"/>
                </a:lnTo>
                <a:lnTo>
                  <a:pt x="84666" y="169333"/>
                </a:lnTo>
                <a:lnTo>
                  <a:pt x="101600" y="169333"/>
                </a:lnTo>
                <a:lnTo>
                  <a:pt x="118533" y="169333"/>
                </a:lnTo>
                <a:lnTo>
                  <a:pt x="127000" y="160867"/>
                </a:lnTo>
                <a:lnTo>
                  <a:pt x="135467" y="152400"/>
                </a:lnTo>
                <a:lnTo>
                  <a:pt x="135467" y="152400"/>
                </a:lnTo>
                <a:lnTo>
                  <a:pt x="143934" y="143933"/>
                </a:lnTo>
                <a:lnTo>
                  <a:pt x="143934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Freeform 2184"/>
          <p:cNvSpPr/>
          <p:nvPr/>
        </p:nvSpPr>
        <p:spPr>
          <a:xfrm>
            <a:off x="10100734" y="3327400"/>
            <a:ext cx="33867" cy="127001"/>
          </a:xfrm>
          <a:custGeom>
            <a:avLst/>
            <a:gdLst/>
            <a:ahLst/>
            <a:cxnLst/>
            <a:rect l="0" t="0" r="0" b="0"/>
            <a:pathLst>
              <a:path w="33867" h="127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16932" y="25400"/>
                </a:lnTo>
                <a:lnTo>
                  <a:pt x="16932" y="33867"/>
                </a:lnTo>
                <a:lnTo>
                  <a:pt x="25399" y="50800"/>
                </a:lnTo>
                <a:lnTo>
                  <a:pt x="25399" y="67733"/>
                </a:lnTo>
                <a:lnTo>
                  <a:pt x="33866" y="84667"/>
                </a:lnTo>
                <a:lnTo>
                  <a:pt x="33866" y="101600"/>
                </a:lnTo>
                <a:lnTo>
                  <a:pt x="33866" y="110067"/>
                </a:lnTo>
                <a:lnTo>
                  <a:pt x="33866" y="118533"/>
                </a:lnTo>
                <a:lnTo>
                  <a:pt x="33866" y="127000"/>
                </a:lnTo>
                <a:lnTo>
                  <a:pt x="33866" y="127000"/>
                </a:lnTo>
                <a:lnTo>
                  <a:pt x="25399" y="118533"/>
                </a:lnTo>
                <a:lnTo>
                  <a:pt x="25399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Freeform 2185"/>
          <p:cNvSpPr/>
          <p:nvPr/>
        </p:nvSpPr>
        <p:spPr>
          <a:xfrm>
            <a:off x="10092266" y="3242733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8468" y="25400"/>
                </a:moveTo>
                <a:lnTo>
                  <a:pt x="8468" y="16934"/>
                </a:lnTo>
                <a:lnTo>
                  <a:pt x="8468" y="16934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Freeform 2186"/>
          <p:cNvSpPr/>
          <p:nvPr/>
        </p:nvSpPr>
        <p:spPr>
          <a:xfrm>
            <a:off x="10210800" y="3310467"/>
            <a:ext cx="25401" cy="296334"/>
          </a:xfrm>
          <a:custGeom>
            <a:avLst/>
            <a:gdLst/>
            <a:ahLst/>
            <a:cxnLst/>
            <a:rect l="0" t="0" r="0" b="0"/>
            <a:pathLst>
              <a:path w="25401" h="2963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16934" y="76200"/>
                </a:lnTo>
                <a:lnTo>
                  <a:pt x="16934" y="93133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11666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296333"/>
                </a:lnTo>
                <a:lnTo>
                  <a:pt x="25400" y="296333"/>
                </a:lnTo>
                <a:lnTo>
                  <a:pt x="16934" y="287866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37066"/>
                </a:lnTo>
                <a:lnTo>
                  <a:pt x="8467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Freeform 2187"/>
          <p:cNvSpPr/>
          <p:nvPr/>
        </p:nvSpPr>
        <p:spPr>
          <a:xfrm>
            <a:off x="10193866" y="3302000"/>
            <a:ext cx="160868" cy="135468"/>
          </a:xfrm>
          <a:custGeom>
            <a:avLst/>
            <a:gdLst/>
            <a:ahLst/>
            <a:cxnLst/>
            <a:rect l="0" t="0" r="0" b="0"/>
            <a:pathLst>
              <a:path w="160868" h="135468">
                <a:moveTo>
                  <a:pt x="0" y="33867"/>
                </a:moveTo>
                <a:lnTo>
                  <a:pt x="0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0"/>
                </a:lnTo>
                <a:lnTo>
                  <a:pt x="59268" y="0"/>
                </a:lnTo>
                <a:lnTo>
                  <a:pt x="76200" y="0"/>
                </a:lnTo>
                <a:lnTo>
                  <a:pt x="93134" y="0"/>
                </a:lnTo>
                <a:lnTo>
                  <a:pt x="110068" y="8467"/>
                </a:lnTo>
                <a:lnTo>
                  <a:pt x="127000" y="16933"/>
                </a:lnTo>
                <a:lnTo>
                  <a:pt x="143934" y="25400"/>
                </a:lnTo>
                <a:lnTo>
                  <a:pt x="152400" y="42333"/>
                </a:lnTo>
                <a:lnTo>
                  <a:pt x="160867" y="59267"/>
                </a:lnTo>
                <a:lnTo>
                  <a:pt x="160867" y="67733"/>
                </a:lnTo>
                <a:lnTo>
                  <a:pt x="160867" y="84667"/>
                </a:lnTo>
                <a:lnTo>
                  <a:pt x="152400" y="93133"/>
                </a:lnTo>
                <a:lnTo>
                  <a:pt x="135468" y="110067"/>
                </a:lnTo>
                <a:lnTo>
                  <a:pt x="127000" y="118533"/>
                </a:lnTo>
                <a:lnTo>
                  <a:pt x="110068" y="127000"/>
                </a:lnTo>
                <a:lnTo>
                  <a:pt x="93134" y="127000"/>
                </a:lnTo>
                <a:lnTo>
                  <a:pt x="76200" y="127000"/>
                </a:lnTo>
                <a:lnTo>
                  <a:pt x="59268" y="127000"/>
                </a:lnTo>
                <a:lnTo>
                  <a:pt x="50800" y="135467"/>
                </a:lnTo>
                <a:lnTo>
                  <a:pt x="42334" y="127000"/>
                </a:lnTo>
                <a:lnTo>
                  <a:pt x="33868" y="127000"/>
                </a:lnTo>
                <a:lnTo>
                  <a:pt x="33868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0800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Freeform 2188"/>
          <p:cNvSpPr/>
          <p:nvPr/>
        </p:nvSpPr>
        <p:spPr>
          <a:xfrm>
            <a:off x="10490200" y="34459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Freeform 2189"/>
          <p:cNvSpPr/>
          <p:nvPr/>
        </p:nvSpPr>
        <p:spPr>
          <a:xfrm>
            <a:off x="9812866" y="4140200"/>
            <a:ext cx="50801" cy="270934"/>
          </a:xfrm>
          <a:custGeom>
            <a:avLst/>
            <a:gdLst/>
            <a:ahLst/>
            <a:cxnLst/>
            <a:rect l="0" t="0" r="0" b="0"/>
            <a:pathLst>
              <a:path w="50801" h="270934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25400"/>
                </a:lnTo>
                <a:lnTo>
                  <a:pt x="16934" y="50800"/>
                </a:lnTo>
                <a:lnTo>
                  <a:pt x="16934" y="67733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60867"/>
                </a:lnTo>
                <a:lnTo>
                  <a:pt x="33868" y="186267"/>
                </a:lnTo>
                <a:lnTo>
                  <a:pt x="33868" y="211667"/>
                </a:lnTo>
                <a:lnTo>
                  <a:pt x="42334" y="237067"/>
                </a:lnTo>
                <a:lnTo>
                  <a:pt x="42334" y="254000"/>
                </a:lnTo>
                <a:lnTo>
                  <a:pt x="42334" y="262467"/>
                </a:lnTo>
                <a:lnTo>
                  <a:pt x="42334" y="270933"/>
                </a:lnTo>
                <a:lnTo>
                  <a:pt x="42334" y="270933"/>
                </a:lnTo>
                <a:lnTo>
                  <a:pt x="42334" y="262467"/>
                </a:lnTo>
                <a:lnTo>
                  <a:pt x="42334" y="262467"/>
                </a:lnTo>
                <a:lnTo>
                  <a:pt x="50800" y="254000"/>
                </a:lnTo>
                <a:lnTo>
                  <a:pt x="508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Freeform 2190"/>
          <p:cNvSpPr/>
          <p:nvPr/>
        </p:nvSpPr>
        <p:spPr>
          <a:xfrm>
            <a:off x="9804400" y="4030133"/>
            <a:ext cx="1303867" cy="372535"/>
          </a:xfrm>
          <a:custGeom>
            <a:avLst/>
            <a:gdLst/>
            <a:ahLst/>
            <a:cxnLst/>
            <a:rect l="0" t="0" r="0" b="0"/>
            <a:pathLst>
              <a:path w="1303867" h="372535">
                <a:moveTo>
                  <a:pt x="0" y="135467"/>
                </a:moveTo>
                <a:lnTo>
                  <a:pt x="0" y="127000"/>
                </a:lnTo>
                <a:lnTo>
                  <a:pt x="0" y="118534"/>
                </a:lnTo>
                <a:lnTo>
                  <a:pt x="0" y="110067"/>
                </a:lnTo>
                <a:lnTo>
                  <a:pt x="0" y="101600"/>
                </a:lnTo>
                <a:lnTo>
                  <a:pt x="0" y="93134"/>
                </a:lnTo>
                <a:lnTo>
                  <a:pt x="8466" y="93134"/>
                </a:lnTo>
                <a:lnTo>
                  <a:pt x="25400" y="84667"/>
                </a:lnTo>
                <a:lnTo>
                  <a:pt x="33867" y="84667"/>
                </a:lnTo>
                <a:lnTo>
                  <a:pt x="59266" y="84667"/>
                </a:lnTo>
                <a:lnTo>
                  <a:pt x="76200" y="84667"/>
                </a:lnTo>
                <a:lnTo>
                  <a:pt x="101600" y="93134"/>
                </a:lnTo>
                <a:lnTo>
                  <a:pt x="118534" y="101600"/>
                </a:lnTo>
                <a:lnTo>
                  <a:pt x="135466" y="118534"/>
                </a:lnTo>
                <a:lnTo>
                  <a:pt x="143934" y="135467"/>
                </a:lnTo>
                <a:lnTo>
                  <a:pt x="160866" y="143934"/>
                </a:lnTo>
                <a:lnTo>
                  <a:pt x="160866" y="160867"/>
                </a:lnTo>
                <a:lnTo>
                  <a:pt x="160866" y="177800"/>
                </a:lnTo>
                <a:lnTo>
                  <a:pt x="152400" y="194734"/>
                </a:lnTo>
                <a:lnTo>
                  <a:pt x="143934" y="211667"/>
                </a:lnTo>
                <a:lnTo>
                  <a:pt x="127000" y="220134"/>
                </a:lnTo>
                <a:lnTo>
                  <a:pt x="118534" y="237067"/>
                </a:lnTo>
                <a:lnTo>
                  <a:pt x="101600" y="245534"/>
                </a:lnTo>
                <a:lnTo>
                  <a:pt x="84666" y="254000"/>
                </a:lnTo>
                <a:lnTo>
                  <a:pt x="76200" y="270934"/>
                </a:lnTo>
                <a:lnTo>
                  <a:pt x="67734" y="279400"/>
                </a:lnTo>
                <a:lnTo>
                  <a:pt x="67734" y="287867"/>
                </a:lnTo>
                <a:lnTo>
                  <a:pt x="67734" y="296334"/>
                </a:lnTo>
                <a:lnTo>
                  <a:pt x="76200" y="313267"/>
                </a:lnTo>
                <a:lnTo>
                  <a:pt x="84666" y="321734"/>
                </a:lnTo>
                <a:lnTo>
                  <a:pt x="101600" y="330200"/>
                </a:lnTo>
                <a:lnTo>
                  <a:pt x="118534" y="338667"/>
                </a:lnTo>
                <a:lnTo>
                  <a:pt x="143934" y="347134"/>
                </a:lnTo>
                <a:lnTo>
                  <a:pt x="169333" y="355600"/>
                </a:lnTo>
                <a:lnTo>
                  <a:pt x="194734" y="364067"/>
                </a:lnTo>
                <a:lnTo>
                  <a:pt x="220134" y="364067"/>
                </a:lnTo>
                <a:lnTo>
                  <a:pt x="237066" y="364067"/>
                </a:lnTo>
                <a:lnTo>
                  <a:pt x="254000" y="355600"/>
                </a:lnTo>
                <a:lnTo>
                  <a:pt x="270934" y="347134"/>
                </a:lnTo>
                <a:lnTo>
                  <a:pt x="287866" y="330200"/>
                </a:lnTo>
                <a:lnTo>
                  <a:pt x="296334" y="304800"/>
                </a:lnTo>
                <a:lnTo>
                  <a:pt x="304800" y="279400"/>
                </a:lnTo>
                <a:lnTo>
                  <a:pt x="313266" y="254000"/>
                </a:lnTo>
                <a:lnTo>
                  <a:pt x="313266" y="220134"/>
                </a:lnTo>
                <a:lnTo>
                  <a:pt x="313266" y="186267"/>
                </a:lnTo>
                <a:lnTo>
                  <a:pt x="304800" y="152400"/>
                </a:lnTo>
                <a:lnTo>
                  <a:pt x="304800" y="118534"/>
                </a:lnTo>
                <a:lnTo>
                  <a:pt x="296334" y="93134"/>
                </a:lnTo>
                <a:lnTo>
                  <a:pt x="287866" y="67734"/>
                </a:lnTo>
                <a:lnTo>
                  <a:pt x="279400" y="50800"/>
                </a:lnTo>
                <a:lnTo>
                  <a:pt x="279400" y="33867"/>
                </a:lnTo>
                <a:lnTo>
                  <a:pt x="270934" y="25400"/>
                </a:lnTo>
                <a:lnTo>
                  <a:pt x="270934" y="25400"/>
                </a:lnTo>
                <a:lnTo>
                  <a:pt x="262467" y="25400"/>
                </a:lnTo>
                <a:lnTo>
                  <a:pt x="262467" y="33867"/>
                </a:lnTo>
                <a:lnTo>
                  <a:pt x="262467" y="42334"/>
                </a:lnTo>
                <a:lnTo>
                  <a:pt x="262467" y="67734"/>
                </a:lnTo>
                <a:lnTo>
                  <a:pt x="270934" y="84667"/>
                </a:lnTo>
                <a:lnTo>
                  <a:pt x="270934" y="118534"/>
                </a:lnTo>
                <a:lnTo>
                  <a:pt x="279400" y="152400"/>
                </a:lnTo>
                <a:lnTo>
                  <a:pt x="279400" y="186267"/>
                </a:lnTo>
                <a:lnTo>
                  <a:pt x="287866" y="220134"/>
                </a:lnTo>
                <a:lnTo>
                  <a:pt x="287866" y="245534"/>
                </a:lnTo>
                <a:lnTo>
                  <a:pt x="296334" y="270934"/>
                </a:lnTo>
                <a:lnTo>
                  <a:pt x="304800" y="296334"/>
                </a:lnTo>
                <a:lnTo>
                  <a:pt x="304800" y="321734"/>
                </a:lnTo>
                <a:lnTo>
                  <a:pt x="313266" y="338667"/>
                </a:lnTo>
                <a:lnTo>
                  <a:pt x="321733" y="347134"/>
                </a:lnTo>
                <a:lnTo>
                  <a:pt x="321733" y="355600"/>
                </a:lnTo>
                <a:lnTo>
                  <a:pt x="321733" y="355600"/>
                </a:lnTo>
                <a:lnTo>
                  <a:pt x="330200" y="355600"/>
                </a:lnTo>
                <a:lnTo>
                  <a:pt x="330200" y="347134"/>
                </a:lnTo>
                <a:lnTo>
                  <a:pt x="330200" y="330200"/>
                </a:lnTo>
                <a:lnTo>
                  <a:pt x="330200" y="313267"/>
                </a:lnTo>
                <a:lnTo>
                  <a:pt x="338667" y="296334"/>
                </a:lnTo>
                <a:lnTo>
                  <a:pt x="338667" y="270934"/>
                </a:lnTo>
                <a:lnTo>
                  <a:pt x="347134" y="245534"/>
                </a:lnTo>
                <a:lnTo>
                  <a:pt x="355600" y="228600"/>
                </a:lnTo>
                <a:lnTo>
                  <a:pt x="364066" y="203200"/>
                </a:lnTo>
                <a:lnTo>
                  <a:pt x="372534" y="194734"/>
                </a:lnTo>
                <a:lnTo>
                  <a:pt x="389466" y="186267"/>
                </a:lnTo>
                <a:lnTo>
                  <a:pt x="397933" y="177800"/>
                </a:lnTo>
                <a:lnTo>
                  <a:pt x="414867" y="186267"/>
                </a:lnTo>
                <a:lnTo>
                  <a:pt x="431800" y="194734"/>
                </a:lnTo>
                <a:lnTo>
                  <a:pt x="440266" y="203200"/>
                </a:lnTo>
                <a:lnTo>
                  <a:pt x="448734" y="211667"/>
                </a:lnTo>
                <a:lnTo>
                  <a:pt x="457200" y="228600"/>
                </a:lnTo>
                <a:lnTo>
                  <a:pt x="465666" y="254000"/>
                </a:lnTo>
                <a:lnTo>
                  <a:pt x="465666" y="270934"/>
                </a:lnTo>
                <a:lnTo>
                  <a:pt x="465666" y="287867"/>
                </a:lnTo>
                <a:lnTo>
                  <a:pt x="474133" y="304800"/>
                </a:lnTo>
                <a:lnTo>
                  <a:pt x="482600" y="321734"/>
                </a:lnTo>
                <a:lnTo>
                  <a:pt x="499534" y="330200"/>
                </a:lnTo>
                <a:lnTo>
                  <a:pt x="508000" y="330200"/>
                </a:lnTo>
                <a:lnTo>
                  <a:pt x="524934" y="330200"/>
                </a:lnTo>
                <a:lnTo>
                  <a:pt x="541866" y="330200"/>
                </a:lnTo>
                <a:lnTo>
                  <a:pt x="550333" y="321734"/>
                </a:lnTo>
                <a:lnTo>
                  <a:pt x="567267" y="304800"/>
                </a:lnTo>
                <a:lnTo>
                  <a:pt x="575734" y="296334"/>
                </a:lnTo>
                <a:lnTo>
                  <a:pt x="592666" y="279400"/>
                </a:lnTo>
                <a:lnTo>
                  <a:pt x="601134" y="262467"/>
                </a:lnTo>
                <a:lnTo>
                  <a:pt x="609600" y="254000"/>
                </a:lnTo>
                <a:lnTo>
                  <a:pt x="618066" y="237067"/>
                </a:lnTo>
                <a:lnTo>
                  <a:pt x="618066" y="228600"/>
                </a:lnTo>
                <a:lnTo>
                  <a:pt x="618066" y="220134"/>
                </a:lnTo>
                <a:lnTo>
                  <a:pt x="618066" y="220134"/>
                </a:lnTo>
                <a:lnTo>
                  <a:pt x="618066" y="220134"/>
                </a:lnTo>
                <a:lnTo>
                  <a:pt x="618066" y="228600"/>
                </a:lnTo>
                <a:lnTo>
                  <a:pt x="618066" y="237067"/>
                </a:lnTo>
                <a:lnTo>
                  <a:pt x="618066" y="254000"/>
                </a:lnTo>
                <a:lnTo>
                  <a:pt x="618066" y="270934"/>
                </a:lnTo>
                <a:lnTo>
                  <a:pt x="618066" y="287867"/>
                </a:lnTo>
                <a:lnTo>
                  <a:pt x="626533" y="304800"/>
                </a:lnTo>
                <a:lnTo>
                  <a:pt x="635000" y="321734"/>
                </a:lnTo>
                <a:lnTo>
                  <a:pt x="651934" y="338667"/>
                </a:lnTo>
                <a:lnTo>
                  <a:pt x="668866" y="347134"/>
                </a:lnTo>
                <a:lnTo>
                  <a:pt x="677334" y="364067"/>
                </a:lnTo>
                <a:lnTo>
                  <a:pt x="694266" y="364067"/>
                </a:lnTo>
                <a:lnTo>
                  <a:pt x="711200" y="372534"/>
                </a:lnTo>
                <a:lnTo>
                  <a:pt x="728134" y="372534"/>
                </a:lnTo>
                <a:lnTo>
                  <a:pt x="736600" y="364067"/>
                </a:lnTo>
                <a:lnTo>
                  <a:pt x="745066" y="355600"/>
                </a:lnTo>
                <a:lnTo>
                  <a:pt x="745066" y="347134"/>
                </a:lnTo>
                <a:lnTo>
                  <a:pt x="745066" y="330200"/>
                </a:lnTo>
                <a:lnTo>
                  <a:pt x="745066" y="313267"/>
                </a:lnTo>
                <a:lnTo>
                  <a:pt x="736600" y="287867"/>
                </a:lnTo>
                <a:lnTo>
                  <a:pt x="736600" y="270934"/>
                </a:lnTo>
                <a:lnTo>
                  <a:pt x="719667" y="254000"/>
                </a:lnTo>
                <a:lnTo>
                  <a:pt x="711200" y="245534"/>
                </a:lnTo>
                <a:lnTo>
                  <a:pt x="694266" y="228600"/>
                </a:lnTo>
                <a:lnTo>
                  <a:pt x="677334" y="228600"/>
                </a:lnTo>
                <a:lnTo>
                  <a:pt x="660400" y="220134"/>
                </a:lnTo>
                <a:lnTo>
                  <a:pt x="651934" y="220134"/>
                </a:lnTo>
                <a:lnTo>
                  <a:pt x="635000" y="220134"/>
                </a:lnTo>
                <a:lnTo>
                  <a:pt x="635000" y="220134"/>
                </a:lnTo>
                <a:lnTo>
                  <a:pt x="635000" y="220134"/>
                </a:lnTo>
                <a:lnTo>
                  <a:pt x="635000" y="220134"/>
                </a:lnTo>
                <a:lnTo>
                  <a:pt x="651934" y="211667"/>
                </a:lnTo>
                <a:lnTo>
                  <a:pt x="668866" y="211667"/>
                </a:lnTo>
                <a:lnTo>
                  <a:pt x="685800" y="203200"/>
                </a:lnTo>
                <a:lnTo>
                  <a:pt x="711200" y="203200"/>
                </a:lnTo>
                <a:lnTo>
                  <a:pt x="736600" y="194734"/>
                </a:lnTo>
                <a:lnTo>
                  <a:pt x="753534" y="194734"/>
                </a:lnTo>
                <a:lnTo>
                  <a:pt x="778933" y="194734"/>
                </a:lnTo>
                <a:lnTo>
                  <a:pt x="795867" y="186267"/>
                </a:lnTo>
                <a:lnTo>
                  <a:pt x="812800" y="186267"/>
                </a:lnTo>
                <a:lnTo>
                  <a:pt x="821266" y="186267"/>
                </a:lnTo>
                <a:lnTo>
                  <a:pt x="829734" y="194734"/>
                </a:lnTo>
                <a:lnTo>
                  <a:pt x="829734" y="203200"/>
                </a:lnTo>
                <a:lnTo>
                  <a:pt x="838200" y="211667"/>
                </a:lnTo>
                <a:lnTo>
                  <a:pt x="838200" y="220134"/>
                </a:lnTo>
                <a:lnTo>
                  <a:pt x="838200" y="237067"/>
                </a:lnTo>
                <a:lnTo>
                  <a:pt x="838200" y="254000"/>
                </a:lnTo>
                <a:lnTo>
                  <a:pt x="829734" y="270934"/>
                </a:lnTo>
                <a:lnTo>
                  <a:pt x="829734" y="287867"/>
                </a:lnTo>
                <a:lnTo>
                  <a:pt x="821266" y="296334"/>
                </a:lnTo>
                <a:lnTo>
                  <a:pt x="821266" y="304800"/>
                </a:lnTo>
                <a:lnTo>
                  <a:pt x="821266" y="304800"/>
                </a:lnTo>
                <a:lnTo>
                  <a:pt x="821266" y="304800"/>
                </a:lnTo>
                <a:lnTo>
                  <a:pt x="821266" y="304800"/>
                </a:lnTo>
                <a:lnTo>
                  <a:pt x="821266" y="296334"/>
                </a:lnTo>
                <a:lnTo>
                  <a:pt x="821266" y="287867"/>
                </a:lnTo>
                <a:lnTo>
                  <a:pt x="829734" y="279400"/>
                </a:lnTo>
                <a:lnTo>
                  <a:pt x="829734" y="262467"/>
                </a:lnTo>
                <a:lnTo>
                  <a:pt x="838200" y="245534"/>
                </a:lnTo>
                <a:lnTo>
                  <a:pt x="855133" y="228600"/>
                </a:lnTo>
                <a:lnTo>
                  <a:pt x="863600" y="211667"/>
                </a:lnTo>
                <a:lnTo>
                  <a:pt x="880534" y="194734"/>
                </a:lnTo>
                <a:lnTo>
                  <a:pt x="889000" y="194734"/>
                </a:lnTo>
                <a:lnTo>
                  <a:pt x="897466" y="194734"/>
                </a:lnTo>
                <a:lnTo>
                  <a:pt x="914400" y="194734"/>
                </a:lnTo>
                <a:lnTo>
                  <a:pt x="922866" y="211667"/>
                </a:lnTo>
                <a:lnTo>
                  <a:pt x="931333" y="220134"/>
                </a:lnTo>
                <a:lnTo>
                  <a:pt x="939800" y="237067"/>
                </a:lnTo>
                <a:lnTo>
                  <a:pt x="939800" y="254000"/>
                </a:lnTo>
                <a:lnTo>
                  <a:pt x="939800" y="270934"/>
                </a:lnTo>
                <a:lnTo>
                  <a:pt x="939800" y="287867"/>
                </a:lnTo>
                <a:lnTo>
                  <a:pt x="931333" y="304800"/>
                </a:lnTo>
                <a:lnTo>
                  <a:pt x="931333" y="313267"/>
                </a:lnTo>
                <a:lnTo>
                  <a:pt x="931333" y="313267"/>
                </a:lnTo>
                <a:lnTo>
                  <a:pt x="931333" y="321734"/>
                </a:lnTo>
                <a:lnTo>
                  <a:pt x="931333" y="313267"/>
                </a:lnTo>
                <a:lnTo>
                  <a:pt x="939800" y="313267"/>
                </a:lnTo>
                <a:lnTo>
                  <a:pt x="939800" y="304800"/>
                </a:lnTo>
                <a:lnTo>
                  <a:pt x="948267" y="296334"/>
                </a:lnTo>
                <a:lnTo>
                  <a:pt x="965200" y="279400"/>
                </a:lnTo>
                <a:lnTo>
                  <a:pt x="973666" y="270934"/>
                </a:lnTo>
                <a:lnTo>
                  <a:pt x="990600" y="245534"/>
                </a:lnTo>
                <a:lnTo>
                  <a:pt x="999066" y="228600"/>
                </a:lnTo>
                <a:lnTo>
                  <a:pt x="1007533" y="220134"/>
                </a:lnTo>
                <a:lnTo>
                  <a:pt x="1024467" y="211667"/>
                </a:lnTo>
                <a:lnTo>
                  <a:pt x="1032934" y="211667"/>
                </a:lnTo>
                <a:lnTo>
                  <a:pt x="1041400" y="211667"/>
                </a:lnTo>
                <a:lnTo>
                  <a:pt x="1041400" y="211667"/>
                </a:lnTo>
                <a:lnTo>
                  <a:pt x="1049866" y="211667"/>
                </a:lnTo>
                <a:lnTo>
                  <a:pt x="1058334" y="220134"/>
                </a:lnTo>
                <a:lnTo>
                  <a:pt x="1058334" y="237067"/>
                </a:lnTo>
                <a:lnTo>
                  <a:pt x="1066800" y="254000"/>
                </a:lnTo>
                <a:lnTo>
                  <a:pt x="1066800" y="270934"/>
                </a:lnTo>
                <a:lnTo>
                  <a:pt x="1075266" y="279400"/>
                </a:lnTo>
                <a:lnTo>
                  <a:pt x="1083733" y="287867"/>
                </a:lnTo>
                <a:lnTo>
                  <a:pt x="1092200" y="287867"/>
                </a:lnTo>
                <a:lnTo>
                  <a:pt x="1092200" y="287867"/>
                </a:lnTo>
                <a:lnTo>
                  <a:pt x="1109134" y="279400"/>
                </a:lnTo>
                <a:lnTo>
                  <a:pt x="1109134" y="262467"/>
                </a:lnTo>
                <a:lnTo>
                  <a:pt x="1117600" y="245534"/>
                </a:lnTo>
                <a:lnTo>
                  <a:pt x="1126066" y="220134"/>
                </a:lnTo>
                <a:lnTo>
                  <a:pt x="1126066" y="194734"/>
                </a:lnTo>
                <a:lnTo>
                  <a:pt x="1126066" y="160867"/>
                </a:lnTo>
                <a:lnTo>
                  <a:pt x="1134534" y="127000"/>
                </a:lnTo>
                <a:lnTo>
                  <a:pt x="1134534" y="93134"/>
                </a:lnTo>
                <a:lnTo>
                  <a:pt x="1134534" y="67734"/>
                </a:lnTo>
                <a:lnTo>
                  <a:pt x="1134534" y="42334"/>
                </a:lnTo>
                <a:lnTo>
                  <a:pt x="1126066" y="16934"/>
                </a:lnTo>
                <a:lnTo>
                  <a:pt x="1126066" y="0"/>
                </a:lnTo>
                <a:lnTo>
                  <a:pt x="1126066" y="0"/>
                </a:lnTo>
                <a:lnTo>
                  <a:pt x="1126066" y="0"/>
                </a:lnTo>
                <a:lnTo>
                  <a:pt x="1117600" y="0"/>
                </a:lnTo>
                <a:lnTo>
                  <a:pt x="1117600" y="16934"/>
                </a:lnTo>
                <a:lnTo>
                  <a:pt x="1117600" y="33867"/>
                </a:lnTo>
                <a:lnTo>
                  <a:pt x="1126066" y="59267"/>
                </a:lnTo>
                <a:lnTo>
                  <a:pt x="1126066" y="84667"/>
                </a:lnTo>
                <a:lnTo>
                  <a:pt x="1126066" y="118534"/>
                </a:lnTo>
                <a:lnTo>
                  <a:pt x="1143000" y="143934"/>
                </a:lnTo>
                <a:lnTo>
                  <a:pt x="1143000" y="177800"/>
                </a:lnTo>
                <a:lnTo>
                  <a:pt x="1143000" y="203200"/>
                </a:lnTo>
                <a:lnTo>
                  <a:pt x="1151466" y="220134"/>
                </a:lnTo>
                <a:lnTo>
                  <a:pt x="1151466" y="245534"/>
                </a:lnTo>
                <a:lnTo>
                  <a:pt x="1151466" y="254000"/>
                </a:lnTo>
                <a:lnTo>
                  <a:pt x="1159933" y="270934"/>
                </a:lnTo>
                <a:lnTo>
                  <a:pt x="1159933" y="270934"/>
                </a:lnTo>
                <a:lnTo>
                  <a:pt x="1159933" y="279400"/>
                </a:lnTo>
                <a:lnTo>
                  <a:pt x="1159933" y="279400"/>
                </a:lnTo>
                <a:lnTo>
                  <a:pt x="1159933" y="270934"/>
                </a:lnTo>
                <a:lnTo>
                  <a:pt x="1168400" y="270934"/>
                </a:lnTo>
                <a:lnTo>
                  <a:pt x="1168400" y="262467"/>
                </a:lnTo>
                <a:lnTo>
                  <a:pt x="1176867" y="245534"/>
                </a:lnTo>
                <a:lnTo>
                  <a:pt x="1193800" y="220134"/>
                </a:lnTo>
                <a:lnTo>
                  <a:pt x="1202266" y="203200"/>
                </a:lnTo>
                <a:lnTo>
                  <a:pt x="1219200" y="186267"/>
                </a:lnTo>
                <a:lnTo>
                  <a:pt x="1227666" y="177800"/>
                </a:lnTo>
                <a:lnTo>
                  <a:pt x="1244600" y="160867"/>
                </a:lnTo>
                <a:lnTo>
                  <a:pt x="1253067" y="160867"/>
                </a:lnTo>
                <a:lnTo>
                  <a:pt x="1270000" y="160867"/>
                </a:lnTo>
                <a:lnTo>
                  <a:pt x="1278466" y="169334"/>
                </a:lnTo>
                <a:lnTo>
                  <a:pt x="1286934" y="177800"/>
                </a:lnTo>
                <a:lnTo>
                  <a:pt x="1295400" y="194734"/>
                </a:lnTo>
                <a:lnTo>
                  <a:pt x="1303866" y="211667"/>
                </a:lnTo>
                <a:lnTo>
                  <a:pt x="1303866" y="228600"/>
                </a:lnTo>
                <a:lnTo>
                  <a:pt x="1303866" y="245534"/>
                </a:lnTo>
                <a:lnTo>
                  <a:pt x="1295400" y="270934"/>
                </a:lnTo>
                <a:lnTo>
                  <a:pt x="1286934" y="279400"/>
                </a:lnTo>
                <a:lnTo>
                  <a:pt x="1270000" y="296334"/>
                </a:lnTo>
                <a:lnTo>
                  <a:pt x="1261534" y="304800"/>
                </a:lnTo>
                <a:lnTo>
                  <a:pt x="1244600" y="304800"/>
                </a:lnTo>
                <a:lnTo>
                  <a:pt x="1227666" y="304800"/>
                </a:lnTo>
                <a:lnTo>
                  <a:pt x="1210734" y="304800"/>
                </a:lnTo>
                <a:lnTo>
                  <a:pt x="1202266" y="304800"/>
                </a:lnTo>
                <a:lnTo>
                  <a:pt x="1202266" y="296334"/>
                </a:lnTo>
                <a:lnTo>
                  <a:pt x="1193800" y="279400"/>
                </a:lnTo>
                <a:lnTo>
                  <a:pt x="1202266" y="270934"/>
                </a:lnTo>
                <a:lnTo>
                  <a:pt x="1202266" y="254000"/>
                </a:lnTo>
                <a:lnTo>
                  <a:pt x="1210734" y="237067"/>
                </a:lnTo>
                <a:lnTo>
                  <a:pt x="1210734" y="237067"/>
                </a:lnTo>
                <a:lnTo>
                  <a:pt x="1219200" y="220134"/>
                </a:lnTo>
                <a:lnTo>
                  <a:pt x="1219200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Freeform 2191"/>
          <p:cNvSpPr/>
          <p:nvPr/>
        </p:nvSpPr>
        <p:spPr>
          <a:xfrm>
            <a:off x="11167534" y="4165600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16932" y="0"/>
                </a:lnTo>
                <a:lnTo>
                  <a:pt x="16932" y="8467"/>
                </a:lnTo>
                <a:lnTo>
                  <a:pt x="16932" y="16933"/>
                </a:lnTo>
                <a:lnTo>
                  <a:pt x="16932" y="33867"/>
                </a:lnTo>
                <a:lnTo>
                  <a:pt x="16932" y="50800"/>
                </a:lnTo>
                <a:lnTo>
                  <a:pt x="16932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35467"/>
                </a:lnTo>
                <a:lnTo>
                  <a:pt x="16932" y="143933"/>
                </a:lnTo>
                <a:lnTo>
                  <a:pt x="25399" y="160867"/>
                </a:lnTo>
                <a:lnTo>
                  <a:pt x="33866" y="169333"/>
                </a:lnTo>
                <a:lnTo>
                  <a:pt x="42333" y="177800"/>
                </a:lnTo>
                <a:lnTo>
                  <a:pt x="59266" y="186267"/>
                </a:lnTo>
                <a:lnTo>
                  <a:pt x="76200" y="186267"/>
                </a:lnTo>
                <a:lnTo>
                  <a:pt x="84666" y="177800"/>
                </a:lnTo>
                <a:lnTo>
                  <a:pt x="101599" y="169333"/>
                </a:lnTo>
                <a:lnTo>
                  <a:pt x="118533" y="160867"/>
                </a:lnTo>
                <a:lnTo>
                  <a:pt x="127000" y="143933"/>
                </a:lnTo>
                <a:lnTo>
                  <a:pt x="143932" y="118533"/>
                </a:lnTo>
                <a:lnTo>
                  <a:pt x="152400" y="93133"/>
                </a:lnTo>
                <a:lnTo>
                  <a:pt x="160866" y="67733"/>
                </a:lnTo>
                <a:lnTo>
                  <a:pt x="169332" y="50800"/>
                </a:lnTo>
                <a:lnTo>
                  <a:pt x="160866" y="33867"/>
                </a:lnTo>
                <a:lnTo>
                  <a:pt x="160866" y="16933"/>
                </a:lnTo>
                <a:lnTo>
                  <a:pt x="160866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2" y="0"/>
                </a:lnTo>
                <a:lnTo>
                  <a:pt x="169332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Freeform 2192"/>
          <p:cNvSpPr/>
          <p:nvPr/>
        </p:nvSpPr>
        <p:spPr>
          <a:xfrm>
            <a:off x="11379200" y="4174067"/>
            <a:ext cx="127001" cy="254001"/>
          </a:xfrm>
          <a:custGeom>
            <a:avLst/>
            <a:gdLst/>
            <a:ahLst/>
            <a:cxnLst/>
            <a:rect l="0" t="0" r="0" b="0"/>
            <a:pathLst>
              <a:path w="127001" h="254001">
                <a:moveTo>
                  <a:pt x="93134" y="8466"/>
                </a:moveTo>
                <a:lnTo>
                  <a:pt x="93134" y="8466"/>
                </a:lnTo>
                <a:lnTo>
                  <a:pt x="93134" y="8466"/>
                </a:lnTo>
                <a:lnTo>
                  <a:pt x="93134" y="8466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59267" y="42333"/>
                </a:lnTo>
                <a:lnTo>
                  <a:pt x="67734" y="59266"/>
                </a:lnTo>
                <a:lnTo>
                  <a:pt x="76200" y="76200"/>
                </a:lnTo>
                <a:lnTo>
                  <a:pt x="93134" y="93133"/>
                </a:lnTo>
                <a:lnTo>
                  <a:pt x="110066" y="110066"/>
                </a:lnTo>
                <a:lnTo>
                  <a:pt x="118533" y="135466"/>
                </a:lnTo>
                <a:lnTo>
                  <a:pt x="127000" y="160866"/>
                </a:lnTo>
                <a:lnTo>
                  <a:pt x="127000" y="186266"/>
                </a:lnTo>
                <a:lnTo>
                  <a:pt x="127000" y="203200"/>
                </a:lnTo>
                <a:lnTo>
                  <a:pt x="118533" y="220133"/>
                </a:lnTo>
                <a:lnTo>
                  <a:pt x="110066" y="237066"/>
                </a:lnTo>
                <a:lnTo>
                  <a:pt x="93134" y="245533"/>
                </a:lnTo>
                <a:lnTo>
                  <a:pt x="76200" y="254000"/>
                </a:lnTo>
                <a:lnTo>
                  <a:pt x="50800" y="254000"/>
                </a:lnTo>
                <a:lnTo>
                  <a:pt x="25400" y="245533"/>
                </a:lnTo>
                <a:lnTo>
                  <a:pt x="2540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Freeform 2193"/>
          <p:cNvSpPr/>
          <p:nvPr/>
        </p:nvSpPr>
        <p:spPr>
          <a:xfrm>
            <a:off x="9381067" y="4224867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8466" y="0"/>
                </a:lnTo>
                <a:lnTo>
                  <a:pt x="25399" y="0"/>
                </a:lnTo>
                <a:lnTo>
                  <a:pt x="50800" y="0"/>
                </a:lnTo>
                <a:lnTo>
                  <a:pt x="84666" y="0"/>
                </a:lnTo>
                <a:lnTo>
                  <a:pt x="118533" y="0"/>
                </a:lnTo>
                <a:lnTo>
                  <a:pt x="1185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Freeform 2194"/>
          <p:cNvSpPr/>
          <p:nvPr/>
        </p:nvSpPr>
        <p:spPr>
          <a:xfrm>
            <a:off x="4038600" y="4555067"/>
            <a:ext cx="694268" cy="482601"/>
          </a:xfrm>
          <a:custGeom>
            <a:avLst/>
            <a:gdLst/>
            <a:ahLst/>
            <a:cxnLst/>
            <a:rect l="0" t="0" r="0" b="0"/>
            <a:pathLst>
              <a:path w="694268" h="482601">
                <a:moveTo>
                  <a:pt x="110067" y="135466"/>
                </a:moveTo>
                <a:lnTo>
                  <a:pt x="110067" y="135466"/>
                </a:lnTo>
                <a:lnTo>
                  <a:pt x="110067" y="135466"/>
                </a:lnTo>
                <a:lnTo>
                  <a:pt x="118533" y="135466"/>
                </a:lnTo>
                <a:lnTo>
                  <a:pt x="118533" y="143933"/>
                </a:lnTo>
                <a:lnTo>
                  <a:pt x="118533" y="143933"/>
                </a:lnTo>
                <a:lnTo>
                  <a:pt x="118533" y="143933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27000" y="135466"/>
                </a:lnTo>
                <a:lnTo>
                  <a:pt x="135467" y="135466"/>
                </a:lnTo>
                <a:lnTo>
                  <a:pt x="143933" y="127000"/>
                </a:lnTo>
                <a:lnTo>
                  <a:pt x="152400" y="127000"/>
                </a:lnTo>
                <a:lnTo>
                  <a:pt x="160867" y="118533"/>
                </a:lnTo>
                <a:lnTo>
                  <a:pt x="169333" y="110066"/>
                </a:lnTo>
                <a:lnTo>
                  <a:pt x="177800" y="101600"/>
                </a:lnTo>
                <a:lnTo>
                  <a:pt x="186267" y="93133"/>
                </a:lnTo>
                <a:lnTo>
                  <a:pt x="186267" y="84666"/>
                </a:lnTo>
                <a:lnTo>
                  <a:pt x="194733" y="76200"/>
                </a:lnTo>
                <a:lnTo>
                  <a:pt x="203200" y="67733"/>
                </a:lnTo>
                <a:lnTo>
                  <a:pt x="211667" y="59266"/>
                </a:lnTo>
                <a:lnTo>
                  <a:pt x="211667" y="50800"/>
                </a:lnTo>
                <a:lnTo>
                  <a:pt x="211667" y="42333"/>
                </a:lnTo>
                <a:lnTo>
                  <a:pt x="211667" y="25400"/>
                </a:lnTo>
                <a:lnTo>
                  <a:pt x="211667" y="16933"/>
                </a:lnTo>
                <a:lnTo>
                  <a:pt x="211667" y="8466"/>
                </a:lnTo>
                <a:lnTo>
                  <a:pt x="211667" y="8466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8466"/>
                </a:lnTo>
                <a:lnTo>
                  <a:pt x="211667" y="8466"/>
                </a:lnTo>
                <a:lnTo>
                  <a:pt x="211667" y="25400"/>
                </a:lnTo>
                <a:lnTo>
                  <a:pt x="211667" y="33866"/>
                </a:lnTo>
                <a:lnTo>
                  <a:pt x="211667" y="50800"/>
                </a:lnTo>
                <a:lnTo>
                  <a:pt x="211667" y="67733"/>
                </a:lnTo>
                <a:lnTo>
                  <a:pt x="211667" y="84666"/>
                </a:lnTo>
                <a:lnTo>
                  <a:pt x="220133" y="110066"/>
                </a:lnTo>
                <a:lnTo>
                  <a:pt x="220133" y="127000"/>
                </a:lnTo>
                <a:lnTo>
                  <a:pt x="228600" y="152400"/>
                </a:lnTo>
                <a:lnTo>
                  <a:pt x="228600" y="177800"/>
                </a:lnTo>
                <a:lnTo>
                  <a:pt x="228600" y="203200"/>
                </a:lnTo>
                <a:lnTo>
                  <a:pt x="228600" y="228600"/>
                </a:lnTo>
                <a:lnTo>
                  <a:pt x="228600" y="254000"/>
                </a:lnTo>
                <a:lnTo>
                  <a:pt x="228600" y="279400"/>
                </a:lnTo>
                <a:lnTo>
                  <a:pt x="228600" y="313266"/>
                </a:lnTo>
                <a:lnTo>
                  <a:pt x="228600" y="338666"/>
                </a:lnTo>
                <a:lnTo>
                  <a:pt x="220133" y="364066"/>
                </a:lnTo>
                <a:lnTo>
                  <a:pt x="220133" y="381000"/>
                </a:lnTo>
                <a:lnTo>
                  <a:pt x="211667" y="406400"/>
                </a:lnTo>
                <a:lnTo>
                  <a:pt x="194733" y="423333"/>
                </a:lnTo>
                <a:lnTo>
                  <a:pt x="186267" y="440266"/>
                </a:lnTo>
                <a:lnTo>
                  <a:pt x="177800" y="440266"/>
                </a:lnTo>
                <a:lnTo>
                  <a:pt x="169333" y="448733"/>
                </a:lnTo>
                <a:lnTo>
                  <a:pt x="152400" y="448733"/>
                </a:lnTo>
                <a:lnTo>
                  <a:pt x="135467" y="448733"/>
                </a:lnTo>
                <a:lnTo>
                  <a:pt x="118533" y="440266"/>
                </a:lnTo>
                <a:lnTo>
                  <a:pt x="101600" y="431800"/>
                </a:lnTo>
                <a:lnTo>
                  <a:pt x="84667" y="423333"/>
                </a:lnTo>
                <a:lnTo>
                  <a:pt x="67733" y="406400"/>
                </a:lnTo>
                <a:lnTo>
                  <a:pt x="59267" y="389466"/>
                </a:lnTo>
                <a:lnTo>
                  <a:pt x="42333" y="372533"/>
                </a:lnTo>
                <a:lnTo>
                  <a:pt x="33867" y="364066"/>
                </a:lnTo>
                <a:lnTo>
                  <a:pt x="25400" y="355600"/>
                </a:lnTo>
                <a:lnTo>
                  <a:pt x="16933" y="347133"/>
                </a:lnTo>
                <a:lnTo>
                  <a:pt x="8467" y="338666"/>
                </a:lnTo>
                <a:lnTo>
                  <a:pt x="8467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8467" y="338666"/>
                </a:lnTo>
                <a:lnTo>
                  <a:pt x="8467" y="347133"/>
                </a:lnTo>
                <a:lnTo>
                  <a:pt x="16933" y="355600"/>
                </a:lnTo>
                <a:lnTo>
                  <a:pt x="25400" y="364066"/>
                </a:lnTo>
                <a:lnTo>
                  <a:pt x="33867" y="372533"/>
                </a:lnTo>
                <a:lnTo>
                  <a:pt x="50800" y="389466"/>
                </a:lnTo>
                <a:lnTo>
                  <a:pt x="67733" y="397933"/>
                </a:lnTo>
                <a:lnTo>
                  <a:pt x="76200" y="406400"/>
                </a:lnTo>
                <a:lnTo>
                  <a:pt x="101600" y="406400"/>
                </a:lnTo>
                <a:lnTo>
                  <a:pt x="118533" y="414866"/>
                </a:lnTo>
                <a:lnTo>
                  <a:pt x="135467" y="414866"/>
                </a:lnTo>
                <a:lnTo>
                  <a:pt x="152400" y="414866"/>
                </a:lnTo>
                <a:lnTo>
                  <a:pt x="169333" y="406400"/>
                </a:lnTo>
                <a:lnTo>
                  <a:pt x="186267" y="406400"/>
                </a:lnTo>
                <a:lnTo>
                  <a:pt x="211667" y="389466"/>
                </a:lnTo>
                <a:lnTo>
                  <a:pt x="228600" y="372533"/>
                </a:lnTo>
                <a:lnTo>
                  <a:pt x="237067" y="355600"/>
                </a:lnTo>
                <a:lnTo>
                  <a:pt x="254000" y="330200"/>
                </a:lnTo>
                <a:lnTo>
                  <a:pt x="270933" y="313266"/>
                </a:lnTo>
                <a:lnTo>
                  <a:pt x="279400" y="279400"/>
                </a:lnTo>
                <a:lnTo>
                  <a:pt x="287867" y="254000"/>
                </a:lnTo>
                <a:lnTo>
                  <a:pt x="296333" y="228600"/>
                </a:lnTo>
                <a:lnTo>
                  <a:pt x="296333" y="203200"/>
                </a:lnTo>
                <a:lnTo>
                  <a:pt x="304800" y="177800"/>
                </a:lnTo>
                <a:lnTo>
                  <a:pt x="304800" y="152400"/>
                </a:lnTo>
                <a:lnTo>
                  <a:pt x="313267" y="127000"/>
                </a:lnTo>
                <a:lnTo>
                  <a:pt x="321733" y="110066"/>
                </a:lnTo>
                <a:lnTo>
                  <a:pt x="321733" y="93133"/>
                </a:lnTo>
                <a:lnTo>
                  <a:pt x="321733" y="76200"/>
                </a:lnTo>
                <a:lnTo>
                  <a:pt x="321733" y="67733"/>
                </a:lnTo>
                <a:lnTo>
                  <a:pt x="321733" y="59266"/>
                </a:lnTo>
                <a:lnTo>
                  <a:pt x="321733" y="59266"/>
                </a:lnTo>
                <a:lnTo>
                  <a:pt x="321733" y="59266"/>
                </a:lnTo>
                <a:lnTo>
                  <a:pt x="321733" y="59266"/>
                </a:lnTo>
                <a:lnTo>
                  <a:pt x="321733" y="59266"/>
                </a:lnTo>
                <a:lnTo>
                  <a:pt x="321733" y="67733"/>
                </a:lnTo>
                <a:lnTo>
                  <a:pt x="321733" y="84666"/>
                </a:lnTo>
                <a:lnTo>
                  <a:pt x="313267" y="101600"/>
                </a:lnTo>
                <a:lnTo>
                  <a:pt x="313267" y="110066"/>
                </a:lnTo>
                <a:lnTo>
                  <a:pt x="313267" y="135466"/>
                </a:lnTo>
                <a:lnTo>
                  <a:pt x="304800" y="152400"/>
                </a:lnTo>
                <a:lnTo>
                  <a:pt x="304800" y="177800"/>
                </a:lnTo>
                <a:lnTo>
                  <a:pt x="304800" y="203200"/>
                </a:lnTo>
                <a:lnTo>
                  <a:pt x="304800" y="228600"/>
                </a:lnTo>
                <a:lnTo>
                  <a:pt x="304800" y="254000"/>
                </a:lnTo>
                <a:lnTo>
                  <a:pt x="304800" y="279400"/>
                </a:lnTo>
                <a:lnTo>
                  <a:pt x="304800" y="313266"/>
                </a:lnTo>
                <a:lnTo>
                  <a:pt x="304800" y="330200"/>
                </a:lnTo>
                <a:lnTo>
                  <a:pt x="313267" y="355600"/>
                </a:lnTo>
                <a:lnTo>
                  <a:pt x="313267" y="381000"/>
                </a:lnTo>
                <a:lnTo>
                  <a:pt x="313267" y="397933"/>
                </a:lnTo>
                <a:lnTo>
                  <a:pt x="313267" y="406400"/>
                </a:lnTo>
                <a:lnTo>
                  <a:pt x="313267" y="423333"/>
                </a:lnTo>
                <a:lnTo>
                  <a:pt x="313267" y="431800"/>
                </a:lnTo>
                <a:lnTo>
                  <a:pt x="313267" y="431800"/>
                </a:lnTo>
                <a:lnTo>
                  <a:pt x="313267" y="440266"/>
                </a:lnTo>
                <a:lnTo>
                  <a:pt x="313267" y="431800"/>
                </a:lnTo>
                <a:lnTo>
                  <a:pt x="313267" y="431800"/>
                </a:lnTo>
                <a:lnTo>
                  <a:pt x="313267" y="423333"/>
                </a:lnTo>
                <a:lnTo>
                  <a:pt x="313267" y="406400"/>
                </a:lnTo>
                <a:lnTo>
                  <a:pt x="313267" y="397933"/>
                </a:lnTo>
                <a:lnTo>
                  <a:pt x="321733" y="372533"/>
                </a:lnTo>
                <a:lnTo>
                  <a:pt x="321733" y="364066"/>
                </a:lnTo>
                <a:lnTo>
                  <a:pt x="321733" y="338666"/>
                </a:lnTo>
                <a:lnTo>
                  <a:pt x="321733" y="321733"/>
                </a:lnTo>
                <a:lnTo>
                  <a:pt x="321733" y="304800"/>
                </a:lnTo>
                <a:lnTo>
                  <a:pt x="330200" y="296333"/>
                </a:lnTo>
                <a:lnTo>
                  <a:pt x="338667" y="279400"/>
                </a:lnTo>
                <a:lnTo>
                  <a:pt x="347133" y="262466"/>
                </a:lnTo>
                <a:lnTo>
                  <a:pt x="355600" y="254000"/>
                </a:lnTo>
                <a:lnTo>
                  <a:pt x="364067" y="245533"/>
                </a:lnTo>
                <a:lnTo>
                  <a:pt x="381000" y="237066"/>
                </a:lnTo>
                <a:lnTo>
                  <a:pt x="389467" y="228600"/>
                </a:lnTo>
                <a:lnTo>
                  <a:pt x="397933" y="228600"/>
                </a:lnTo>
                <a:lnTo>
                  <a:pt x="406400" y="228600"/>
                </a:lnTo>
                <a:lnTo>
                  <a:pt x="414867" y="228600"/>
                </a:lnTo>
                <a:lnTo>
                  <a:pt x="414867" y="237066"/>
                </a:lnTo>
                <a:lnTo>
                  <a:pt x="423333" y="245533"/>
                </a:lnTo>
                <a:lnTo>
                  <a:pt x="431800" y="254000"/>
                </a:lnTo>
                <a:lnTo>
                  <a:pt x="440267" y="270933"/>
                </a:lnTo>
                <a:lnTo>
                  <a:pt x="440267" y="287866"/>
                </a:lnTo>
                <a:lnTo>
                  <a:pt x="440267" y="296333"/>
                </a:lnTo>
                <a:lnTo>
                  <a:pt x="440267" y="313266"/>
                </a:lnTo>
                <a:lnTo>
                  <a:pt x="440267" y="338666"/>
                </a:lnTo>
                <a:lnTo>
                  <a:pt x="440267" y="355600"/>
                </a:lnTo>
                <a:lnTo>
                  <a:pt x="440267" y="372533"/>
                </a:lnTo>
                <a:lnTo>
                  <a:pt x="440267" y="389466"/>
                </a:lnTo>
                <a:lnTo>
                  <a:pt x="448733" y="406400"/>
                </a:lnTo>
                <a:lnTo>
                  <a:pt x="448733" y="423333"/>
                </a:lnTo>
                <a:lnTo>
                  <a:pt x="457200" y="440266"/>
                </a:lnTo>
                <a:lnTo>
                  <a:pt x="457200" y="448733"/>
                </a:lnTo>
                <a:lnTo>
                  <a:pt x="465667" y="457200"/>
                </a:lnTo>
                <a:lnTo>
                  <a:pt x="482600" y="465666"/>
                </a:lnTo>
                <a:lnTo>
                  <a:pt x="491067" y="465666"/>
                </a:lnTo>
                <a:lnTo>
                  <a:pt x="508000" y="465666"/>
                </a:lnTo>
                <a:lnTo>
                  <a:pt x="516467" y="465666"/>
                </a:lnTo>
                <a:lnTo>
                  <a:pt x="533400" y="465666"/>
                </a:lnTo>
                <a:lnTo>
                  <a:pt x="541867" y="457200"/>
                </a:lnTo>
                <a:lnTo>
                  <a:pt x="558800" y="448733"/>
                </a:lnTo>
                <a:lnTo>
                  <a:pt x="567267" y="431800"/>
                </a:lnTo>
                <a:lnTo>
                  <a:pt x="584200" y="414866"/>
                </a:lnTo>
                <a:lnTo>
                  <a:pt x="592667" y="406400"/>
                </a:lnTo>
                <a:lnTo>
                  <a:pt x="601133" y="389466"/>
                </a:lnTo>
                <a:lnTo>
                  <a:pt x="609600" y="372533"/>
                </a:lnTo>
                <a:lnTo>
                  <a:pt x="618067" y="355600"/>
                </a:lnTo>
                <a:lnTo>
                  <a:pt x="626533" y="338666"/>
                </a:lnTo>
                <a:lnTo>
                  <a:pt x="626533" y="321733"/>
                </a:lnTo>
                <a:lnTo>
                  <a:pt x="626533" y="304800"/>
                </a:lnTo>
                <a:lnTo>
                  <a:pt x="626533" y="296333"/>
                </a:lnTo>
                <a:lnTo>
                  <a:pt x="626533" y="279400"/>
                </a:lnTo>
                <a:lnTo>
                  <a:pt x="626533" y="270933"/>
                </a:lnTo>
                <a:lnTo>
                  <a:pt x="626533" y="262466"/>
                </a:lnTo>
                <a:lnTo>
                  <a:pt x="618067" y="254000"/>
                </a:lnTo>
                <a:lnTo>
                  <a:pt x="618067" y="245533"/>
                </a:lnTo>
                <a:lnTo>
                  <a:pt x="618067" y="245533"/>
                </a:lnTo>
                <a:lnTo>
                  <a:pt x="609600" y="237066"/>
                </a:lnTo>
                <a:lnTo>
                  <a:pt x="609600" y="237066"/>
                </a:lnTo>
                <a:lnTo>
                  <a:pt x="609600" y="245533"/>
                </a:lnTo>
                <a:lnTo>
                  <a:pt x="601133" y="245533"/>
                </a:lnTo>
                <a:lnTo>
                  <a:pt x="601133" y="254000"/>
                </a:lnTo>
                <a:lnTo>
                  <a:pt x="601133" y="262466"/>
                </a:lnTo>
                <a:lnTo>
                  <a:pt x="592667" y="270933"/>
                </a:lnTo>
                <a:lnTo>
                  <a:pt x="592667" y="287866"/>
                </a:lnTo>
                <a:lnTo>
                  <a:pt x="592667" y="304800"/>
                </a:lnTo>
                <a:lnTo>
                  <a:pt x="592667" y="330200"/>
                </a:lnTo>
                <a:lnTo>
                  <a:pt x="592667" y="347133"/>
                </a:lnTo>
                <a:lnTo>
                  <a:pt x="592667" y="364066"/>
                </a:lnTo>
                <a:lnTo>
                  <a:pt x="592667" y="381000"/>
                </a:lnTo>
                <a:lnTo>
                  <a:pt x="592667" y="397933"/>
                </a:lnTo>
                <a:lnTo>
                  <a:pt x="601133" y="414866"/>
                </a:lnTo>
                <a:lnTo>
                  <a:pt x="609600" y="431800"/>
                </a:lnTo>
                <a:lnTo>
                  <a:pt x="618067" y="440266"/>
                </a:lnTo>
                <a:lnTo>
                  <a:pt x="626533" y="448733"/>
                </a:lnTo>
                <a:lnTo>
                  <a:pt x="635000" y="457200"/>
                </a:lnTo>
                <a:lnTo>
                  <a:pt x="643467" y="465666"/>
                </a:lnTo>
                <a:lnTo>
                  <a:pt x="651933" y="465666"/>
                </a:lnTo>
                <a:lnTo>
                  <a:pt x="660400" y="474133"/>
                </a:lnTo>
                <a:lnTo>
                  <a:pt x="660400" y="474133"/>
                </a:lnTo>
                <a:lnTo>
                  <a:pt x="668867" y="482600"/>
                </a:lnTo>
                <a:lnTo>
                  <a:pt x="677333" y="482600"/>
                </a:lnTo>
                <a:lnTo>
                  <a:pt x="677333" y="482600"/>
                </a:lnTo>
                <a:lnTo>
                  <a:pt x="685800" y="482600"/>
                </a:lnTo>
                <a:lnTo>
                  <a:pt x="685800" y="482600"/>
                </a:lnTo>
                <a:lnTo>
                  <a:pt x="685800" y="482600"/>
                </a:lnTo>
                <a:lnTo>
                  <a:pt x="694267" y="474133"/>
                </a:lnTo>
                <a:lnTo>
                  <a:pt x="685800" y="474133"/>
                </a:lnTo>
                <a:lnTo>
                  <a:pt x="685800" y="465666"/>
                </a:lnTo>
                <a:lnTo>
                  <a:pt x="685800" y="465666"/>
                </a:lnTo>
                <a:lnTo>
                  <a:pt x="685800" y="465666"/>
                </a:lnTo>
                <a:lnTo>
                  <a:pt x="685800" y="457200"/>
                </a:lnTo>
                <a:lnTo>
                  <a:pt x="685800" y="457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Freeform 2195"/>
          <p:cNvSpPr/>
          <p:nvPr/>
        </p:nvSpPr>
        <p:spPr>
          <a:xfrm>
            <a:off x="4969933" y="4648200"/>
            <a:ext cx="355601" cy="389468"/>
          </a:xfrm>
          <a:custGeom>
            <a:avLst/>
            <a:gdLst/>
            <a:ahLst/>
            <a:cxnLst/>
            <a:rect l="0" t="0" r="0" b="0"/>
            <a:pathLst>
              <a:path w="355601" h="389468">
                <a:moveTo>
                  <a:pt x="135467" y="237067"/>
                </a:moveTo>
                <a:lnTo>
                  <a:pt x="135467" y="228600"/>
                </a:lnTo>
                <a:lnTo>
                  <a:pt x="135467" y="228600"/>
                </a:lnTo>
                <a:lnTo>
                  <a:pt x="135467" y="228600"/>
                </a:lnTo>
                <a:lnTo>
                  <a:pt x="135467" y="220133"/>
                </a:lnTo>
                <a:lnTo>
                  <a:pt x="135467" y="211667"/>
                </a:lnTo>
                <a:lnTo>
                  <a:pt x="135467" y="203200"/>
                </a:lnTo>
                <a:lnTo>
                  <a:pt x="127000" y="194733"/>
                </a:lnTo>
                <a:lnTo>
                  <a:pt x="127000" y="186267"/>
                </a:lnTo>
                <a:lnTo>
                  <a:pt x="118534" y="177800"/>
                </a:lnTo>
                <a:lnTo>
                  <a:pt x="118534" y="160867"/>
                </a:lnTo>
                <a:lnTo>
                  <a:pt x="110067" y="152400"/>
                </a:lnTo>
                <a:lnTo>
                  <a:pt x="101600" y="143933"/>
                </a:lnTo>
                <a:lnTo>
                  <a:pt x="93134" y="135467"/>
                </a:lnTo>
                <a:lnTo>
                  <a:pt x="84667" y="135467"/>
                </a:lnTo>
                <a:lnTo>
                  <a:pt x="76200" y="127000"/>
                </a:lnTo>
                <a:lnTo>
                  <a:pt x="67734" y="135467"/>
                </a:lnTo>
                <a:lnTo>
                  <a:pt x="50800" y="135467"/>
                </a:lnTo>
                <a:lnTo>
                  <a:pt x="42334" y="143933"/>
                </a:lnTo>
                <a:lnTo>
                  <a:pt x="33867" y="160867"/>
                </a:lnTo>
                <a:lnTo>
                  <a:pt x="25400" y="169333"/>
                </a:lnTo>
                <a:lnTo>
                  <a:pt x="16934" y="194733"/>
                </a:lnTo>
                <a:lnTo>
                  <a:pt x="8467" y="211667"/>
                </a:lnTo>
                <a:lnTo>
                  <a:pt x="8467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8467" y="313267"/>
                </a:lnTo>
                <a:lnTo>
                  <a:pt x="16934" y="338667"/>
                </a:lnTo>
                <a:lnTo>
                  <a:pt x="16934" y="355600"/>
                </a:lnTo>
                <a:lnTo>
                  <a:pt x="25400" y="372533"/>
                </a:lnTo>
                <a:lnTo>
                  <a:pt x="42334" y="381000"/>
                </a:lnTo>
                <a:lnTo>
                  <a:pt x="50800" y="389467"/>
                </a:lnTo>
                <a:lnTo>
                  <a:pt x="59267" y="389467"/>
                </a:lnTo>
                <a:lnTo>
                  <a:pt x="67734" y="389467"/>
                </a:lnTo>
                <a:lnTo>
                  <a:pt x="84667" y="389467"/>
                </a:lnTo>
                <a:lnTo>
                  <a:pt x="93134" y="372533"/>
                </a:lnTo>
                <a:lnTo>
                  <a:pt x="101600" y="364067"/>
                </a:lnTo>
                <a:lnTo>
                  <a:pt x="110067" y="347133"/>
                </a:lnTo>
                <a:lnTo>
                  <a:pt x="118534" y="321733"/>
                </a:lnTo>
                <a:lnTo>
                  <a:pt x="127000" y="296333"/>
                </a:lnTo>
                <a:lnTo>
                  <a:pt x="127000" y="262467"/>
                </a:lnTo>
                <a:lnTo>
                  <a:pt x="135467" y="237067"/>
                </a:lnTo>
                <a:lnTo>
                  <a:pt x="135467" y="203200"/>
                </a:lnTo>
                <a:lnTo>
                  <a:pt x="135467" y="169333"/>
                </a:lnTo>
                <a:lnTo>
                  <a:pt x="135467" y="135467"/>
                </a:lnTo>
                <a:lnTo>
                  <a:pt x="135467" y="110067"/>
                </a:lnTo>
                <a:lnTo>
                  <a:pt x="135467" y="84667"/>
                </a:lnTo>
                <a:lnTo>
                  <a:pt x="135467" y="59267"/>
                </a:lnTo>
                <a:lnTo>
                  <a:pt x="135467" y="33867"/>
                </a:lnTo>
                <a:lnTo>
                  <a:pt x="135467" y="25400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16933"/>
                </a:lnTo>
                <a:lnTo>
                  <a:pt x="118534" y="25400"/>
                </a:lnTo>
                <a:lnTo>
                  <a:pt x="118534" y="42333"/>
                </a:lnTo>
                <a:lnTo>
                  <a:pt x="118534" y="67733"/>
                </a:lnTo>
                <a:lnTo>
                  <a:pt x="110067" y="93133"/>
                </a:lnTo>
                <a:lnTo>
                  <a:pt x="110067" y="118533"/>
                </a:lnTo>
                <a:lnTo>
                  <a:pt x="110067" y="152400"/>
                </a:lnTo>
                <a:lnTo>
                  <a:pt x="110067" y="186267"/>
                </a:lnTo>
                <a:lnTo>
                  <a:pt x="118534" y="211667"/>
                </a:lnTo>
                <a:lnTo>
                  <a:pt x="118534" y="245533"/>
                </a:lnTo>
                <a:lnTo>
                  <a:pt x="118534" y="270933"/>
                </a:lnTo>
                <a:lnTo>
                  <a:pt x="127000" y="296333"/>
                </a:lnTo>
                <a:lnTo>
                  <a:pt x="135467" y="321733"/>
                </a:lnTo>
                <a:lnTo>
                  <a:pt x="143934" y="338667"/>
                </a:lnTo>
                <a:lnTo>
                  <a:pt x="152400" y="355600"/>
                </a:lnTo>
                <a:lnTo>
                  <a:pt x="160867" y="364067"/>
                </a:lnTo>
                <a:lnTo>
                  <a:pt x="169334" y="364067"/>
                </a:lnTo>
                <a:lnTo>
                  <a:pt x="177800" y="372533"/>
                </a:lnTo>
                <a:lnTo>
                  <a:pt x="194734" y="364067"/>
                </a:lnTo>
                <a:lnTo>
                  <a:pt x="203200" y="355600"/>
                </a:lnTo>
                <a:lnTo>
                  <a:pt x="211667" y="347133"/>
                </a:lnTo>
                <a:lnTo>
                  <a:pt x="220134" y="330200"/>
                </a:lnTo>
                <a:lnTo>
                  <a:pt x="228600" y="313267"/>
                </a:lnTo>
                <a:lnTo>
                  <a:pt x="237067" y="287867"/>
                </a:lnTo>
                <a:lnTo>
                  <a:pt x="237067" y="262467"/>
                </a:lnTo>
                <a:lnTo>
                  <a:pt x="245534" y="237067"/>
                </a:lnTo>
                <a:lnTo>
                  <a:pt x="245534" y="211667"/>
                </a:lnTo>
                <a:lnTo>
                  <a:pt x="245534" y="186267"/>
                </a:lnTo>
                <a:lnTo>
                  <a:pt x="245534" y="169333"/>
                </a:lnTo>
                <a:lnTo>
                  <a:pt x="245534" y="152400"/>
                </a:lnTo>
                <a:lnTo>
                  <a:pt x="245534" y="135467"/>
                </a:lnTo>
                <a:lnTo>
                  <a:pt x="245534" y="127000"/>
                </a:lnTo>
                <a:lnTo>
                  <a:pt x="245534" y="118533"/>
                </a:lnTo>
                <a:lnTo>
                  <a:pt x="245534" y="118533"/>
                </a:lnTo>
                <a:lnTo>
                  <a:pt x="245534" y="110067"/>
                </a:lnTo>
                <a:lnTo>
                  <a:pt x="245534" y="118533"/>
                </a:lnTo>
                <a:lnTo>
                  <a:pt x="237067" y="127000"/>
                </a:lnTo>
                <a:lnTo>
                  <a:pt x="237067" y="135467"/>
                </a:lnTo>
                <a:lnTo>
                  <a:pt x="237067" y="152400"/>
                </a:lnTo>
                <a:lnTo>
                  <a:pt x="245534" y="177800"/>
                </a:lnTo>
                <a:lnTo>
                  <a:pt x="245534" y="194733"/>
                </a:lnTo>
                <a:lnTo>
                  <a:pt x="245534" y="220133"/>
                </a:lnTo>
                <a:lnTo>
                  <a:pt x="254000" y="245533"/>
                </a:lnTo>
                <a:lnTo>
                  <a:pt x="262467" y="270933"/>
                </a:lnTo>
                <a:lnTo>
                  <a:pt x="270934" y="287867"/>
                </a:lnTo>
                <a:lnTo>
                  <a:pt x="270934" y="304800"/>
                </a:lnTo>
                <a:lnTo>
                  <a:pt x="287867" y="321733"/>
                </a:lnTo>
                <a:lnTo>
                  <a:pt x="296334" y="338667"/>
                </a:lnTo>
                <a:lnTo>
                  <a:pt x="304800" y="347133"/>
                </a:lnTo>
                <a:lnTo>
                  <a:pt x="313267" y="347133"/>
                </a:lnTo>
                <a:lnTo>
                  <a:pt x="321734" y="347133"/>
                </a:lnTo>
                <a:lnTo>
                  <a:pt x="330200" y="347133"/>
                </a:lnTo>
                <a:lnTo>
                  <a:pt x="347134" y="338667"/>
                </a:lnTo>
                <a:lnTo>
                  <a:pt x="347134" y="338667"/>
                </a:lnTo>
                <a:lnTo>
                  <a:pt x="355600" y="321733"/>
                </a:lnTo>
                <a:lnTo>
                  <a:pt x="355600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Freeform 2196"/>
          <p:cNvSpPr/>
          <p:nvPr/>
        </p:nvSpPr>
        <p:spPr>
          <a:xfrm>
            <a:off x="5342467" y="4758267"/>
            <a:ext cx="220134" cy="237067"/>
          </a:xfrm>
          <a:custGeom>
            <a:avLst/>
            <a:gdLst/>
            <a:ahLst/>
            <a:cxnLst/>
            <a:rect l="0" t="0" r="0" b="0"/>
            <a:pathLst>
              <a:path w="220134" h="237067">
                <a:moveTo>
                  <a:pt x="110066" y="25400"/>
                </a:moveTo>
                <a:lnTo>
                  <a:pt x="110066" y="25400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6"/>
                </a:lnTo>
                <a:lnTo>
                  <a:pt x="50800" y="16933"/>
                </a:lnTo>
                <a:lnTo>
                  <a:pt x="33866" y="33866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110066"/>
                </a:lnTo>
                <a:lnTo>
                  <a:pt x="8466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8466" y="203200"/>
                </a:lnTo>
                <a:lnTo>
                  <a:pt x="8466" y="220133"/>
                </a:lnTo>
                <a:lnTo>
                  <a:pt x="16933" y="228600"/>
                </a:lnTo>
                <a:lnTo>
                  <a:pt x="25400" y="237066"/>
                </a:lnTo>
                <a:lnTo>
                  <a:pt x="25400" y="237066"/>
                </a:lnTo>
                <a:lnTo>
                  <a:pt x="33866" y="237066"/>
                </a:lnTo>
                <a:lnTo>
                  <a:pt x="50800" y="237066"/>
                </a:lnTo>
                <a:lnTo>
                  <a:pt x="59266" y="228600"/>
                </a:lnTo>
                <a:lnTo>
                  <a:pt x="59266" y="211666"/>
                </a:lnTo>
                <a:lnTo>
                  <a:pt x="67733" y="194733"/>
                </a:lnTo>
                <a:lnTo>
                  <a:pt x="76200" y="177800"/>
                </a:lnTo>
                <a:lnTo>
                  <a:pt x="84666" y="160866"/>
                </a:lnTo>
                <a:lnTo>
                  <a:pt x="84666" y="135466"/>
                </a:lnTo>
                <a:lnTo>
                  <a:pt x="93133" y="110066"/>
                </a:lnTo>
                <a:lnTo>
                  <a:pt x="93133" y="93133"/>
                </a:lnTo>
                <a:lnTo>
                  <a:pt x="101600" y="76200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76200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43933"/>
                </a:lnTo>
                <a:lnTo>
                  <a:pt x="110066" y="169333"/>
                </a:lnTo>
                <a:lnTo>
                  <a:pt x="110066" y="186266"/>
                </a:lnTo>
                <a:lnTo>
                  <a:pt x="118533" y="203200"/>
                </a:lnTo>
                <a:lnTo>
                  <a:pt x="127000" y="220133"/>
                </a:lnTo>
                <a:lnTo>
                  <a:pt x="135466" y="228600"/>
                </a:lnTo>
                <a:lnTo>
                  <a:pt x="143933" y="237066"/>
                </a:lnTo>
                <a:lnTo>
                  <a:pt x="160866" y="237066"/>
                </a:lnTo>
                <a:lnTo>
                  <a:pt x="177800" y="237066"/>
                </a:lnTo>
                <a:lnTo>
                  <a:pt x="186266" y="237066"/>
                </a:lnTo>
                <a:lnTo>
                  <a:pt x="203200" y="228600"/>
                </a:lnTo>
                <a:lnTo>
                  <a:pt x="203200" y="228600"/>
                </a:lnTo>
                <a:lnTo>
                  <a:pt x="220133" y="211666"/>
                </a:lnTo>
                <a:lnTo>
                  <a:pt x="220133" y="211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Freeform 2197"/>
          <p:cNvSpPr/>
          <p:nvPr/>
        </p:nvSpPr>
        <p:spPr>
          <a:xfrm>
            <a:off x="5571067" y="4809067"/>
            <a:ext cx="177801" cy="457201"/>
          </a:xfrm>
          <a:custGeom>
            <a:avLst/>
            <a:gdLst/>
            <a:ahLst/>
            <a:cxnLst/>
            <a:rect l="0" t="0" r="0" b="0"/>
            <a:pathLst>
              <a:path w="177801" h="457201">
                <a:moveTo>
                  <a:pt x="101600" y="16933"/>
                </a:moveTo>
                <a:lnTo>
                  <a:pt x="101600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33866" y="16933"/>
                </a:lnTo>
                <a:lnTo>
                  <a:pt x="25400" y="33866"/>
                </a:lnTo>
                <a:lnTo>
                  <a:pt x="16933" y="50800"/>
                </a:lnTo>
                <a:lnTo>
                  <a:pt x="8466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77800"/>
                </a:lnTo>
                <a:lnTo>
                  <a:pt x="33866" y="186266"/>
                </a:lnTo>
                <a:lnTo>
                  <a:pt x="42333" y="194733"/>
                </a:lnTo>
                <a:lnTo>
                  <a:pt x="50800" y="194733"/>
                </a:lnTo>
                <a:lnTo>
                  <a:pt x="67733" y="194733"/>
                </a:lnTo>
                <a:lnTo>
                  <a:pt x="76200" y="186266"/>
                </a:lnTo>
                <a:lnTo>
                  <a:pt x="84666" y="177800"/>
                </a:lnTo>
                <a:lnTo>
                  <a:pt x="93133" y="160866"/>
                </a:lnTo>
                <a:lnTo>
                  <a:pt x="93133" y="143933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01600" y="76200"/>
                </a:lnTo>
                <a:lnTo>
                  <a:pt x="101600" y="59266"/>
                </a:lnTo>
                <a:lnTo>
                  <a:pt x="93133" y="42333"/>
                </a:lnTo>
                <a:lnTo>
                  <a:pt x="93133" y="25400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25400"/>
                </a:lnTo>
                <a:lnTo>
                  <a:pt x="101600" y="42333"/>
                </a:lnTo>
                <a:lnTo>
                  <a:pt x="110066" y="67733"/>
                </a:lnTo>
                <a:lnTo>
                  <a:pt x="110066" y="93133"/>
                </a:lnTo>
                <a:lnTo>
                  <a:pt x="118533" y="118533"/>
                </a:lnTo>
                <a:lnTo>
                  <a:pt x="127000" y="152400"/>
                </a:lnTo>
                <a:lnTo>
                  <a:pt x="135466" y="186266"/>
                </a:lnTo>
                <a:lnTo>
                  <a:pt x="143933" y="211666"/>
                </a:lnTo>
                <a:lnTo>
                  <a:pt x="152400" y="245533"/>
                </a:lnTo>
                <a:lnTo>
                  <a:pt x="152400" y="270933"/>
                </a:lnTo>
                <a:lnTo>
                  <a:pt x="152400" y="304800"/>
                </a:lnTo>
                <a:lnTo>
                  <a:pt x="152400" y="338666"/>
                </a:lnTo>
                <a:lnTo>
                  <a:pt x="152400" y="364066"/>
                </a:lnTo>
                <a:lnTo>
                  <a:pt x="152400" y="389466"/>
                </a:lnTo>
                <a:lnTo>
                  <a:pt x="143933" y="406400"/>
                </a:lnTo>
                <a:lnTo>
                  <a:pt x="143933" y="423333"/>
                </a:lnTo>
                <a:lnTo>
                  <a:pt x="135466" y="440266"/>
                </a:lnTo>
                <a:lnTo>
                  <a:pt x="127000" y="448733"/>
                </a:lnTo>
                <a:lnTo>
                  <a:pt x="118533" y="457200"/>
                </a:lnTo>
                <a:lnTo>
                  <a:pt x="101600" y="457200"/>
                </a:lnTo>
                <a:lnTo>
                  <a:pt x="93133" y="457200"/>
                </a:lnTo>
                <a:lnTo>
                  <a:pt x="84666" y="457200"/>
                </a:lnTo>
                <a:lnTo>
                  <a:pt x="76200" y="448733"/>
                </a:lnTo>
                <a:lnTo>
                  <a:pt x="67733" y="440266"/>
                </a:lnTo>
                <a:lnTo>
                  <a:pt x="59266" y="423333"/>
                </a:lnTo>
                <a:lnTo>
                  <a:pt x="59266" y="406400"/>
                </a:lnTo>
                <a:lnTo>
                  <a:pt x="50800" y="381000"/>
                </a:lnTo>
                <a:lnTo>
                  <a:pt x="50800" y="364066"/>
                </a:lnTo>
                <a:lnTo>
                  <a:pt x="59266" y="338666"/>
                </a:lnTo>
                <a:lnTo>
                  <a:pt x="59266" y="321733"/>
                </a:lnTo>
                <a:lnTo>
                  <a:pt x="67733" y="287866"/>
                </a:lnTo>
                <a:lnTo>
                  <a:pt x="76200" y="270933"/>
                </a:lnTo>
                <a:lnTo>
                  <a:pt x="93133" y="245533"/>
                </a:lnTo>
                <a:lnTo>
                  <a:pt x="101600" y="228600"/>
                </a:lnTo>
                <a:lnTo>
                  <a:pt x="110066" y="203200"/>
                </a:lnTo>
                <a:lnTo>
                  <a:pt x="127000" y="186266"/>
                </a:lnTo>
                <a:lnTo>
                  <a:pt x="135466" y="169333"/>
                </a:lnTo>
                <a:lnTo>
                  <a:pt x="152400" y="152400"/>
                </a:lnTo>
                <a:lnTo>
                  <a:pt x="160866" y="143933"/>
                </a:lnTo>
                <a:lnTo>
                  <a:pt x="160866" y="135466"/>
                </a:lnTo>
                <a:lnTo>
                  <a:pt x="169333" y="127000"/>
                </a:lnTo>
                <a:lnTo>
                  <a:pt x="169333" y="127000"/>
                </a:lnTo>
                <a:lnTo>
                  <a:pt x="177800" y="118533"/>
                </a:lnTo>
                <a:lnTo>
                  <a:pt x="177800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Freeform 2198"/>
          <p:cNvSpPr/>
          <p:nvPr/>
        </p:nvSpPr>
        <p:spPr>
          <a:xfrm>
            <a:off x="5833533" y="4826000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Freeform 2199"/>
          <p:cNvSpPr/>
          <p:nvPr/>
        </p:nvSpPr>
        <p:spPr>
          <a:xfrm>
            <a:off x="5791200" y="4800600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8467" y="110067"/>
                </a:lnTo>
                <a:lnTo>
                  <a:pt x="16933" y="101600"/>
                </a:lnTo>
                <a:lnTo>
                  <a:pt x="25400" y="101600"/>
                </a:lnTo>
                <a:lnTo>
                  <a:pt x="42333" y="93133"/>
                </a:lnTo>
                <a:lnTo>
                  <a:pt x="59267" y="84667"/>
                </a:lnTo>
                <a:lnTo>
                  <a:pt x="76200" y="84667"/>
                </a:lnTo>
                <a:lnTo>
                  <a:pt x="93133" y="84667"/>
                </a:lnTo>
                <a:lnTo>
                  <a:pt x="110067" y="84667"/>
                </a:lnTo>
                <a:lnTo>
                  <a:pt x="127000" y="84667"/>
                </a:lnTo>
                <a:lnTo>
                  <a:pt x="143933" y="101600"/>
                </a:lnTo>
                <a:lnTo>
                  <a:pt x="152400" y="110067"/>
                </a:lnTo>
                <a:lnTo>
                  <a:pt x="160867" y="127000"/>
                </a:lnTo>
                <a:lnTo>
                  <a:pt x="160867" y="152400"/>
                </a:lnTo>
                <a:lnTo>
                  <a:pt x="160867" y="169333"/>
                </a:lnTo>
                <a:lnTo>
                  <a:pt x="152400" y="194733"/>
                </a:lnTo>
                <a:lnTo>
                  <a:pt x="143933" y="211667"/>
                </a:lnTo>
                <a:lnTo>
                  <a:pt x="135467" y="228600"/>
                </a:lnTo>
                <a:lnTo>
                  <a:pt x="118533" y="237067"/>
                </a:lnTo>
                <a:lnTo>
                  <a:pt x="110067" y="254000"/>
                </a:lnTo>
                <a:lnTo>
                  <a:pt x="93133" y="262467"/>
                </a:lnTo>
                <a:lnTo>
                  <a:pt x="76200" y="262467"/>
                </a:lnTo>
                <a:lnTo>
                  <a:pt x="67733" y="270933"/>
                </a:lnTo>
                <a:lnTo>
                  <a:pt x="59267" y="270933"/>
                </a:lnTo>
                <a:lnTo>
                  <a:pt x="59267" y="262467"/>
                </a:lnTo>
                <a:lnTo>
                  <a:pt x="59267" y="254000"/>
                </a:lnTo>
                <a:lnTo>
                  <a:pt x="67733" y="237067"/>
                </a:lnTo>
                <a:lnTo>
                  <a:pt x="67733" y="237067"/>
                </a:lnTo>
                <a:lnTo>
                  <a:pt x="67733" y="220133"/>
                </a:lnTo>
                <a:lnTo>
                  <a:pt x="67733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Freeform 2200"/>
          <p:cNvSpPr/>
          <p:nvPr/>
        </p:nvSpPr>
        <p:spPr>
          <a:xfrm>
            <a:off x="6112933" y="4826000"/>
            <a:ext cx="203201" cy="245534"/>
          </a:xfrm>
          <a:custGeom>
            <a:avLst/>
            <a:gdLst/>
            <a:ahLst/>
            <a:cxnLst/>
            <a:rect l="0" t="0" r="0" b="0"/>
            <a:pathLst>
              <a:path w="203201" h="245534">
                <a:moveTo>
                  <a:pt x="110067" y="42333"/>
                </a:move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8467" y="203200"/>
                </a:lnTo>
                <a:lnTo>
                  <a:pt x="8467" y="220133"/>
                </a:lnTo>
                <a:lnTo>
                  <a:pt x="16934" y="228600"/>
                </a:lnTo>
                <a:lnTo>
                  <a:pt x="25400" y="228600"/>
                </a:lnTo>
                <a:lnTo>
                  <a:pt x="33867" y="228600"/>
                </a:lnTo>
                <a:lnTo>
                  <a:pt x="42334" y="228600"/>
                </a:lnTo>
                <a:lnTo>
                  <a:pt x="50800" y="220133"/>
                </a:lnTo>
                <a:lnTo>
                  <a:pt x="59267" y="211667"/>
                </a:lnTo>
                <a:lnTo>
                  <a:pt x="67734" y="194733"/>
                </a:lnTo>
                <a:lnTo>
                  <a:pt x="76200" y="177800"/>
                </a:lnTo>
                <a:lnTo>
                  <a:pt x="84667" y="160867"/>
                </a:lnTo>
                <a:lnTo>
                  <a:pt x="84667" y="143933"/>
                </a:lnTo>
                <a:lnTo>
                  <a:pt x="93134" y="118533"/>
                </a:lnTo>
                <a:lnTo>
                  <a:pt x="93134" y="101600"/>
                </a:lnTo>
                <a:lnTo>
                  <a:pt x="101600" y="84667"/>
                </a:lnTo>
                <a:lnTo>
                  <a:pt x="101600" y="67733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93133"/>
                </a:lnTo>
                <a:lnTo>
                  <a:pt x="118534" y="110067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27000" y="177800"/>
                </a:lnTo>
                <a:lnTo>
                  <a:pt x="135467" y="194733"/>
                </a:lnTo>
                <a:lnTo>
                  <a:pt x="143934" y="211667"/>
                </a:lnTo>
                <a:lnTo>
                  <a:pt x="152400" y="228600"/>
                </a:lnTo>
                <a:lnTo>
                  <a:pt x="160867" y="237067"/>
                </a:lnTo>
                <a:lnTo>
                  <a:pt x="169334" y="245533"/>
                </a:lnTo>
                <a:lnTo>
                  <a:pt x="177800" y="245533"/>
                </a:lnTo>
                <a:lnTo>
                  <a:pt x="186267" y="237067"/>
                </a:lnTo>
                <a:lnTo>
                  <a:pt x="194734" y="228600"/>
                </a:lnTo>
                <a:lnTo>
                  <a:pt x="203200" y="211667"/>
                </a:lnTo>
                <a:lnTo>
                  <a:pt x="203200" y="211667"/>
                </a:lnTo>
                <a:lnTo>
                  <a:pt x="203200" y="203200"/>
                </a:lnTo>
                <a:lnTo>
                  <a:pt x="2032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2" name="Freeform 2201"/>
          <p:cNvSpPr/>
          <p:nvPr/>
        </p:nvSpPr>
        <p:spPr>
          <a:xfrm>
            <a:off x="6375400" y="4826000"/>
            <a:ext cx="118534" cy="220134"/>
          </a:xfrm>
          <a:custGeom>
            <a:avLst/>
            <a:gdLst/>
            <a:ahLst/>
            <a:cxnLst/>
            <a:rect l="0" t="0" r="0" b="0"/>
            <a:pathLst>
              <a:path w="118534" h="220134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7"/>
                </a:lnTo>
                <a:lnTo>
                  <a:pt x="8467" y="203200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194733"/>
                </a:lnTo>
                <a:lnTo>
                  <a:pt x="16933" y="177800"/>
                </a:lnTo>
                <a:lnTo>
                  <a:pt x="16933" y="160867"/>
                </a:lnTo>
                <a:lnTo>
                  <a:pt x="16933" y="135467"/>
                </a:lnTo>
                <a:lnTo>
                  <a:pt x="25400" y="118533"/>
                </a:lnTo>
                <a:lnTo>
                  <a:pt x="25400" y="93133"/>
                </a:lnTo>
                <a:lnTo>
                  <a:pt x="25400" y="76200"/>
                </a:lnTo>
                <a:lnTo>
                  <a:pt x="33867" y="50800"/>
                </a:lnTo>
                <a:lnTo>
                  <a:pt x="33867" y="33867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25400"/>
                </a:lnTo>
                <a:lnTo>
                  <a:pt x="101600" y="33867"/>
                </a:lnTo>
                <a:lnTo>
                  <a:pt x="110067" y="42333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67733"/>
                </a:lnTo>
                <a:lnTo>
                  <a:pt x="118533" y="67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Freeform 2202"/>
          <p:cNvSpPr/>
          <p:nvPr/>
        </p:nvSpPr>
        <p:spPr>
          <a:xfrm>
            <a:off x="6519334" y="4859867"/>
            <a:ext cx="135467" cy="220134"/>
          </a:xfrm>
          <a:custGeom>
            <a:avLst/>
            <a:gdLst/>
            <a:ahLst/>
            <a:cxnLst/>
            <a:rect l="0" t="0" r="0" b="0"/>
            <a:pathLst>
              <a:path w="135467" h="220134">
                <a:moveTo>
                  <a:pt x="0" y="110066"/>
                </a:moveTo>
                <a:lnTo>
                  <a:pt x="0" y="110066"/>
                </a:lnTo>
                <a:lnTo>
                  <a:pt x="8466" y="110066"/>
                </a:lnTo>
                <a:lnTo>
                  <a:pt x="16933" y="110066"/>
                </a:lnTo>
                <a:lnTo>
                  <a:pt x="16933" y="118533"/>
                </a:lnTo>
                <a:lnTo>
                  <a:pt x="25399" y="110066"/>
                </a:lnTo>
                <a:lnTo>
                  <a:pt x="33866" y="110066"/>
                </a:lnTo>
                <a:lnTo>
                  <a:pt x="42333" y="110066"/>
                </a:lnTo>
                <a:lnTo>
                  <a:pt x="42333" y="101600"/>
                </a:lnTo>
                <a:lnTo>
                  <a:pt x="50799" y="84666"/>
                </a:lnTo>
                <a:lnTo>
                  <a:pt x="59266" y="76200"/>
                </a:lnTo>
                <a:lnTo>
                  <a:pt x="67732" y="59266"/>
                </a:lnTo>
                <a:lnTo>
                  <a:pt x="67732" y="42333"/>
                </a:lnTo>
                <a:lnTo>
                  <a:pt x="76200" y="25400"/>
                </a:lnTo>
                <a:lnTo>
                  <a:pt x="76200" y="16933"/>
                </a:lnTo>
                <a:lnTo>
                  <a:pt x="76200" y="8466"/>
                </a:lnTo>
                <a:lnTo>
                  <a:pt x="67732" y="0"/>
                </a:lnTo>
                <a:lnTo>
                  <a:pt x="67732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8466"/>
                </a:lnTo>
                <a:lnTo>
                  <a:pt x="33866" y="16933"/>
                </a:lnTo>
                <a:lnTo>
                  <a:pt x="25399" y="33866"/>
                </a:lnTo>
                <a:lnTo>
                  <a:pt x="25399" y="50800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52400"/>
                </a:lnTo>
                <a:lnTo>
                  <a:pt x="25399" y="169333"/>
                </a:lnTo>
                <a:lnTo>
                  <a:pt x="42333" y="186266"/>
                </a:lnTo>
                <a:lnTo>
                  <a:pt x="50799" y="203200"/>
                </a:lnTo>
                <a:lnTo>
                  <a:pt x="67732" y="211666"/>
                </a:lnTo>
                <a:lnTo>
                  <a:pt x="76200" y="220133"/>
                </a:lnTo>
                <a:lnTo>
                  <a:pt x="93133" y="220133"/>
                </a:lnTo>
                <a:lnTo>
                  <a:pt x="110066" y="220133"/>
                </a:lnTo>
                <a:lnTo>
                  <a:pt x="118533" y="211666"/>
                </a:lnTo>
                <a:lnTo>
                  <a:pt x="118533" y="211666"/>
                </a:lnTo>
                <a:lnTo>
                  <a:pt x="135466" y="194733"/>
                </a:lnTo>
                <a:lnTo>
                  <a:pt x="135466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Freeform 2203"/>
          <p:cNvSpPr/>
          <p:nvPr/>
        </p:nvSpPr>
        <p:spPr>
          <a:xfrm>
            <a:off x="6688667" y="4699000"/>
            <a:ext cx="228601" cy="118534"/>
          </a:xfrm>
          <a:custGeom>
            <a:avLst/>
            <a:gdLst/>
            <a:ahLst/>
            <a:cxnLst/>
            <a:rect l="0" t="0" r="0" b="0"/>
            <a:pathLst>
              <a:path w="228601" h="118534">
                <a:moveTo>
                  <a:pt x="16933" y="101600"/>
                </a:moveTo>
                <a:lnTo>
                  <a:pt x="16933" y="101600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0" y="118533"/>
                </a:lnTo>
                <a:lnTo>
                  <a:pt x="0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01600"/>
                </a:lnTo>
                <a:lnTo>
                  <a:pt x="8466" y="84667"/>
                </a:lnTo>
                <a:lnTo>
                  <a:pt x="16933" y="76200"/>
                </a:lnTo>
                <a:lnTo>
                  <a:pt x="25400" y="59267"/>
                </a:lnTo>
                <a:lnTo>
                  <a:pt x="25400" y="42333"/>
                </a:lnTo>
                <a:lnTo>
                  <a:pt x="33866" y="33867"/>
                </a:lnTo>
                <a:lnTo>
                  <a:pt x="33866" y="16933"/>
                </a:lnTo>
                <a:lnTo>
                  <a:pt x="42333" y="8467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9267" y="0"/>
                </a:lnTo>
                <a:lnTo>
                  <a:pt x="59267" y="8467"/>
                </a:lnTo>
                <a:lnTo>
                  <a:pt x="59267" y="16933"/>
                </a:lnTo>
                <a:lnTo>
                  <a:pt x="59267" y="33867"/>
                </a:lnTo>
                <a:lnTo>
                  <a:pt x="59267" y="50800"/>
                </a:lnTo>
                <a:lnTo>
                  <a:pt x="67733" y="67733"/>
                </a:lnTo>
                <a:lnTo>
                  <a:pt x="76200" y="84667"/>
                </a:lnTo>
                <a:lnTo>
                  <a:pt x="84666" y="93133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26999" y="118533"/>
                </a:lnTo>
                <a:lnTo>
                  <a:pt x="135467" y="118533"/>
                </a:lnTo>
                <a:lnTo>
                  <a:pt x="152400" y="118533"/>
                </a:lnTo>
                <a:lnTo>
                  <a:pt x="169333" y="110067"/>
                </a:lnTo>
                <a:lnTo>
                  <a:pt x="177800" y="101600"/>
                </a:lnTo>
                <a:lnTo>
                  <a:pt x="194733" y="93133"/>
                </a:lnTo>
                <a:lnTo>
                  <a:pt x="203199" y="76200"/>
                </a:lnTo>
                <a:lnTo>
                  <a:pt x="211667" y="67733"/>
                </a:lnTo>
                <a:lnTo>
                  <a:pt x="220133" y="50800"/>
                </a:lnTo>
                <a:lnTo>
                  <a:pt x="228600" y="33867"/>
                </a:lnTo>
                <a:lnTo>
                  <a:pt x="228600" y="33867"/>
                </a:lnTo>
                <a:lnTo>
                  <a:pt x="228600" y="33867"/>
                </a:lnTo>
                <a:lnTo>
                  <a:pt x="228600" y="33867"/>
                </a:lnTo>
                <a:lnTo>
                  <a:pt x="228600" y="33867"/>
                </a:lnTo>
                <a:lnTo>
                  <a:pt x="228600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Freeform 2204"/>
          <p:cNvSpPr/>
          <p:nvPr/>
        </p:nvSpPr>
        <p:spPr>
          <a:xfrm>
            <a:off x="6722533" y="4893733"/>
            <a:ext cx="194735" cy="25401"/>
          </a:xfrm>
          <a:custGeom>
            <a:avLst/>
            <a:gdLst/>
            <a:ahLst/>
            <a:cxnLst/>
            <a:rect l="0" t="0" r="0" b="0"/>
            <a:pathLst>
              <a:path w="1947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42334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93133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0"/>
                </a:lnTo>
                <a:lnTo>
                  <a:pt x="160867" y="8467"/>
                </a:lnTo>
                <a:lnTo>
                  <a:pt x="177801" y="8467"/>
                </a:lnTo>
                <a:lnTo>
                  <a:pt x="186267" y="8467"/>
                </a:lnTo>
                <a:lnTo>
                  <a:pt x="186267" y="8467"/>
                </a:lnTo>
                <a:lnTo>
                  <a:pt x="194734" y="8467"/>
                </a:lnTo>
                <a:lnTo>
                  <a:pt x="1947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Freeform 2205"/>
          <p:cNvSpPr/>
          <p:nvPr/>
        </p:nvSpPr>
        <p:spPr>
          <a:xfrm>
            <a:off x="6764867" y="5012267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8466"/>
                </a:move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84666" y="16933"/>
                </a:lnTo>
                <a:lnTo>
                  <a:pt x="110066" y="8466"/>
                </a:lnTo>
                <a:lnTo>
                  <a:pt x="126999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Freeform 2206"/>
          <p:cNvSpPr/>
          <p:nvPr/>
        </p:nvSpPr>
        <p:spPr>
          <a:xfrm>
            <a:off x="7264400" y="4817533"/>
            <a:ext cx="406401" cy="330201"/>
          </a:xfrm>
          <a:custGeom>
            <a:avLst/>
            <a:gdLst/>
            <a:ahLst/>
            <a:cxnLst/>
            <a:rect l="0" t="0" r="0" b="0"/>
            <a:pathLst>
              <a:path w="406401" h="330201">
                <a:moveTo>
                  <a:pt x="101600" y="25400"/>
                </a:moveTo>
                <a:lnTo>
                  <a:pt x="93134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6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33867"/>
                </a:lnTo>
                <a:lnTo>
                  <a:pt x="25400" y="42334"/>
                </a:lnTo>
                <a:lnTo>
                  <a:pt x="16934" y="59267"/>
                </a:lnTo>
                <a:lnTo>
                  <a:pt x="8466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8466" y="135467"/>
                </a:lnTo>
                <a:lnTo>
                  <a:pt x="25400" y="135467"/>
                </a:lnTo>
                <a:lnTo>
                  <a:pt x="42333" y="143934"/>
                </a:lnTo>
                <a:lnTo>
                  <a:pt x="59267" y="143934"/>
                </a:lnTo>
                <a:lnTo>
                  <a:pt x="84666" y="143934"/>
                </a:lnTo>
                <a:lnTo>
                  <a:pt x="110067" y="152400"/>
                </a:lnTo>
                <a:lnTo>
                  <a:pt x="135467" y="160867"/>
                </a:lnTo>
                <a:lnTo>
                  <a:pt x="152400" y="160867"/>
                </a:lnTo>
                <a:lnTo>
                  <a:pt x="169334" y="177800"/>
                </a:lnTo>
                <a:lnTo>
                  <a:pt x="169334" y="186267"/>
                </a:lnTo>
                <a:lnTo>
                  <a:pt x="169334" y="203200"/>
                </a:lnTo>
                <a:lnTo>
                  <a:pt x="169334" y="220134"/>
                </a:lnTo>
                <a:lnTo>
                  <a:pt x="160866" y="245534"/>
                </a:lnTo>
                <a:lnTo>
                  <a:pt x="143933" y="262467"/>
                </a:lnTo>
                <a:lnTo>
                  <a:pt x="127000" y="279400"/>
                </a:lnTo>
                <a:lnTo>
                  <a:pt x="110067" y="296334"/>
                </a:lnTo>
                <a:lnTo>
                  <a:pt x="93134" y="313267"/>
                </a:lnTo>
                <a:lnTo>
                  <a:pt x="84666" y="321734"/>
                </a:lnTo>
                <a:lnTo>
                  <a:pt x="67733" y="330200"/>
                </a:lnTo>
                <a:lnTo>
                  <a:pt x="50800" y="330200"/>
                </a:lnTo>
                <a:lnTo>
                  <a:pt x="42333" y="330200"/>
                </a:lnTo>
                <a:lnTo>
                  <a:pt x="42333" y="330200"/>
                </a:lnTo>
                <a:lnTo>
                  <a:pt x="33867" y="330200"/>
                </a:lnTo>
                <a:lnTo>
                  <a:pt x="33867" y="321734"/>
                </a:lnTo>
                <a:lnTo>
                  <a:pt x="42333" y="313267"/>
                </a:lnTo>
                <a:lnTo>
                  <a:pt x="50800" y="304800"/>
                </a:lnTo>
                <a:lnTo>
                  <a:pt x="59267" y="296334"/>
                </a:lnTo>
                <a:lnTo>
                  <a:pt x="67733" y="287867"/>
                </a:lnTo>
                <a:lnTo>
                  <a:pt x="93134" y="270934"/>
                </a:lnTo>
                <a:lnTo>
                  <a:pt x="110067" y="254000"/>
                </a:lnTo>
                <a:lnTo>
                  <a:pt x="127000" y="245534"/>
                </a:lnTo>
                <a:lnTo>
                  <a:pt x="152400" y="220134"/>
                </a:lnTo>
                <a:lnTo>
                  <a:pt x="177800" y="203200"/>
                </a:lnTo>
                <a:lnTo>
                  <a:pt x="194733" y="186267"/>
                </a:lnTo>
                <a:lnTo>
                  <a:pt x="220133" y="169334"/>
                </a:lnTo>
                <a:lnTo>
                  <a:pt x="228600" y="152400"/>
                </a:lnTo>
                <a:lnTo>
                  <a:pt x="245534" y="135467"/>
                </a:lnTo>
                <a:lnTo>
                  <a:pt x="254000" y="127000"/>
                </a:lnTo>
                <a:lnTo>
                  <a:pt x="262467" y="118534"/>
                </a:lnTo>
                <a:lnTo>
                  <a:pt x="270933" y="110067"/>
                </a:lnTo>
                <a:lnTo>
                  <a:pt x="270933" y="110067"/>
                </a:lnTo>
                <a:lnTo>
                  <a:pt x="270933" y="101600"/>
                </a:lnTo>
                <a:lnTo>
                  <a:pt x="262467" y="101600"/>
                </a:lnTo>
                <a:lnTo>
                  <a:pt x="262467" y="101600"/>
                </a:lnTo>
                <a:lnTo>
                  <a:pt x="254000" y="110067"/>
                </a:lnTo>
                <a:lnTo>
                  <a:pt x="254000" y="110067"/>
                </a:lnTo>
                <a:lnTo>
                  <a:pt x="245534" y="118534"/>
                </a:lnTo>
                <a:lnTo>
                  <a:pt x="237066" y="127000"/>
                </a:lnTo>
                <a:lnTo>
                  <a:pt x="237066" y="143934"/>
                </a:lnTo>
                <a:lnTo>
                  <a:pt x="228600" y="160867"/>
                </a:lnTo>
                <a:lnTo>
                  <a:pt x="228600" y="169334"/>
                </a:lnTo>
                <a:lnTo>
                  <a:pt x="228600" y="186267"/>
                </a:lnTo>
                <a:lnTo>
                  <a:pt x="228600" y="211667"/>
                </a:lnTo>
                <a:lnTo>
                  <a:pt x="237066" y="228600"/>
                </a:lnTo>
                <a:lnTo>
                  <a:pt x="245534" y="245534"/>
                </a:lnTo>
                <a:lnTo>
                  <a:pt x="254000" y="262467"/>
                </a:lnTo>
                <a:lnTo>
                  <a:pt x="270933" y="279400"/>
                </a:lnTo>
                <a:lnTo>
                  <a:pt x="279400" y="296334"/>
                </a:lnTo>
                <a:lnTo>
                  <a:pt x="287867" y="313267"/>
                </a:lnTo>
                <a:lnTo>
                  <a:pt x="304800" y="321734"/>
                </a:lnTo>
                <a:lnTo>
                  <a:pt x="321734" y="330200"/>
                </a:lnTo>
                <a:lnTo>
                  <a:pt x="338667" y="330200"/>
                </a:lnTo>
                <a:lnTo>
                  <a:pt x="355600" y="330200"/>
                </a:lnTo>
                <a:lnTo>
                  <a:pt x="364067" y="330200"/>
                </a:lnTo>
                <a:lnTo>
                  <a:pt x="372533" y="321734"/>
                </a:lnTo>
                <a:lnTo>
                  <a:pt x="381000" y="313267"/>
                </a:lnTo>
                <a:lnTo>
                  <a:pt x="389466" y="296334"/>
                </a:lnTo>
                <a:lnTo>
                  <a:pt x="397934" y="287867"/>
                </a:lnTo>
                <a:lnTo>
                  <a:pt x="397934" y="262467"/>
                </a:lnTo>
                <a:lnTo>
                  <a:pt x="406400" y="245534"/>
                </a:lnTo>
                <a:lnTo>
                  <a:pt x="406400" y="220134"/>
                </a:lnTo>
                <a:lnTo>
                  <a:pt x="406400" y="203200"/>
                </a:lnTo>
                <a:lnTo>
                  <a:pt x="406400" y="186267"/>
                </a:lnTo>
                <a:lnTo>
                  <a:pt x="397934" y="169334"/>
                </a:lnTo>
                <a:lnTo>
                  <a:pt x="389466" y="152400"/>
                </a:lnTo>
                <a:lnTo>
                  <a:pt x="381000" y="143934"/>
                </a:lnTo>
                <a:lnTo>
                  <a:pt x="372533" y="127000"/>
                </a:lnTo>
                <a:lnTo>
                  <a:pt x="364067" y="118534"/>
                </a:lnTo>
                <a:lnTo>
                  <a:pt x="355600" y="101600"/>
                </a:lnTo>
                <a:lnTo>
                  <a:pt x="338667" y="93134"/>
                </a:lnTo>
                <a:lnTo>
                  <a:pt x="330200" y="84667"/>
                </a:lnTo>
                <a:lnTo>
                  <a:pt x="321734" y="84667"/>
                </a:lnTo>
                <a:lnTo>
                  <a:pt x="313266" y="76200"/>
                </a:lnTo>
                <a:lnTo>
                  <a:pt x="304800" y="76200"/>
                </a:lnTo>
                <a:lnTo>
                  <a:pt x="287867" y="67734"/>
                </a:lnTo>
                <a:lnTo>
                  <a:pt x="279400" y="67734"/>
                </a:lnTo>
                <a:lnTo>
                  <a:pt x="279400" y="67734"/>
                </a:lnTo>
                <a:lnTo>
                  <a:pt x="279400" y="67734"/>
                </a:lnTo>
                <a:lnTo>
                  <a:pt x="279400" y="67734"/>
                </a:lnTo>
                <a:lnTo>
                  <a:pt x="287867" y="67734"/>
                </a:lnTo>
                <a:lnTo>
                  <a:pt x="287867" y="67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Freeform 2207"/>
          <p:cNvSpPr/>
          <p:nvPr/>
        </p:nvSpPr>
        <p:spPr>
          <a:xfrm>
            <a:off x="7882466" y="4817533"/>
            <a:ext cx="270935" cy="296335"/>
          </a:xfrm>
          <a:custGeom>
            <a:avLst/>
            <a:gdLst/>
            <a:ahLst/>
            <a:cxnLst/>
            <a:rect l="0" t="0" r="0" b="0"/>
            <a:pathLst>
              <a:path w="270935" h="296335">
                <a:moveTo>
                  <a:pt x="0" y="270934"/>
                </a:moveTo>
                <a:lnTo>
                  <a:pt x="0" y="270934"/>
                </a:lnTo>
                <a:lnTo>
                  <a:pt x="8468" y="270934"/>
                </a:lnTo>
                <a:lnTo>
                  <a:pt x="8468" y="279400"/>
                </a:lnTo>
                <a:lnTo>
                  <a:pt x="8468" y="279400"/>
                </a:lnTo>
                <a:lnTo>
                  <a:pt x="16934" y="279400"/>
                </a:lnTo>
                <a:lnTo>
                  <a:pt x="16934" y="279400"/>
                </a:lnTo>
                <a:lnTo>
                  <a:pt x="25401" y="279400"/>
                </a:lnTo>
                <a:lnTo>
                  <a:pt x="25401" y="279400"/>
                </a:lnTo>
                <a:lnTo>
                  <a:pt x="33867" y="270934"/>
                </a:lnTo>
                <a:lnTo>
                  <a:pt x="42334" y="262467"/>
                </a:lnTo>
                <a:lnTo>
                  <a:pt x="50801" y="245534"/>
                </a:lnTo>
                <a:lnTo>
                  <a:pt x="50801" y="237067"/>
                </a:lnTo>
                <a:lnTo>
                  <a:pt x="59267" y="220134"/>
                </a:lnTo>
                <a:lnTo>
                  <a:pt x="67734" y="203200"/>
                </a:lnTo>
                <a:lnTo>
                  <a:pt x="67734" y="177800"/>
                </a:lnTo>
                <a:lnTo>
                  <a:pt x="67734" y="160867"/>
                </a:lnTo>
                <a:lnTo>
                  <a:pt x="67734" y="143934"/>
                </a:lnTo>
                <a:lnTo>
                  <a:pt x="67734" y="127000"/>
                </a:lnTo>
                <a:lnTo>
                  <a:pt x="67734" y="118534"/>
                </a:lnTo>
                <a:lnTo>
                  <a:pt x="67734" y="101600"/>
                </a:lnTo>
                <a:lnTo>
                  <a:pt x="67734" y="101600"/>
                </a:lnTo>
                <a:lnTo>
                  <a:pt x="67734" y="93134"/>
                </a:lnTo>
                <a:lnTo>
                  <a:pt x="67734" y="93134"/>
                </a:lnTo>
                <a:lnTo>
                  <a:pt x="59267" y="93134"/>
                </a:lnTo>
                <a:lnTo>
                  <a:pt x="59267" y="101600"/>
                </a:lnTo>
                <a:lnTo>
                  <a:pt x="59267" y="110067"/>
                </a:lnTo>
                <a:lnTo>
                  <a:pt x="50801" y="118534"/>
                </a:lnTo>
                <a:lnTo>
                  <a:pt x="50801" y="135467"/>
                </a:lnTo>
                <a:lnTo>
                  <a:pt x="50801" y="152400"/>
                </a:lnTo>
                <a:lnTo>
                  <a:pt x="50801" y="177800"/>
                </a:lnTo>
                <a:lnTo>
                  <a:pt x="50801" y="194734"/>
                </a:lnTo>
                <a:lnTo>
                  <a:pt x="59267" y="220134"/>
                </a:lnTo>
                <a:lnTo>
                  <a:pt x="67734" y="237067"/>
                </a:lnTo>
                <a:lnTo>
                  <a:pt x="76200" y="254000"/>
                </a:lnTo>
                <a:lnTo>
                  <a:pt x="84668" y="270934"/>
                </a:lnTo>
                <a:lnTo>
                  <a:pt x="101601" y="279400"/>
                </a:lnTo>
                <a:lnTo>
                  <a:pt x="118534" y="287867"/>
                </a:lnTo>
                <a:lnTo>
                  <a:pt x="127001" y="296334"/>
                </a:lnTo>
                <a:lnTo>
                  <a:pt x="143934" y="296334"/>
                </a:lnTo>
                <a:lnTo>
                  <a:pt x="160868" y="296334"/>
                </a:lnTo>
                <a:lnTo>
                  <a:pt x="177801" y="287867"/>
                </a:lnTo>
                <a:lnTo>
                  <a:pt x="194734" y="279400"/>
                </a:lnTo>
                <a:lnTo>
                  <a:pt x="203201" y="262467"/>
                </a:lnTo>
                <a:lnTo>
                  <a:pt x="220134" y="245534"/>
                </a:lnTo>
                <a:lnTo>
                  <a:pt x="228600" y="220134"/>
                </a:lnTo>
                <a:lnTo>
                  <a:pt x="237068" y="194734"/>
                </a:lnTo>
                <a:lnTo>
                  <a:pt x="245534" y="169334"/>
                </a:lnTo>
                <a:lnTo>
                  <a:pt x="245534" y="143934"/>
                </a:lnTo>
                <a:lnTo>
                  <a:pt x="245534" y="118534"/>
                </a:lnTo>
                <a:lnTo>
                  <a:pt x="245534" y="93134"/>
                </a:lnTo>
                <a:lnTo>
                  <a:pt x="237068" y="76200"/>
                </a:lnTo>
                <a:lnTo>
                  <a:pt x="237068" y="50800"/>
                </a:lnTo>
                <a:lnTo>
                  <a:pt x="228600" y="33867"/>
                </a:lnTo>
                <a:lnTo>
                  <a:pt x="228600" y="25400"/>
                </a:lnTo>
                <a:lnTo>
                  <a:pt x="228600" y="8467"/>
                </a:lnTo>
                <a:lnTo>
                  <a:pt x="220134" y="8467"/>
                </a:lnTo>
                <a:lnTo>
                  <a:pt x="220134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8467"/>
                </a:lnTo>
                <a:lnTo>
                  <a:pt x="211667" y="16934"/>
                </a:lnTo>
                <a:lnTo>
                  <a:pt x="211667" y="33867"/>
                </a:lnTo>
                <a:lnTo>
                  <a:pt x="211667" y="50800"/>
                </a:lnTo>
                <a:lnTo>
                  <a:pt x="211667" y="76200"/>
                </a:lnTo>
                <a:lnTo>
                  <a:pt x="220134" y="101600"/>
                </a:lnTo>
                <a:lnTo>
                  <a:pt x="228600" y="127000"/>
                </a:lnTo>
                <a:lnTo>
                  <a:pt x="228600" y="143934"/>
                </a:lnTo>
                <a:lnTo>
                  <a:pt x="237068" y="169334"/>
                </a:lnTo>
                <a:lnTo>
                  <a:pt x="237068" y="186267"/>
                </a:lnTo>
                <a:lnTo>
                  <a:pt x="245534" y="211667"/>
                </a:lnTo>
                <a:lnTo>
                  <a:pt x="254001" y="228600"/>
                </a:lnTo>
                <a:lnTo>
                  <a:pt x="254001" y="237067"/>
                </a:lnTo>
                <a:lnTo>
                  <a:pt x="262467" y="254000"/>
                </a:lnTo>
                <a:lnTo>
                  <a:pt x="262467" y="262467"/>
                </a:lnTo>
                <a:lnTo>
                  <a:pt x="262467" y="262467"/>
                </a:lnTo>
                <a:lnTo>
                  <a:pt x="270934" y="262467"/>
                </a:lnTo>
                <a:lnTo>
                  <a:pt x="270934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Freeform 2208"/>
          <p:cNvSpPr/>
          <p:nvPr/>
        </p:nvSpPr>
        <p:spPr>
          <a:xfrm>
            <a:off x="8060267" y="4919133"/>
            <a:ext cx="169334" cy="16935"/>
          </a:xfrm>
          <a:custGeom>
            <a:avLst/>
            <a:gdLst/>
            <a:ahLst/>
            <a:cxnLst/>
            <a:rect l="0" t="0" r="0" b="0"/>
            <a:pathLst>
              <a:path w="169334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50799" y="8467"/>
                </a:lnTo>
                <a:lnTo>
                  <a:pt x="76200" y="8467"/>
                </a:lnTo>
                <a:lnTo>
                  <a:pt x="93133" y="16934"/>
                </a:lnTo>
                <a:lnTo>
                  <a:pt x="118533" y="16934"/>
                </a:lnTo>
                <a:lnTo>
                  <a:pt x="143933" y="16934"/>
                </a:lnTo>
                <a:lnTo>
                  <a:pt x="143933" y="16934"/>
                </a:lnTo>
                <a:lnTo>
                  <a:pt x="169333" y="16934"/>
                </a:lnTo>
                <a:lnTo>
                  <a:pt x="169333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Freeform 2209"/>
          <p:cNvSpPr/>
          <p:nvPr/>
        </p:nvSpPr>
        <p:spPr>
          <a:xfrm>
            <a:off x="8305800" y="4919133"/>
            <a:ext cx="135468" cy="211668"/>
          </a:xfrm>
          <a:custGeom>
            <a:avLst/>
            <a:gdLst/>
            <a:ahLst/>
            <a:cxnLst/>
            <a:rect l="0" t="0" r="0" b="0"/>
            <a:pathLst>
              <a:path w="135468" h="2116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6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7" y="25400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16933" y="50800"/>
                </a:lnTo>
                <a:lnTo>
                  <a:pt x="25400" y="59267"/>
                </a:lnTo>
                <a:lnTo>
                  <a:pt x="42334" y="67734"/>
                </a:lnTo>
                <a:lnTo>
                  <a:pt x="59267" y="76200"/>
                </a:lnTo>
                <a:lnTo>
                  <a:pt x="76200" y="93134"/>
                </a:lnTo>
                <a:lnTo>
                  <a:pt x="93133" y="110067"/>
                </a:lnTo>
                <a:lnTo>
                  <a:pt x="110066" y="127000"/>
                </a:lnTo>
                <a:lnTo>
                  <a:pt x="118534" y="143934"/>
                </a:lnTo>
                <a:lnTo>
                  <a:pt x="127000" y="160867"/>
                </a:lnTo>
                <a:lnTo>
                  <a:pt x="135467" y="169334"/>
                </a:lnTo>
                <a:lnTo>
                  <a:pt x="135467" y="186267"/>
                </a:lnTo>
                <a:lnTo>
                  <a:pt x="127000" y="194734"/>
                </a:lnTo>
                <a:lnTo>
                  <a:pt x="118534" y="203200"/>
                </a:lnTo>
                <a:lnTo>
                  <a:pt x="110066" y="211667"/>
                </a:lnTo>
                <a:lnTo>
                  <a:pt x="93133" y="211667"/>
                </a:lnTo>
                <a:lnTo>
                  <a:pt x="76200" y="211667"/>
                </a:lnTo>
                <a:lnTo>
                  <a:pt x="59267" y="211667"/>
                </a:lnTo>
                <a:lnTo>
                  <a:pt x="42334" y="203200"/>
                </a:lnTo>
                <a:lnTo>
                  <a:pt x="33866" y="194734"/>
                </a:lnTo>
                <a:lnTo>
                  <a:pt x="16933" y="186267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Freeform 2210"/>
          <p:cNvSpPr/>
          <p:nvPr/>
        </p:nvSpPr>
        <p:spPr>
          <a:xfrm>
            <a:off x="8246533" y="4707467"/>
            <a:ext cx="16934" cy="84667"/>
          </a:xfrm>
          <a:custGeom>
            <a:avLst/>
            <a:gdLst/>
            <a:ahLst/>
            <a:cxnLst/>
            <a:rect l="0" t="0" r="0" b="0"/>
            <a:pathLst>
              <a:path w="16934" h="84667">
                <a:moveTo>
                  <a:pt x="16933" y="0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9266"/>
                </a:lnTo>
                <a:lnTo>
                  <a:pt x="0" y="59266"/>
                </a:lnTo>
                <a:lnTo>
                  <a:pt x="0" y="84666"/>
                </a:lnTo>
                <a:lnTo>
                  <a:pt x="0" y="84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Freeform 2211"/>
          <p:cNvSpPr/>
          <p:nvPr/>
        </p:nvSpPr>
        <p:spPr>
          <a:xfrm>
            <a:off x="7882466" y="4690533"/>
            <a:ext cx="50802" cy="33868"/>
          </a:xfrm>
          <a:custGeom>
            <a:avLst/>
            <a:gdLst/>
            <a:ahLst/>
            <a:cxnLst/>
            <a:rect l="0" t="0" r="0" b="0"/>
            <a:pathLst>
              <a:path w="50802" h="33868">
                <a:moveTo>
                  <a:pt x="8468" y="0"/>
                </a:move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16934" y="16934"/>
                </a:lnTo>
                <a:lnTo>
                  <a:pt x="33867" y="25400"/>
                </a:lnTo>
                <a:lnTo>
                  <a:pt x="33867" y="25400"/>
                </a:lnTo>
                <a:lnTo>
                  <a:pt x="50801" y="33867"/>
                </a:lnTo>
                <a:lnTo>
                  <a:pt x="50801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Freeform 2212"/>
          <p:cNvSpPr/>
          <p:nvPr/>
        </p:nvSpPr>
        <p:spPr>
          <a:xfrm>
            <a:off x="8627533" y="4893733"/>
            <a:ext cx="262468" cy="203201"/>
          </a:xfrm>
          <a:custGeom>
            <a:avLst/>
            <a:gdLst/>
            <a:ahLst/>
            <a:cxnLst/>
            <a:rect l="0" t="0" r="0" b="0"/>
            <a:pathLst>
              <a:path w="262468" h="203201">
                <a:moveTo>
                  <a:pt x="127000" y="33867"/>
                </a:moveTo>
                <a:lnTo>
                  <a:pt x="127000" y="33867"/>
                </a:lnTo>
                <a:lnTo>
                  <a:pt x="127000" y="33867"/>
                </a:lnTo>
                <a:lnTo>
                  <a:pt x="127000" y="25400"/>
                </a:lnTo>
                <a:lnTo>
                  <a:pt x="135467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4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3" y="0"/>
                </a:lnTo>
                <a:lnTo>
                  <a:pt x="84667" y="8467"/>
                </a:lnTo>
                <a:lnTo>
                  <a:pt x="67734" y="8467"/>
                </a:lnTo>
                <a:lnTo>
                  <a:pt x="59267" y="25400"/>
                </a:lnTo>
                <a:lnTo>
                  <a:pt x="42334" y="33867"/>
                </a:lnTo>
                <a:lnTo>
                  <a:pt x="33867" y="50800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186267"/>
                </a:lnTo>
                <a:lnTo>
                  <a:pt x="16933" y="194734"/>
                </a:lnTo>
                <a:lnTo>
                  <a:pt x="25401" y="203200"/>
                </a:lnTo>
                <a:lnTo>
                  <a:pt x="42334" y="203200"/>
                </a:lnTo>
                <a:lnTo>
                  <a:pt x="42334" y="203200"/>
                </a:lnTo>
                <a:lnTo>
                  <a:pt x="50800" y="203200"/>
                </a:lnTo>
                <a:lnTo>
                  <a:pt x="59267" y="194734"/>
                </a:lnTo>
                <a:lnTo>
                  <a:pt x="67734" y="186267"/>
                </a:lnTo>
                <a:lnTo>
                  <a:pt x="76200" y="177800"/>
                </a:lnTo>
                <a:lnTo>
                  <a:pt x="84667" y="160867"/>
                </a:lnTo>
                <a:lnTo>
                  <a:pt x="93133" y="143934"/>
                </a:lnTo>
                <a:lnTo>
                  <a:pt x="101601" y="127000"/>
                </a:lnTo>
                <a:lnTo>
                  <a:pt x="101601" y="110067"/>
                </a:lnTo>
                <a:lnTo>
                  <a:pt x="110067" y="84667"/>
                </a:lnTo>
                <a:lnTo>
                  <a:pt x="110067" y="67734"/>
                </a:lnTo>
                <a:lnTo>
                  <a:pt x="110067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42334"/>
                </a:lnTo>
                <a:lnTo>
                  <a:pt x="118534" y="50800"/>
                </a:lnTo>
                <a:lnTo>
                  <a:pt x="118534" y="67734"/>
                </a:lnTo>
                <a:lnTo>
                  <a:pt x="118534" y="84667"/>
                </a:lnTo>
                <a:lnTo>
                  <a:pt x="118534" y="101600"/>
                </a:lnTo>
                <a:lnTo>
                  <a:pt x="127000" y="118534"/>
                </a:lnTo>
                <a:lnTo>
                  <a:pt x="135467" y="135467"/>
                </a:lnTo>
                <a:lnTo>
                  <a:pt x="152400" y="143934"/>
                </a:lnTo>
                <a:lnTo>
                  <a:pt x="160867" y="160867"/>
                </a:lnTo>
                <a:lnTo>
                  <a:pt x="177801" y="169334"/>
                </a:lnTo>
                <a:lnTo>
                  <a:pt x="194734" y="177800"/>
                </a:lnTo>
                <a:lnTo>
                  <a:pt x="203200" y="186267"/>
                </a:lnTo>
                <a:lnTo>
                  <a:pt x="211667" y="194734"/>
                </a:lnTo>
                <a:lnTo>
                  <a:pt x="228600" y="203200"/>
                </a:lnTo>
                <a:lnTo>
                  <a:pt x="237067" y="203200"/>
                </a:lnTo>
                <a:lnTo>
                  <a:pt x="245533" y="203200"/>
                </a:lnTo>
                <a:lnTo>
                  <a:pt x="254001" y="203200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62467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Freeform 2213"/>
          <p:cNvSpPr/>
          <p:nvPr/>
        </p:nvSpPr>
        <p:spPr>
          <a:xfrm>
            <a:off x="9042400" y="4902200"/>
            <a:ext cx="304801" cy="228601"/>
          </a:xfrm>
          <a:custGeom>
            <a:avLst/>
            <a:gdLst/>
            <a:ahLst/>
            <a:cxnLst/>
            <a:rect l="0" t="0" r="0" b="0"/>
            <a:pathLst>
              <a:path w="304801" h="228601">
                <a:moveTo>
                  <a:pt x="0" y="228600"/>
                </a:move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8467" y="228600"/>
                </a:lnTo>
                <a:lnTo>
                  <a:pt x="8467" y="220133"/>
                </a:lnTo>
                <a:lnTo>
                  <a:pt x="16933" y="211667"/>
                </a:lnTo>
                <a:lnTo>
                  <a:pt x="25400" y="194733"/>
                </a:lnTo>
                <a:lnTo>
                  <a:pt x="25400" y="177800"/>
                </a:lnTo>
                <a:lnTo>
                  <a:pt x="33867" y="160867"/>
                </a:lnTo>
                <a:lnTo>
                  <a:pt x="33867" y="135467"/>
                </a:lnTo>
                <a:lnTo>
                  <a:pt x="42333" y="118533"/>
                </a:lnTo>
                <a:lnTo>
                  <a:pt x="42333" y="93133"/>
                </a:lnTo>
                <a:lnTo>
                  <a:pt x="50800" y="76200"/>
                </a:lnTo>
                <a:lnTo>
                  <a:pt x="50800" y="50800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16933"/>
                </a:ln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67734" y="8467"/>
                </a:lnTo>
                <a:lnTo>
                  <a:pt x="76200" y="16933"/>
                </a:lnTo>
                <a:lnTo>
                  <a:pt x="84667" y="33867"/>
                </a:lnTo>
                <a:lnTo>
                  <a:pt x="93133" y="50800"/>
                </a:lnTo>
                <a:lnTo>
                  <a:pt x="101600" y="76200"/>
                </a:lnTo>
                <a:lnTo>
                  <a:pt x="110067" y="93133"/>
                </a:lnTo>
                <a:lnTo>
                  <a:pt x="118533" y="118533"/>
                </a:lnTo>
                <a:lnTo>
                  <a:pt x="127000" y="135467"/>
                </a:lnTo>
                <a:lnTo>
                  <a:pt x="135466" y="152400"/>
                </a:lnTo>
                <a:lnTo>
                  <a:pt x="143934" y="169333"/>
                </a:lnTo>
                <a:lnTo>
                  <a:pt x="160867" y="186267"/>
                </a:lnTo>
                <a:lnTo>
                  <a:pt x="177800" y="194733"/>
                </a:lnTo>
                <a:lnTo>
                  <a:pt x="194733" y="211667"/>
                </a:lnTo>
                <a:lnTo>
                  <a:pt x="211666" y="211667"/>
                </a:lnTo>
                <a:lnTo>
                  <a:pt x="220134" y="220133"/>
                </a:lnTo>
                <a:lnTo>
                  <a:pt x="237067" y="220133"/>
                </a:lnTo>
                <a:lnTo>
                  <a:pt x="254000" y="220133"/>
                </a:lnTo>
                <a:lnTo>
                  <a:pt x="262467" y="211667"/>
                </a:lnTo>
                <a:lnTo>
                  <a:pt x="270933" y="203200"/>
                </a:lnTo>
                <a:lnTo>
                  <a:pt x="279400" y="186267"/>
                </a:lnTo>
                <a:lnTo>
                  <a:pt x="287866" y="169333"/>
                </a:lnTo>
                <a:lnTo>
                  <a:pt x="296334" y="152400"/>
                </a:lnTo>
                <a:lnTo>
                  <a:pt x="304800" y="135467"/>
                </a:lnTo>
                <a:lnTo>
                  <a:pt x="304800" y="110067"/>
                </a:lnTo>
                <a:lnTo>
                  <a:pt x="304800" y="93133"/>
                </a:lnTo>
                <a:lnTo>
                  <a:pt x="304800" y="76200"/>
                </a:lnTo>
                <a:lnTo>
                  <a:pt x="296334" y="67733"/>
                </a:lnTo>
                <a:lnTo>
                  <a:pt x="287866" y="59267"/>
                </a:lnTo>
                <a:lnTo>
                  <a:pt x="279400" y="59267"/>
                </a:lnTo>
                <a:lnTo>
                  <a:pt x="270933" y="59267"/>
                </a:lnTo>
                <a:lnTo>
                  <a:pt x="262467" y="67733"/>
                </a:lnTo>
                <a:lnTo>
                  <a:pt x="254000" y="76200"/>
                </a:lnTo>
                <a:lnTo>
                  <a:pt x="245533" y="84667"/>
                </a:lnTo>
                <a:lnTo>
                  <a:pt x="237067" y="101600"/>
                </a:lnTo>
                <a:lnTo>
                  <a:pt x="237067" y="118533"/>
                </a:lnTo>
                <a:lnTo>
                  <a:pt x="237067" y="135467"/>
                </a:lnTo>
                <a:lnTo>
                  <a:pt x="237067" y="152400"/>
                </a:lnTo>
                <a:lnTo>
                  <a:pt x="245533" y="169333"/>
                </a:lnTo>
                <a:lnTo>
                  <a:pt x="254000" y="177800"/>
                </a:lnTo>
                <a:lnTo>
                  <a:pt x="270933" y="194733"/>
                </a:lnTo>
                <a:lnTo>
                  <a:pt x="279400" y="203200"/>
                </a:lnTo>
                <a:lnTo>
                  <a:pt x="296334" y="211667"/>
                </a:lnTo>
                <a:lnTo>
                  <a:pt x="296334" y="211667"/>
                </a:lnTo>
                <a:lnTo>
                  <a:pt x="304800" y="211667"/>
                </a:lnTo>
                <a:lnTo>
                  <a:pt x="304800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Freeform 2214"/>
          <p:cNvSpPr/>
          <p:nvPr/>
        </p:nvSpPr>
        <p:spPr>
          <a:xfrm>
            <a:off x="9448800" y="4936067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59267" y="8466"/>
                </a:move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6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33866" y="143933"/>
                </a:lnTo>
                <a:lnTo>
                  <a:pt x="42334" y="160866"/>
                </a:lnTo>
                <a:lnTo>
                  <a:pt x="59267" y="169333"/>
                </a:lnTo>
                <a:lnTo>
                  <a:pt x="76200" y="186266"/>
                </a:lnTo>
                <a:lnTo>
                  <a:pt x="93133" y="194733"/>
                </a:lnTo>
                <a:lnTo>
                  <a:pt x="110066" y="203200"/>
                </a:lnTo>
                <a:lnTo>
                  <a:pt x="135467" y="203200"/>
                </a:lnTo>
                <a:lnTo>
                  <a:pt x="135467" y="203200"/>
                </a:lnTo>
                <a:lnTo>
                  <a:pt x="152400" y="203200"/>
                </a:lnTo>
                <a:lnTo>
                  <a:pt x="1524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Freeform 2215"/>
          <p:cNvSpPr/>
          <p:nvPr/>
        </p:nvSpPr>
        <p:spPr>
          <a:xfrm>
            <a:off x="9668933" y="4851400"/>
            <a:ext cx="50802" cy="245534"/>
          </a:xfrm>
          <a:custGeom>
            <a:avLst/>
            <a:gdLst/>
            <a:ahLst/>
            <a:cxnLst/>
            <a:rect l="0" t="0" r="0" b="0"/>
            <a:pathLst>
              <a:path w="50802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33867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110067"/>
                </a:lnTo>
                <a:lnTo>
                  <a:pt x="42333" y="135467"/>
                </a:lnTo>
                <a:lnTo>
                  <a:pt x="42333" y="160867"/>
                </a:lnTo>
                <a:lnTo>
                  <a:pt x="42333" y="177800"/>
                </a:lnTo>
                <a:lnTo>
                  <a:pt x="42333" y="203200"/>
                </a:lnTo>
                <a:lnTo>
                  <a:pt x="50801" y="220133"/>
                </a:lnTo>
                <a:lnTo>
                  <a:pt x="42333" y="228600"/>
                </a:lnTo>
                <a:lnTo>
                  <a:pt x="42333" y="237067"/>
                </a:lnTo>
                <a:lnTo>
                  <a:pt x="42333" y="237067"/>
                </a:lnTo>
                <a:lnTo>
                  <a:pt x="42333" y="245533"/>
                </a:lnTo>
                <a:lnTo>
                  <a:pt x="42333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Freeform 2216"/>
          <p:cNvSpPr/>
          <p:nvPr/>
        </p:nvSpPr>
        <p:spPr>
          <a:xfrm>
            <a:off x="9635066" y="4978400"/>
            <a:ext cx="186268" cy="8468"/>
          </a:xfrm>
          <a:custGeom>
            <a:avLst/>
            <a:gdLst/>
            <a:ahLst/>
            <a:cxnLst/>
            <a:rect l="0" t="0" r="0" b="0"/>
            <a:pathLst>
              <a:path w="186268" h="8468">
                <a:moveTo>
                  <a:pt x="8468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16934" y="0"/>
                </a:lnTo>
                <a:lnTo>
                  <a:pt x="25401" y="0"/>
                </a:lnTo>
                <a:lnTo>
                  <a:pt x="50801" y="0"/>
                </a:lnTo>
                <a:lnTo>
                  <a:pt x="76200" y="0"/>
                </a:lnTo>
                <a:lnTo>
                  <a:pt x="93134" y="0"/>
                </a:lnTo>
                <a:lnTo>
                  <a:pt x="127001" y="8467"/>
                </a:lnTo>
                <a:lnTo>
                  <a:pt x="143934" y="8467"/>
                </a:lnTo>
                <a:lnTo>
                  <a:pt x="169334" y="0"/>
                </a:lnTo>
                <a:lnTo>
                  <a:pt x="169334" y="0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Freeform 2217"/>
          <p:cNvSpPr/>
          <p:nvPr/>
        </p:nvSpPr>
        <p:spPr>
          <a:xfrm>
            <a:off x="9838267" y="4969933"/>
            <a:ext cx="220134" cy="143935"/>
          </a:xfrm>
          <a:custGeom>
            <a:avLst/>
            <a:gdLst/>
            <a:ahLst/>
            <a:cxnLst/>
            <a:rect l="0" t="0" r="0" b="0"/>
            <a:pathLst>
              <a:path w="220134" h="143935">
                <a:moveTo>
                  <a:pt x="67733" y="0"/>
                </a:move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8467"/>
                </a:lnTo>
                <a:lnTo>
                  <a:pt x="50799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25399" y="42334"/>
                </a:lnTo>
                <a:lnTo>
                  <a:pt x="16933" y="50800"/>
                </a:lnTo>
                <a:lnTo>
                  <a:pt x="8467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7" y="110067"/>
                </a:lnTo>
                <a:lnTo>
                  <a:pt x="16933" y="118534"/>
                </a:lnTo>
                <a:lnTo>
                  <a:pt x="16933" y="118534"/>
                </a:lnTo>
                <a:lnTo>
                  <a:pt x="25399" y="118534"/>
                </a:lnTo>
                <a:lnTo>
                  <a:pt x="33867" y="110067"/>
                </a:lnTo>
                <a:lnTo>
                  <a:pt x="42333" y="110067"/>
                </a:lnTo>
                <a:lnTo>
                  <a:pt x="50799" y="101600"/>
                </a:lnTo>
                <a:lnTo>
                  <a:pt x="59266" y="84667"/>
                </a:lnTo>
                <a:lnTo>
                  <a:pt x="67733" y="76200"/>
                </a:lnTo>
                <a:lnTo>
                  <a:pt x="76200" y="59267"/>
                </a:lnTo>
                <a:lnTo>
                  <a:pt x="84667" y="42334"/>
                </a:lnTo>
                <a:lnTo>
                  <a:pt x="84667" y="33867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25400"/>
                </a:lnTo>
                <a:lnTo>
                  <a:pt x="101599" y="25400"/>
                </a:lnTo>
                <a:lnTo>
                  <a:pt x="101599" y="42334"/>
                </a:lnTo>
                <a:lnTo>
                  <a:pt x="110067" y="59267"/>
                </a:lnTo>
                <a:lnTo>
                  <a:pt x="110067" y="76200"/>
                </a:lnTo>
                <a:lnTo>
                  <a:pt x="126999" y="101600"/>
                </a:lnTo>
                <a:lnTo>
                  <a:pt x="135466" y="110067"/>
                </a:lnTo>
                <a:lnTo>
                  <a:pt x="143933" y="127000"/>
                </a:lnTo>
                <a:lnTo>
                  <a:pt x="160867" y="135467"/>
                </a:lnTo>
                <a:lnTo>
                  <a:pt x="169333" y="143934"/>
                </a:lnTo>
                <a:lnTo>
                  <a:pt x="177799" y="135467"/>
                </a:lnTo>
                <a:lnTo>
                  <a:pt x="186267" y="135467"/>
                </a:lnTo>
                <a:lnTo>
                  <a:pt x="194733" y="127000"/>
                </a:lnTo>
                <a:lnTo>
                  <a:pt x="203199" y="110067"/>
                </a:lnTo>
                <a:lnTo>
                  <a:pt x="211666" y="101600"/>
                </a:lnTo>
                <a:lnTo>
                  <a:pt x="220133" y="76200"/>
                </a:lnTo>
                <a:lnTo>
                  <a:pt x="220133" y="76200"/>
                </a:lnTo>
                <a:lnTo>
                  <a:pt x="220133" y="67734"/>
                </a:lnTo>
                <a:lnTo>
                  <a:pt x="220133" y="67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Freeform 2218"/>
          <p:cNvSpPr/>
          <p:nvPr/>
        </p:nvSpPr>
        <p:spPr>
          <a:xfrm>
            <a:off x="10083800" y="4961467"/>
            <a:ext cx="237067" cy="127001"/>
          </a:xfrm>
          <a:custGeom>
            <a:avLst/>
            <a:gdLst/>
            <a:ahLst/>
            <a:cxnLst/>
            <a:rect l="0" t="0" r="0" b="0"/>
            <a:pathLst>
              <a:path w="237067" h="1270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16934" y="101600"/>
                </a:lnTo>
                <a:lnTo>
                  <a:pt x="16934" y="110066"/>
                </a:lnTo>
                <a:lnTo>
                  <a:pt x="16934" y="110066"/>
                </a:lnTo>
                <a:lnTo>
                  <a:pt x="25400" y="118533"/>
                </a:lnTo>
                <a:lnTo>
                  <a:pt x="25400" y="110066"/>
                </a:lnTo>
                <a:lnTo>
                  <a:pt x="42333" y="110066"/>
                </a:lnTo>
                <a:lnTo>
                  <a:pt x="42333" y="101600"/>
                </a:lnTo>
                <a:lnTo>
                  <a:pt x="50800" y="84666"/>
                </a:lnTo>
                <a:lnTo>
                  <a:pt x="59267" y="76200"/>
                </a:lnTo>
                <a:lnTo>
                  <a:pt x="67734" y="59266"/>
                </a:lnTo>
                <a:lnTo>
                  <a:pt x="84666" y="42333"/>
                </a:lnTo>
                <a:lnTo>
                  <a:pt x="93134" y="25400"/>
                </a:lnTo>
                <a:lnTo>
                  <a:pt x="101600" y="16933"/>
                </a:lnTo>
                <a:lnTo>
                  <a:pt x="110066" y="8466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4" y="8466"/>
                </a:lnTo>
                <a:lnTo>
                  <a:pt x="177800" y="25400"/>
                </a:lnTo>
                <a:lnTo>
                  <a:pt x="177800" y="33866"/>
                </a:lnTo>
                <a:lnTo>
                  <a:pt x="186266" y="50800"/>
                </a:lnTo>
                <a:lnTo>
                  <a:pt x="203200" y="67733"/>
                </a:lnTo>
                <a:lnTo>
                  <a:pt x="211667" y="93133"/>
                </a:lnTo>
                <a:lnTo>
                  <a:pt x="220134" y="101600"/>
                </a:lnTo>
                <a:lnTo>
                  <a:pt x="228600" y="118533"/>
                </a:lnTo>
                <a:lnTo>
                  <a:pt x="228600" y="118533"/>
                </a:lnTo>
                <a:lnTo>
                  <a:pt x="237066" y="127000"/>
                </a:lnTo>
                <a:lnTo>
                  <a:pt x="237066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0" name="Freeform 2219"/>
          <p:cNvSpPr/>
          <p:nvPr/>
        </p:nvSpPr>
        <p:spPr>
          <a:xfrm>
            <a:off x="10363200" y="4826000"/>
            <a:ext cx="474135" cy="491068"/>
          </a:xfrm>
          <a:custGeom>
            <a:avLst/>
            <a:gdLst/>
            <a:ahLst/>
            <a:cxnLst/>
            <a:rect l="0" t="0" r="0" b="0"/>
            <a:pathLst>
              <a:path w="474135" h="491068">
                <a:moveTo>
                  <a:pt x="59266" y="152400"/>
                </a:moveTo>
                <a:lnTo>
                  <a:pt x="59266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42334" y="152400"/>
                </a:lnTo>
                <a:lnTo>
                  <a:pt x="33866" y="152400"/>
                </a:lnTo>
                <a:lnTo>
                  <a:pt x="33866" y="169333"/>
                </a:lnTo>
                <a:lnTo>
                  <a:pt x="16934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8467" y="254000"/>
                </a:lnTo>
                <a:lnTo>
                  <a:pt x="8467" y="262467"/>
                </a:lnTo>
                <a:lnTo>
                  <a:pt x="16934" y="262467"/>
                </a:lnTo>
                <a:lnTo>
                  <a:pt x="25400" y="262467"/>
                </a:lnTo>
                <a:lnTo>
                  <a:pt x="33866" y="262467"/>
                </a:lnTo>
                <a:lnTo>
                  <a:pt x="42334" y="254000"/>
                </a:lnTo>
                <a:lnTo>
                  <a:pt x="50800" y="254000"/>
                </a:lnTo>
                <a:lnTo>
                  <a:pt x="59266" y="237067"/>
                </a:lnTo>
                <a:lnTo>
                  <a:pt x="67733" y="228600"/>
                </a:lnTo>
                <a:lnTo>
                  <a:pt x="76200" y="211667"/>
                </a:lnTo>
                <a:lnTo>
                  <a:pt x="84667" y="203200"/>
                </a:lnTo>
                <a:lnTo>
                  <a:pt x="93134" y="194733"/>
                </a:lnTo>
                <a:lnTo>
                  <a:pt x="93134" y="186267"/>
                </a:lnTo>
                <a:lnTo>
                  <a:pt x="93134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203200"/>
                </a:lnTo>
                <a:lnTo>
                  <a:pt x="110066" y="220133"/>
                </a:lnTo>
                <a:lnTo>
                  <a:pt x="110066" y="237067"/>
                </a:lnTo>
                <a:lnTo>
                  <a:pt x="118534" y="254000"/>
                </a:lnTo>
                <a:lnTo>
                  <a:pt x="127000" y="279400"/>
                </a:lnTo>
                <a:lnTo>
                  <a:pt x="143933" y="296333"/>
                </a:lnTo>
                <a:lnTo>
                  <a:pt x="152400" y="321733"/>
                </a:lnTo>
                <a:lnTo>
                  <a:pt x="160867" y="347133"/>
                </a:lnTo>
                <a:lnTo>
                  <a:pt x="169334" y="381000"/>
                </a:lnTo>
                <a:lnTo>
                  <a:pt x="169334" y="406400"/>
                </a:lnTo>
                <a:lnTo>
                  <a:pt x="169334" y="431800"/>
                </a:lnTo>
                <a:lnTo>
                  <a:pt x="169334" y="457200"/>
                </a:lnTo>
                <a:lnTo>
                  <a:pt x="160867" y="474133"/>
                </a:lnTo>
                <a:lnTo>
                  <a:pt x="152400" y="482600"/>
                </a:lnTo>
                <a:lnTo>
                  <a:pt x="143933" y="491067"/>
                </a:lnTo>
                <a:lnTo>
                  <a:pt x="127000" y="491067"/>
                </a:lnTo>
                <a:lnTo>
                  <a:pt x="118534" y="482600"/>
                </a:lnTo>
                <a:lnTo>
                  <a:pt x="110066" y="482600"/>
                </a:lnTo>
                <a:lnTo>
                  <a:pt x="101600" y="474133"/>
                </a:lnTo>
                <a:lnTo>
                  <a:pt x="93134" y="465667"/>
                </a:lnTo>
                <a:lnTo>
                  <a:pt x="93134" y="457200"/>
                </a:lnTo>
                <a:lnTo>
                  <a:pt x="84667" y="440267"/>
                </a:lnTo>
                <a:lnTo>
                  <a:pt x="93134" y="431800"/>
                </a:lnTo>
                <a:lnTo>
                  <a:pt x="93134" y="414867"/>
                </a:lnTo>
                <a:lnTo>
                  <a:pt x="101600" y="397933"/>
                </a:lnTo>
                <a:lnTo>
                  <a:pt x="110066" y="381000"/>
                </a:lnTo>
                <a:lnTo>
                  <a:pt x="118534" y="364067"/>
                </a:lnTo>
                <a:lnTo>
                  <a:pt x="135466" y="347133"/>
                </a:lnTo>
                <a:lnTo>
                  <a:pt x="152400" y="321733"/>
                </a:lnTo>
                <a:lnTo>
                  <a:pt x="160867" y="304800"/>
                </a:lnTo>
                <a:lnTo>
                  <a:pt x="177800" y="287867"/>
                </a:lnTo>
                <a:lnTo>
                  <a:pt x="194734" y="279400"/>
                </a:lnTo>
                <a:lnTo>
                  <a:pt x="211666" y="262467"/>
                </a:lnTo>
                <a:lnTo>
                  <a:pt x="228600" y="245533"/>
                </a:lnTo>
                <a:lnTo>
                  <a:pt x="245534" y="228600"/>
                </a:lnTo>
                <a:lnTo>
                  <a:pt x="254000" y="211667"/>
                </a:lnTo>
                <a:lnTo>
                  <a:pt x="270934" y="186267"/>
                </a:lnTo>
                <a:lnTo>
                  <a:pt x="279400" y="160867"/>
                </a:lnTo>
                <a:lnTo>
                  <a:pt x="287866" y="135467"/>
                </a:lnTo>
                <a:lnTo>
                  <a:pt x="287866" y="118533"/>
                </a:lnTo>
                <a:lnTo>
                  <a:pt x="296333" y="93133"/>
                </a:lnTo>
                <a:lnTo>
                  <a:pt x="296333" y="76200"/>
                </a:lnTo>
                <a:lnTo>
                  <a:pt x="287866" y="59267"/>
                </a:lnTo>
                <a:lnTo>
                  <a:pt x="287866" y="42333"/>
                </a:lnTo>
                <a:lnTo>
                  <a:pt x="279400" y="25400"/>
                </a:lnTo>
                <a:lnTo>
                  <a:pt x="270934" y="16933"/>
                </a:lnTo>
                <a:lnTo>
                  <a:pt x="262466" y="8467"/>
                </a:lnTo>
                <a:lnTo>
                  <a:pt x="254000" y="0"/>
                </a:lnTo>
                <a:lnTo>
                  <a:pt x="245534" y="0"/>
                </a:lnTo>
                <a:lnTo>
                  <a:pt x="237067" y="0"/>
                </a:lnTo>
                <a:lnTo>
                  <a:pt x="228600" y="8467"/>
                </a:lnTo>
                <a:lnTo>
                  <a:pt x="220133" y="16933"/>
                </a:lnTo>
                <a:lnTo>
                  <a:pt x="211666" y="25400"/>
                </a:lnTo>
                <a:lnTo>
                  <a:pt x="211666" y="42333"/>
                </a:lnTo>
                <a:lnTo>
                  <a:pt x="203200" y="59267"/>
                </a:lnTo>
                <a:lnTo>
                  <a:pt x="203200" y="76200"/>
                </a:lnTo>
                <a:lnTo>
                  <a:pt x="203200" y="101600"/>
                </a:lnTo>
                <a:lnTo>
                  <a:pt x="203200" y="118533"/>
                </a:lnTo>
                <a:lnTo>
                  <a:pt x="211666" y="143933"/>
                </a:lnTo>
                <a:lnTo>
                  <a:pt x="220133" y="169333"/>
                </a:lnTo>
                <a:lnTo>
                  <a:pt x="228600" y="186267"/>
                </a:lnTo>
                <a:lnTo>
                  <a:pt x="237067" y="203200"/>
                </a:lnTo>
                <a:lnTo>
                  <a:pt x="254000" y="220133"/>
                </a:lnTo>
                <a:lnTo>
                  <a:pt x="270934" y="228600"/>
                </a:lnTo>
                <a:lnTo>
                  <a:pt x="287866" y="245533"/>
                </a:lnTo>
                <a:lnTo>
                  <a:pt x="304800" y="245533"/>
                </a:lnTo>
                <a:lnTo>
                  <a:pt x="313267" y="254000"/>
                </a:lnTo>
                <a:lnTo>
                  <a:pt x="330200" y="245533"/>
                </a:lnTo>
                <a:lnTo>
                  <a:pt x="347134" y="245533"/>
                </a:lnTo>
                <a:lnTo>
                  <a:pt x="364066" y="228600"/>
                </a:lnTo>
                <a:lnTo>
                  <a:pt x="381000" y="220133"/>
                </a:lnTo>
                <a:lnTo>
                  <a:pt x="397934" y="203200"/>
                </a:lnTo>
                <a:lnTo>
                  <a:pt x="414866" y="194733"/>
                </a:lnTo>
                <a:lnTo>
                  <a:pt x="423334" y="177800"/>
                </a:lnTo>
                <a:lnTo>
                  <a:pt x="440266" y="169333"/>
                </a:lnTo>
                <a:lnTo>
                  <a:pt x="448733" y="160867"/>
                </a:lnTo>
                <a:lnTo>
                  <a:pt x="457200" y="152400"/>
                </a:lnTo>
                <a:lnTo>
                  <a:pt x="457200" y="143933"/>
                </a:lnTo>
                <a:lnTo>
                  <a:pt x="465667" y="143933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57200" y="135467"/>
                </a:lnTo>
                <a:lnTo>
                  <a:pt x="457200" y="135467"/>
                </a:lnTo>
                <a:lnTo>
                  <a:pt x="448733" y="135467"/>
                </a:lnTo>
                <a:lnTo>
                  <a:pt x="448733" y="135467"/>
                </a:lnTo>
                <a:lnTo>
                  <a:pt x="448733" y="143933"/>
                </a:lnTo>
                <a:lnTo>
                  <a:pt x="440266" y="143933"/>
                </a:lnTo>
                <a:lnTo>
                  <a:pt x="431800" y="152400"/>
                </a:lnTo>
                <a:lnTo>
                  <a:pt x="440266" y="160867"/>
                </a:lnTo>
                <a:lnTo>
                  <a:pt x="431800" y="169333"/>
                </a:lnTo>
                <a:lnTo>
                  <a:pt x="431800" y="177800"/>
                </a:lnTo>
                <a:lnTo>
                  <a:pt x="431800" y="186267"/>
                </a:lnTo>
                <a:lnTo>
                  <a:pt x="431800" y="194733"/>
                </a:lnTo>
                <a:lnTo>
                  <a:pt x="431800" y="203200"/>
                </a:lnTo>
                <a:lnTo>
                  <a:pt x="431800" y="211667"/>
                </a:lnTo>
                <a:lnTo>
                  <a:pt x="431800" y="220133"/>
                </a:lnTo>
                <a:lnTo>
                  <a:pt x="431800" y="228600"/>
                </a:lnTo>
                <a:lnTo>
                  <a:pt x="440266" y="228600"/>
                </a:lnTo>
                <a:lnTo>
                  <a:pt x="440266" y="237067"/>
                </a:lnTo>
                <a:lnTo>
                  <a:pt x="440266" y="245533"/>
                </a:lnTo>
                <a:lnTo>
                  <a:pt x="448733" y="245533"/>
                </a:lnTo>
                <a:lnTo>
                  <a:pt x="457200" y="245533"/>
                </a:lnTo>
                <a:lnTo>
                  <a:pt x="457200" y="245533"/>
                </a:lnTo>
                <a:lnTo>
                  <a:pt x="457200" y="245533"/>
                </a:lnTo>
                <a:lnTo>
                  <a:pt x="474134" y="245533"/>
                </a:lnTo>
                <a:lnTo>
                  <a:pt x="474134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Freeform 2220"/>
          <p:cNvSpPr/>
          <p:nvPr/>
        </p:nvSpPr>
        <p:spPr>
          <a:xfrm>
            <a:off x="4089400" y="5232400"/>
            <a:ext cx="558801" cy="364068"/>
          </a:xfrm>
          <a:custGeom>
            <a:avLst/>
            <a:gdLst/>
            <a:ahLst/>
            <a:cxnLst/>
            <a:rect l="0" t="0" r="0" b="0"/>
            <a:pathLst>
              <a:path w="558801" h="364068">
                <a:moveTo>
                  <a:pt x="76200" y="160867"/>
                </a:moveTo>
                <a:lnTo>
                  <a:pt x="76200" y="160867"/>
                </a:lnTo>
                <a:lnTo>
                  <a:pt x="76200" y="169333"/>
                </a:lnTo>
                <a:lnTo>
                  <a:pt x="84667" y="169333"/>
                </a:lnTo>
                <a:lnTo>
                  <a:pt x="84667" y="169333"/>
                </a:lnTo>
                <a:lnTo>
                  <a:pt x="84667" y="160867"/>
                </a:lnTo>
                <a:lnTo>
                  <a:pt x="84667" y="160867"/>
                </a:lnTo>
                <a:lnTo>
                  <a:pt x="93133" y="160867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101600" y="143933"/>
                </a:lnTo>
                <a:lnTo>
                  <a:pt x="101600" y="143933"/>
                </a:lnTo>
                <a:lnTo>
                  <a:pt x="110067" y="143933"/>
                </a:lnTo>
                <a:lnTo>
                  <a:pt x="110067" y="143933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35467" y="143933"/>
                </a:lnTo>
                <a:lnTo>
                  <a:pt x="143933" y="135467"/>
                </a:lnTo>
                <a:lnTo>
                  <a:pt x="160867" y="127000"/>
                </a:lnTo>
                <a:lnTo>
                  <a:pt x="169333" y="118533"/>
                </a:lnTo>
                <a:lnTo>
                  <a:pt x="186267" y="110067"/>
                </a:lnTo>
                <a:lnTo>
                  <a:pt x="194733" y="93133"/>
                </a:lnTo>
                <a:lnTo>
                  <a:pt x="203200" y="76200"/>
                </a:lnTo>
                <a:lnTo>
                  <a:pt x="211667" y="67733"/>
                </a:lnTo>
                <a:lnTo>
                  <a:pt x="211667" y="50800"/>
                </a:lnTo>
                <a:lnTo>
                  <a:pt x="220133" y="42333"/>
                </a:lnTo>
                <a:lnTo>
                  <a:pt x="220133" y="25400"/>
                </a:lnTo>
                <a:lnTo>
                  <a:pt x="220133" y="16933"/>
                </a:lnTo>
                <a:lnTo>
                  <a:pt x="211667" y="8467"/>
                </a:lnTo>
                <a:lnTo>
                  <a:pt x="211667" y="8467"/>
                </a:lnTo>
                <a:lnTo>
                  <a:pt x="211667" y="0"/>
                </a:lnTo>
                <a:lnTo>
                  <a:pt x="203200" y="0"/>
                </a:lnTo>
                <a:lnTo>
                  <a:pt x="194733" y="0"/>
                </a:lnTo>
                <a:lnTo>
                  <a:pt x="194733" y="8467"/>
                </a:lnTo>
                <a:lnTo>
                  <a:pt x="186267" y="8467"/>
                </a:lnTo>
                <a:lnTo>
                  <a:pt x="186267" y="25400"/>
                </a:lnTo>
                <a:lnTo>
                  <a:pt x="186267" y="33867"/>
                </a:lnTo>
                <a:lnTo>
                  <a:pt x="186267" y="50800"/>
                </a:lnTo>
                <a:lnTo>
                  <a:pt x="194733" y="67733"/>
                </a:lnTo>
                <a:lnTo>
                  <a:pt x="203200" y="84667"/>
                </a:lnTo>
                <a:lnTo>
                  <a:pt x="211667" y="110067"/>
                </a:lnTo>
                <a:lnTo>
                  <a:pt x="220133" y="127000"/>
                </a:lnTo>
                <a:lnTo>
                  <a:pt x="228600" y="152400"/>
                </a:lnTo>
                <a:lnTo>
                  <a:pt x="237067" y="169333"/>
                </a:lnTo>
                <a:lnTo>
                  <a:pt x="237067" y="194733"/>
                </a:lnTo>
                <a:lnTo>
                  <a:pt x="245533" y="211667"/>
                </a:lnTo>
                <a:lnTo>
                  <a:pt x="245533" y="237067"/>
                </a:lnTo>
                <a:lnTo>
                  <a:pt x="245533" y="254000"/>
                </a:lnTo>
                <a:lnTo>
                  <a:pt x="245533" y="262467"/>
                </a:lnTo>
                <a:lnTo>
                  <a:pt x="237067" y="279400"/>
                </a:lnTo>
                <a:lnTo>
                  <a:pt x="220133" y="287867"/>
                </a:lnTo>
                <a:lnTo>
                  <a:pt x="203200" y="296333"/>
                </a:lnTo>
                <a:lnTo>
                  <a:pt x="186267" y="313267"/>
                </a:lnTo>
                <a:lnTo>
                  <a:pt x="160867" y="313267"/>
                </a:lnTo>
                <a:lnTo>
                  <a:pt x="143933" y="321733"/>
                </a:lnTo>
                <a:lnTo>
                  <a:pt x="118533" y="321733"/>
                </a:lnTo>
                <a:lnTo>
                  <a:pt x="93133" y="330200"/>
                </a:lnTo>
                <a:lnTo>
                  <a:pt x="76200" y="330200"/>
                </a:lnTo>
                <a:lnTo>
                  <a:pt x="50800" y="330200"/>
                </a:lnTo>
                <a:lnTo>
                  <a:pt x="33867" y="330200"/>
                </a:lnTo>
                <a:lnTo>
                  <a:pt x="25400" y="330200"/>
                </a:lnTo>
                <a:lnTo>
                  <a:pt x="16933" y="330200"/>
                </a:lnTo>
                <a:lnTo>
                  <a:pt x="8467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25400" y="330200"/>
                </a:lnTo>
                <a:lnTo>
                  <a:pt x="33867" y="330200"/>
                </a:lnTo>
                <a:lnTo>
                  <a:pt x="50800" y="321733"/>
                </a:lnTo>
                <a:lnTo>
                  <a:pt x="67733" y="321733"/>
                </a:lnTo>
                <a:lnTo>
                  <a:pt x="84667" y="313267"/>
                </a:lnTo>
                <a:lnTo>
                  <a:pt x="101600" y="313267"/>
                </a:lnTo>
                <a:lnTo>
                  <a:pt x="118533" y="304800"/>
                </a:lnTo>
                <a:lnTo>
                  <a:pt x="135467" y="296333"/>
                </a:lnTo>
                <a:lnTo>
                  <a:pt x="152400" y="279400"/>
                </a:lnTo>
                <a:lnTo>
                  <a:pt x="169333" y="270933"/>
                </a:lnTo>
                <a:lnTo>
                  <a:pt x="186267" y="254000"/>
                </a:lnTo>
                <a:lnTo>
                  <a:pt x="203200" y="237067"/>
                </a:lnTo>
                <a:lnTo>
                  <a:pt x="220133" y="228600"/>
                </a:lnTo>
                <a:lnTo>
                  <a:pt x="237067" y="211667"/>
                </a:lnTo>
                <a:lnTo>
                  <a:pt x="245533" y="194733"/>
                </a:lnTo>
                <a:lnTo>
                  <a:pt x="254000" y="177800"/>
                </a:lnTo>
                <a:lnTo>
                  <a:pt x="262467" y="160867"/>
                </a:lnTo>
                <a:lnTo>
                  <a:pt x="270933" y="143933"/>
                </a:lnTo>
                <a:lnTo>
                  <a:pt x="270933" y="127000"/>
                </a:lnTo>
                <a:lnTo>
                  <a:pt x="270933" y="110067"/>
                </a:lnTo>
                <a:lnTo>
                  <a:pt x="270933" y="101600"/>
                </a:lnTo>
                <a:lnTo>
                  <a:pt x="270933" y="84667"/>
                </a:lnTo>
                <a:lnTo>
                  <a:pt x="270933" y="76200"/>
                </a:lnTo>
                <a:lnTo>
                  <a:pt x="270933" y="76200"/>
                </a:lnTo>
                <a:lnTo>
                  <a:pt x="270933" y="67733"/>
                </a:lnTo>
                <a:lnTo>
                  <a:pt x="262467" y="67733"/>
                </a:lnTo>
                <a:lnTo>
                  <a:pt x="262467" y="76200"/>
                </a:lnTo>
                <a:lnTo>
                  <a:pt x="262467" y="76200"/>
                </a:lnTo>
                <a:lnTo>
                  <a:pt x="262467" y="84667"/>
                </a:lnTo>
                <a:lnTo>
                  <a:pt x="262467" y="101600"/>
                </a:lnTo>
                <a:lnTo>
                  <a:pt x="262467" y="118533"/>
                </a:lnTo>
                <a:lnTo>
                  <a:pt x="262467" y="143933"/>
                </a:lnTo>
                <a:lnTo>
                  <a:pt x="270933" y="160867"/>
                </a:lnTo>
                <a:lnTo>
                  <a:pt x="270933" y="186267"/>
                </a:lnTo>
                <a:lnTo>
                  <a:pt x="270933" y="203200"/>
                </a:lnTo>
                <a:lnTo>
                  <a:pt x="279400" y="228600"/>
                </a:lnTo>
                <a:lnTo>
                  <a:pt x="279400" y="254000"/>
                </a:lnTo>
                <a:lnTo>
                  <a:pt x="279400" y="270933"/>
                </a:lnTo>
                <a:lnTo>
                  <a:pt x="287867" y="296333"/>
                </a:lnTo>
                <a:lnTo>
                  <a:pt x="287867" y="313267"/>
                </a:lnTo>
                <a:lnTo>
                  <a:pt x="287867" y="330200"/>
                </a:lnTo>
                <a:lnTo>
                  <a:pt x="287867" y="338667"/>
                </a:lnTo>
                <a:lnTo>
                  <a:pt x="287867" y="347133"/>
                </a:lnTo>
                <a:lnTo>
                  <a:pt x="287867" y="347133"/>
                </a:lnTo>
                <a:lnTo>
                  <a:pt x="287867" y="347133"/>
                </a:lnTo>
                <a:lnTo>
                  <a:pt x="287867" y="347133"/>
                </a:lnTo>
                <a:lnTo>
                  <a:pt x="287867" y="347133"/>
                </a:lnTo>
                <a:lnTo>
                  <a:pt x="287867" y="338667"/>
                </a:lnTo>
                <a:lnTo>
                  <a:pt x="287867" y="330200"/>
                </a:lnTo>
                <a:lnTo>
                  <a:pt x="287867" y="321733"/>
                </a:lnTo>
                <a:lnTo>
                  <a:pt x="287867" y="304800"/>
                </a:lnTo>
                <a:lnTo>
                  <a:pt x="287867" y="287867"/>
                </a:lnTo>
                <a:lnTo>
                  <a:pt x="296333" y="270933"/>
                </a:lnTo>
                <a:lnTo>
                  <a:pt x="296333" y="254000"/>
                </a:lnTo>
                <a:lnTo>
                  <a:pt x="304800" y="237067"/>
                </a:lnTo>
                <a:lnTo>
                  <a:pt x="313267" y="220133"/>
                </a:lnTo>
                <a:lnTo>
                  <a:pt x="321733" y="211667"/>
                </a:lnTo>
                <a:lnTo>
                  <a:pt x="330200" y="203200"/>
                </a:lnTo>
                <a:lnTo>
                  <a:pt x="338667" y="194733"/>
                </a:lnTo>
                <a:lnTo>
                  <a:pt x="347133" y="186267"/>
                </a:lnTo>
                <a:lnTo>
                  <a:pt x="355600" y="186267"/>
                </a:lnTo>
                <a:lnTo>
                  <a:pt x="355600" y="186267"/>
                </a:lnTo>
                <a:lnTo>
                  <a:pt x="364067" y="194733"/>
                </a:lnTo>
                <a:lnTo>
                  <a:pt x="372533" y="203200"/>
                </a:lnTo>
                <a:lnTo>
                  <a:pt x="381000" y="211667"/>
                </a:lnTo>
                <a:lnTo>
                  <a:pt x="381000" y="220133"/>
                </a:lnTo>
                <a:lnTo>
                  <a:pt x="389467" y="237067"/>
                </a:lnTo>
                <a:lnTo>
                  <a:pt x="389467" y="254000"/>
                </a:lnTo>
                <a:lnTo>
                  <a:pt x="389467" y="270933"/>
                </a:lnTo>
                <a:lnTo>
                  <a:pt x="397933" y="287867"/>
                </a:lnTo>
                <a:lnTo>
                  <a:pt x="397933" y="304800"/>
                </a:lnTo>
                <a:lnTo>
                  <a:pt x="397933" y="321733"/>
                </a:lnTo>
                <a:lnTo>
                  <a:pt x="406400" y="338667"/>
                </a:lnTo>
                <a:lnTo>
                  <a:pt x="414867" y="347133"/>
                </a:lnTo>
                <a:lnTo>
                  <a:pt x="423333" y="355600"/>
                </a:lnTo>
                <a:lnTo>
                  <a:pt x="431800" y="364067"/>
                </a:lnTo>
                <a:lnTo>
                  <a:pt x="448733" y="364067"/>
                </a:lnTo>
                <a:lnTo>
                  <a:pt x="457200" y="364067"/>
                </a:lnTo>
                <a:lnTo>
                  <a:pt x="474133" y="364067"/>
                </a:lnTo>
                <a:lnTo>
                  <a:pt x="482600" y="355600"/>
                </a:lnTo>
                <a:lnTo>
                  <a:pt x="499533" y="355600"/>
                </a:lnTo>
                <a:lnTo>
                  <a:pt x="508000" y="347133"/>
                </a:lnTo>
                <a:lnTo>
                  <a:pt x="524933" y="330200"/>
                </a:lnTo>
                <a:lnTo>
                  <a:pt x="533400" y="313267"/>
                </a:lnTo>
                <a:lnTo>
                  <a:pt x="541867" y="296333"/>
                </a:lnTo>
                <a:lnTo>
                  <a:pt x="550333" y="279400"/>
                </a:lnTo>
                <a:lnTo>
                  <a:pt x="558800" y="262467"/>
                </a:lnTo>
                <a:lnTo>
                  <a:pt x="558800" y="245533"/>
                </a:lnTo>
                <a:lnTo>
                  <a:pt x="558800" y="228600"/>
                </a:lnTo>
                <a:lnTo>
                  <a:pt x="558800" y="220133"/>
                </a:lnTo>
                <a:lnTo>
                  <a:pt x="558800" y="211667"/>
                </a:lnTo>
                <a:lnTo>
                  <a:pt x="550333" y="203200"/>
                </a:lnTo>
                <a:lnTo>
                  <a:pt x="541867" y="194733"/>
                </a:lnTo>
                <a:lnTo>
                  <a:pt x="533400" y="194733"/>
                </a:lnTo>
                <a:lnTo>
                  <a:pt x="524933" y="203200"/>
                </a:lnTo>
                <a:lnTo>
                  <a:pt x="508000" y="203200"/>
                </a:lnTo>
                <a:lnTo>
                  <a:pt x="499533" y="211667"/>
                </a:lnTo>
                <a:lnTo>
                  <a:pt x="491067" y="228600"/>
                </a:lnTo>
                <a:lnTo>
                  <a:pt x="491067" y="245533"/>
                </a:lnTo>
                <a:lnTo>
                  <a:pt x="482600" y="262467"/>
                </a:lnTo>
                <a:lnTo>
                  <a:pt x="482600" y="279400"/>
                </a:lnTo>
                <a:lnTo>
                  <a:pt x="482600" y="296333"/>
                </a:lnTo>
                <a:lnTo>
                  <a:pt x="482600" y="313267"/>
                </a:lnTo>
                <a:lnTo>
                  <a:pt x="491067" y="330200"/>
                </a:lnTo>
                <a:lnTo>
                  <a:pt x="499533" y="338667"/>
                </a:lnTo>
                <a:lnTo>
                  <a:pt x="508000" y="347133"/>
                </a:lnTo>
                <a:lnTo>
                  <a:pt x="524933" y="347133"/>
                </a:lnTo>
                <a:lnTo>
                  <a:pt x="524933" y="347133"/>
                </a:lnTo>
                <a:lnTo>
                  <a:pt x="541867" y="347133"/>
                </a:lnTo>
                <a:lnTo>
                  <a:pt x="541867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Freeform 2221"/>
          <p:cNvSpPr/>
          <p:nvPr/>
        </p:nvSpPr>
        <p:spPr>
          <a:xfrm>
            <a:off x="4851400" y="5240867"/>
            <a:ext cx="254001" cy="372534"/>
          </a:xfrm>
          <a:custGeom>
            <a:avLst/>
            <a:gdLst/>
            <a:ahLst/>
            <a:cxnLst/>
            <a:rect l="0" t="0" r="0" b="0"/>
            <a:pathLst>
              <a:path w="254001" h="372534">
                <a:moveTo>
                  <a:pt x="169333" y="228600"/>
                </a:moveTo>
                <a:lnTo>
                  <a:pt x="169333" y="228600"/>
                </a:lnTo>
                <a:lnTo>
                  <a:pt x="169333" y="237066"/>
                </a:lnTo>
                <a:lnTo>
                  <a:pt x="169333" y="237066"/>
                </a:lnTo>
                <a:lnTo>
                  <a:pt x="169333" y="237066"/>
                </a:lnTo>
                <a:lnTo>
                  <a:pt x="169333" y="237066"/>
                </a:lnTo>
                <a:lnTo>
                  <a:pt x="160867" y="237066"/>
                </a:lnTo>
                <a:lnTo>
                  <a:pt x="160867" y="228600"/>
                </a:lnTo>
                <a:lnTo>
                  <a:pt x="143933" y="220133"/>
                </a:lnTo>
                <a:lnTo>
                  <a:pt x="135467" y="211666"/>
                </a:lnTo>
                <a:lnTo>
                  <a:pt x="118533" y="211666"/>
                </a:lnTo>
                <a:lnTo>
                  <a:pt x="101600" y="211666"/>
                </a:lnTo>
                <a:lnTo>
                  <a:pt x="84667" y="211666"/>
                </a:lnTo>
                <a:lnTo>
                  <a:pt x="67733" y="211666"/>
                </a:lnTo>
                <a:lnTo>
                  <a:pt x="50800" y="220133"/>
                </a:lnTo>
                <a:lnTo>
                  <a:pt x="33867" y="228600"/>
                </a:lnTo>
                <a:lnTo>
                  <a:pt x="25400" y="245533"/>
                </a:lnTo>
                <a:lnTo>
                  <a:pt x="16933" y="262466"/>
                </a:lnTo>
                <a:lnTo>
                  <a:pt x="8467" y="279400"/>
                </a:lnTo>
                <a:lnTo>
                  <a:pt x="0" y="296333"/>
                </a:lnTo>
                <a:lnTo>
                  <a:pt x="0" y="313266"/>
                </a:lnTo>
                <a:lnTo>
                  <a:pt x="8467" y="330200"/>
                </a:lnTo>
                <a:lnTo>
                  <a:pt x="16933" y="347133"/>
                </a:lnTo>
                <a:lnTo>
                  <a:pt x="25400" y="355600"/>
                </a:lnTo>
                <a:lnTo>
                  <a:pt x="33867" y="364066"/>
                </a:lnTo>
                <a:lnTo>
                  <a:pt x="50800" y="372533"/>
                </a:lnTo>
                <a:lnTo>
                  <a:pt x="59267" y="372533"/>
                </a:lnTo>
                <a:lnTo>
                  <a:pt x="76200" y="364066"/>
                </a:lnTo>
                <a:lnTo>
                  <a:pt x="84667" y="355600"/>
                </a:lnTo>
                <a:lnTo>
                  <a:pt x="101600" y="347133"/>
                </a:lnTo>
                <a:lnTo>
                  <a:pt x="110067" y="330200"/>
                </a:lnTo>
                <a:lnTo>
                  <a:pt x="118533" y="304800"/>
                </a:lnTo>
                <a:lnTo>
                  <a:pt x="127000" y="287866"/>
                </a:lnTo>
                <a:lnTo>
                  <a:pt x="135467" y="254000"/>
                </a:lnTo>
                <a:lnTo>
                  <a:pt x="143933" y="228600"/>
                </a:lnTo>
                <a:lnTo>
                  <a:pt x="143933" y="194733"/>
                </a:lnTo>
                <a:lnTo>
                  <a:pt x="143933" y="169333"/>
                </a:lnTo>
                <a:lnTo>
                  <a:pt x="152400" y="135466"/>
                </a:lnTo>
                <a:lnTo>
                  <a:pt x="152400" y="110066"/>
                </a:lnTo>
                <a:lnTo>
                  <a:pt x="152400" y="84666"/>
                </a:lnTo>
                <a:lnTo>
                  <a:pt x="152400" y="59266"/>
                </a:lnTo>
                <a:lnTo>
                  <a:pt x="160867" y="42333"/>
                </a:lnTo>
                <a:lnTo>
                  <a:pt x="160867" y="25400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33866"/>
                </a:lnTo>
                <a:lnTo>
                  <a:pt x="152400" y="50800"/>
                </a:lnTo>
                <a:lnTo>
                  <a:pt x="143933" y="76200"/>
                </a:lnTo>
                <a:lnTo>
                  <a:pt x="143933" y="101600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27000" y="177800"/>
                </a:lnTo>
                <a:lnTo>
                  <a:pt x="127000" y="203200"/>
                </a:lnTo>
                <a:lnTo>
                  <a:pt x="127000" y="228600"/>
                </a:lnTo>
                <a:lnTo>
                  <a:pt x="135467" y="254000"/>
                </a:lnTo>
                <a:lnTo>
                  <a:pt x="135467" y="279400"/>
                </a:lnTo>
                <a:lnTo>
                  <a:pt x="143933" y="296333"/>
                </a:lnTo>
                <a:lnTo>
                  <a:pt x="160867" y="321733"/>
                </a:lnTo>
                <a:lnTo>
                  <a:pt x="177800" y="330200"/>
                </a:lnTo>
                <a:lnTo>
                  <a:pt x="186267" y="338666"/>
                </a:lnTo>
                <a:lnTo>
                  <a:pt x="203200" y="347133"/>
                </a:lnTo>
                <a:lnTo>
                  <a:pt x="220133" y="355600"/>
                </a:lnTo>
                <a:lnTo>
                  <a:pt x="228600" y="347133"/>
                </a:lnTo>
                <a:lnTo>
                  <a:pt x="245533" y="338666"/>
                </a:lnTo>
                <a:lnTo>
                  <a:pt x="245533" y="338666"/>
                </a:lnTo>
                <a:lnTo>
                  <a:pt x="254000" y="330200"/>
                </a:lnTo>
                <a:lnTo>
                  <a:pt x="2540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3" name="Freeform 2222"/>
          <p:cNvSpPr/>
          <p:nvPr/>
        </p:nvSpPr>
        <p:spPr>
          <a:xfrm>
            <a:off x="5147733" y="5444067"/>
            <a:ext cx="1" cy="143934"/>
          </a:xfrm>
          <a:custGeom>
            <a:avLst/>
            <a:gdLst/>
            <a:ahLst/>
            <a:cxnLst/>
            <a:rect l="0" t="0" r="0" b="0"/>
            <a:pathLst>
              <a:path w="1" h="143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Freeform 2223"/>
          <p:cNvSpPr/>
          <p:nvPr/>
        </p:nvSpPr>
        <p:spPr>
          <a:xfrm>
            <a:off x="5156200" y="5393267"/>
            <a:ext cx="25401" cy="33867"/>
          </a:xfrm>
          <a:custGeom>
            <a:avLst/>
            <a:gdLst/>
            <a:ahLst/>
            <a:cxnLst/>
            <a:rect l="0" t="0" r="0" b="0"/>
            <a:pathLst>
              <a:path w="25401" h="33867">
                <a:moveTo>
                  <a:pt x="0" y="33866"/>
                </a:move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Freeform 2224"/>
          <p:cNvSpPr/>
          <p:nvPr/>
        </p:nvSpPr>
        <p:spPr>
          <a:xfrm>
            <a:off x="5215467" y="5435600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84666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0" y="160867"/>
                </a:lnTo>
                <a:lnTo>
                  <a:pt x="8466" y="169333"/>
                </a:lnTo>
                <a:lnTo>
                  <a:pt x="16933" y="1778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3" y="152400"/>
                </a:lnTo>
                <a:lnTo>
                  <a:pt x="50800" y="143933"/>
                </a:lnTo>
                <a:lnTo>
                  <a:pt x="50800" y="127000"/>
                </a:lnTo>
                <a:lnTo>
                  <a:pt x="59266" y="110067"/>
                </a:lnTo>
                <a:lnTo>
                  <a:pt x="67733" y="93133"/>
                </a:lnTo>
                <a:lnTo>
                  <a:pt x="67733" y="76200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33867"/>
                </a:lnTo>
                <a:lnTo>
                  <a:pt x="84666" y="25400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25400"/>
                </a:lnTo>
                <a:lnTo>
                  <a:pt x="84666" y="33867"/>
                </a:lnTo>
                <a:lnTo>
                  <a:pt x="84666" y="42333"/>
                </a:lnTo>
                <a:lnTo>
                  <a:pt x="84666" y="59267"/>
                </a:lnTo>
                <a:lnTo>
                  <a:pt x="84666" y="76200"/>
                </a:lnTo>
                <a:lnTo>
                  <a:pt x="84666" y="93133"/>
                </a:lnTo>
                <a:lnTo>
                  <a:pt x="84666" y="110067"/>
                </a:lnTo>
                <a:lnTo>
                  <a:pt x="84666" y="127000"/>
                </a:lnTo>
                <a:lnTo>
                  <a:pt x="93133" y="135467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27000" y="160867"/>
                </a:lnTo>
                <a:lnTo>
                  <a:pt x="135466" y="160867"/>
                </a:lnTo>
                <a:lnTo>
                  <a:pt x="143933" y="160867"/>
                </a:lnTo>
                <a:lnTo>
                  <a:pt x="143933" y="160867"/>
                </a:lnTo>
                <a:lnTo>
                  <a:pt x="152400" y="152400"/>
                </a:lnTo>
                <a:lnTo>
                  <a:pt x="15240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Freeform 2225"/>
          <p:cNvSpPr/>
          <p:nvPr/>
        </p:nvSpPr>
        <p:spPr>
          <a:xfrm>
            <a:off x="5401733" y="5444067"/>
            <a:ext cx="127001" cy="355601"/>
          </a:xfrm>
          <a:custGeom>
            <a:avLst/>
            <a:gdLst/>
            <a:ahLst/>
            <a:cxnLst/>
            <a:rect l="0" t="0" r="0" b="0"/>
            <a:pathLst>
              <a:path w="127001" h="355601">
                <a:moveTo>
                  <a:pt x="101600" y="16933"/>
                </a:moveTo>
                <a:lnTo>
                  <a:pt x="101600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93134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4" y="8466"/>
                </a:lnTo>
                <a:lnTo>
                  <a:pt x="33867" y="25400"/>
                </a:lnTo>
                <a:lnTo>
                  <a:pt x="25400" y="33866"/>
                </a:lnTo>
                <a:lnTo>
                  <a:pt x="16934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43933"/>
                </a:lnTo>
                <a:lnTo>
                  <a:pt x="16934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42334" y="135466"/>
                </a:lnTo>
                <a:lnTo>
                  <a:pt x="50800" y="127000"/>
                </a:lnTo>
                <a:lnTo>
                  <a:pt x="59267" y="118533"/>
                </a:lnTo>
                <a:lnTo>
                  <a:pt x="59267" y="110066"/>
                </a:lnTo>
                <a:lnTo>
                  <a:pt x="67734" y="93133"/>
                </a:lnTo>
                <a:lnTo>
                  <a:pt x="67734" y="76200"/>
                </a:lnTo>
                <a:lnTo>
                  <a:pt x="76200" y="67733"/>
                </a:lnTo>
                <a:lnTo>
                  <a:pt x="76200" y="50800"/>
                </a:lnTo>
                <a:lnTo>
                  <a:pt x="84667" y="42333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84667" y="42333"/>
                </a:lnTo>
                <a:lnTo>
                  <a:pt x="93134" y="50800"/>
                </a:lnTo>
                <a:lnTo>
                  <a:pt x="93134" y="67733"/>
                </a:lnTo>
                <a:lnTo>
                  <a:pt x="93134" y="76200"/>
                </a:lnTo>
                <a:lnTo>
                  <a:pt x="101600" y="93133"/>
                </a:lnTo>
                <a:lnTo>
                  <a:pt x="101600" y="110066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18534" y="160866"/>
                </a:lnTo>
                <a:lnTo>
                  <a:pt x="118534" y="186266"/>
                </a:lnTo>
                <a:lnTo>
                  <a:pt x="127000" y="203200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27000" y="270933"/>
                </a:lnTo>
                <a:lnTo>
                  <a:pt x="127000" y="287866"/>
                </a:lnTo>
                <a:lnTo>
                  <a:pt x="118534" y="304800"/>
                </a:lnTo>
                <a:lnTo>
                  <a:pt x="110067" y="313266"/>
                </a:lnTo>
                <a:lnTo>
                  <a:pt x="101600" y="330200"/>
                </a:lnTo>
                <a:lnTo>
                  <a:pt x="84667" y="338666"/>
                </a:lnTo>
                <a:lnTo>
                  <a:pt x="76200" y="347133"/>
                </a:lnTo>
                <a:lnTo>
                  <a:pt x="59267" y="355600"/>
                </a:lnTo>
                <a:lnTo>
                  <a:pt x="50800" y="355600"/>
                </a:lnTo>
                <a:lnTo>
                  <a:pt x="42334" y="355600"/>
                </a:lnTo>
                <a:lnTo>
                  <a:pt x="25400" y="355600"/>
                </a:lnTo>
                <a:lnTo>
                  <a:pt x="25400" y="347133"/>
                </a:lnTo>
                <a:lnTo>
                  <a:pt x="16934" y="338666"/>
                </a:lnTo>
                <a:lnTo>
                  <a:pt x="16934" y="3217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87866"/>
                </a:lnTo>
                <a:lnTo>
                  <a:pt x="25400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Freeform 2226"/>
          <p:cNvSpPr/>
          <p:nvPr/>
        </p:nvSpPr>
        <p:spPr>
          <a:xfrm>
            <a:off x="5579533" y="5444067"/>
            <a:ext cx="135468" cy="177801"/>
          </a:xfrm>
          <a:custGeom>
            <a:avLst/>
            <a:gdLst/>
            <a:ahLst/>
            <a:cxnLst/>
            <a:rect l="0" t="0" r="0" b="0"/>
            <a:pathLst>
              <a:path w="135468" h="1778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8467" y="59266"/>
                </a:lnTo>
                <a:lnTo>
                  <a:pt x="16934" y="59266"/>
                </a:lnTo>
                <a:lnTo>
                  <a:pt x="33867" y="67733"/>
                </a:lnTo>
                <a:lnTo>
                  <a:pt x="42334" y="67733"/>
                </a:lnTo>
                <a:lnTo>
                  <a:pt x="59267" y="67733"/>
                </a:lnTo>
                <a:lnTo>
                  <a:pt x="76200" y="76200"/>
                </a:lnTo>
                <a:lnTo>
                  <a:pt x="93134" y="84666"/>
                </a:lnTo>
                <a:lnTo>
                  <a:pt x="101600" y="84666"/>
                </a:lnTo>
                <a:lnTo>
                  <a:pt x="118534" y="93133"/>
                </a:lnTo>
                <a:lnTo>
                  <a:pt x="127000" y="101600"/>
                </a:lnTo>
                <a:lnTo>
                  <a:pt x="135467" y="110066"/>
                </a:lnTo>
                <a:lnTo>
                  <a:pt x="135467" y="118533"/>
                </a:lnTo>
                <a:lnTo>
                  <a:pt x="135467" y="127000"/>
                </a:lnTo>
                <a:lnTo>
                  <a:pt x="135467" y="135466"/>
                </a:lnTo>
                <a:lnTo>
                  <a:pt x="118534" y="152400"/>
                </a:lnTo>
                <a:lnTo>
                  <a:pt x="110067" y="160866"/>
                </a:lnTo>
                <a:lnTo>
                  <a:pt x="101600" y="169333"/>
                </a:lnTo>
                <a:lnTo>
                  <a:pt x="93134" y="169333"/>
                </a:lnTo>
                <a:lnTo>
                  <a:pt x="67734" y="177800"/>
                </a:lnTo>
                <a:lnTo>
                  <a:pt x="59267" y="177800"/>
                </a:lnTo>
                <a:lnTo>
                  <a:pt x="50800" y="177800"/>
                </a:lnTo>
                <a:lnTo>
                  <a:pt x="50800" y="177800"/>
                </a:lnTo>
                <a:lnTo>
                  <a:pt x="42334" y="177800"/>
                </a:lnTo>
                <a:lnTo>
                  <a:pt x="50800" y="169333"/>
                </a:lnTo>
                <a:lnTo>
                  <a:pt x="50800" y="160866"/>
                </a:lnTo>
                <a:lnTo>
                  <a:pt x="50800" y="160866"/>
                </a:lnTo>
                <a:lnTo>
                  <a:pt x="59267" y="143933"/>
                </a:lnTo>
                <a:lnTo>
                  <a:pt x="592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Freeform 2227"/>
          <p:cNvSpPr/>
          <p:nvPr/>
        </p:nvSpPr>
        <p:spPr>
          <a:xfrm>
            <a:off x="5969000" y="5376333"/>
            <a:ext cx="541867" cy="228601"/>
          </a:xfrm>
          <a:custGeom>
            <a:avLst/>
            <a:gdLst/>
            <a:ahLst/>
            <a:cxnLst/>
            <a:rect l="0" t="0" r="0" b="0"/>
            <a:pathLst>
              <a:path w="541867" h="228601">
                <a:moveTo>
                  <a:pt x="84667" y="59267"/>
                </a:moveTo>
                <a:lnTo>
                  <a:pt x="84667" y="50800"/>
                </a:lnTo>
                <a:lnTo>
                  <a:pt x="93133" y="50800"/>
                </a:lnTo>
                <a:lnTo>
                  <a:pt x="93133" y="42334"/>
                </a:lnTo>
                <a:lnTo>
                  <a:pt x="101600" y="42334"/>
                </a:lnTo>
                <a:lnTo>
                  <a:pt x="101600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7" y="8467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3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8467" y="194734"/>
                </a:lnTo>
                <a:lnTo>
                  <a:pt x="8467" y="211667"/>
                </a:lnTo>
                <a:lnTo>
                  <a:pt x="16933" y="220134"/>
                </a:lnTo>
                <a:lnTo>
                  <a:pt x="25400" y="228600"/>
                </a:lnTo>
                <a:lnTo>
                  <a:pt x="33867" y="228600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3" y="220134"/>
                </a:lnTo>
                <a:lnTo>
                  <a:pt x="84667" y="211667"/>
                </a:lnTo>
                <a:lnTo>
                  <a:pt x="93133" y="194734"/>
                </a:lnTo>
                <a:lnTo>
                  <a:pt x="101600" y="177800"/>
                </a:lnTo>
                <a:lnTo>
                  <a:pt x="110067" y="160867"/>
                </a:lnTo>
                <a:lnTo>
                  <a:pt x="110067" y="135467"/>
                </a:lnTo>
                <a:lnTo>
                  <a:pt x="118533" y="118534"/>
                </a:lnTo>
                <a:lnTo>
                  <a:pt x="127000" y="93134"/>
                </a:lnTo>
                <a:lnTo>
                  <a:pt x="127000" y="76200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42334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42334"/>
                </a:lnTo>
                <a:lnTo>
                  <a:pt x="135467" y="50800"/>
                </a:lnTo>
                <a:lnTo>
                  <a:pt x="135467" y="67734"/>
                </a:lnTo>
                <a:lnTo>
                  <a:pt x="135467" y="84667"/>
                </a:lnTo>
                <a:lnTo>
                  <a:pt x="135467" y="110067"/>
                </a:lnTo>
                <a:lnTo>
                  <a:pt x="135467" y="135467"/>
                </a:lnTo>
                <a:lnTo>
                  <a:pt x="143933" y="152400"/>
                </a:lnTo>
                <a:lnTo>
                  <a:pt x="152400" y="169334"/>
                </a:lnTo>
                <a:lnTo>
                  <a:pt x="160867" y="186267"/>
                </a:lnTo>
                <a:lnTo>
                  <a:pt x="160867" y="194734"/>
                </a:lnTo>
                <a:lnTo>
                  <a:pt x="169333" y="211667"/>
                </a:lnTo>
                <a:lnTo>
                  <a:pt x="177800" y="211667"/>
                </a:lnTo>
                <a:lnTo>
                  <a:pt x="186267" y="220134"/>
                </a:lnTo>
                <a:lnTo>
                  <a:pt x="194733" y="220134"/>
                </a:lnTo>
                <a:lnTo>
                  <a:pt x="194733" y="220134"/>
                </a:lnTo>
                <a:lnTo>
                  <a:pt x="203200" y="211667"/>
                </a:lnTo>
                <a:lnTo>
                  <a:pt x="203200" y="203200"/>
                </a:lnTo>
                <a:lnTo>
                  <a:pt x="211667" y="194734"/>
                </a:lnTo>
                <a:lnTo>
                  <a:pt x="211667" y="177800"/>
                </a:lnTo>
                <a:lnTo>
                  <a:pt x="220133" y="160867"/>
                </a:lnTo>
                <a:lnTo>
                  <a:pt x="220133" y="143934"/>
                </a:lnTo>
                <a:lnTo>
                  <a:pt x="228600" y="118534"/>
                </a:lnTo>
                <a:lnTo>
                  <a:pt x="228600" y="93134"/>
                </a:lnTo>
                <a:lnTo>
                  <a:pt x="228600" y="76200"/>
                </a:lnTo>
                <a:lnTo>
                  <a:pt x="237067" y="50800"/>
                </a:lnTo>
                <a:lnTo>
                  <a:pt x="237067" y="33867"/>
                </a:lnTo>
                <a:lnTo>
                  <a:pt x="237067" y="25400"/>
                </a:lnTo>
                <a:lnTo>
                  <a:pt x="237067" y="16934"/>
                </a:lnTo>
                <a:lnTo>
                  <a:pt x="237067" y="8467"/>
                </a:lnTo>
                <a:lnTo>
                  <a:pt x="237067" y="8467"/>
                </a:lnTo>
                <a:lnTo>
                  <a:pt x="237067" y="8467"/>
                </a:lnTo>
                <a:lnTo>
                  <a:pt x="237067" y="0"/>
                </a:lnTo>
                <a:lnTo>
                  <a:pt x="237067" y="8467"/>
                </a:lnTo>
                <a:lnTo>
                  <a:pt x="245533" y="8467"/>
                </a:lnTo>
                <a:lnTo>
                  <a:pt x="254000" y="8467"/>
                </a:lnTo>
                <a:lnTo>
                  <a:pt x="262467" y="16934"/>
                </a:lnTo>
                <a:lnTo>
                  <a:pt x="279400" y="25400"/>
                </a:lnTo>
                <a:lnTo>
                  <a:pt x="296333" y="33867"/>
                </a:lnTo>
                <a:lnTo>
                  <a:pt x="304800" y="42334"/>
                </a:lnTo>
                <a:lnTo>
                  <a:pt x="321733" y="42334"/>
                </a:lnTo>
                <a:lnTo>
                  <a:pt x="330200" y="50800"/>
                </a:lnTo>
                <a:lnTo>
                  <a:pt x="338667" y="59267"/>
                </a:lnTo>
                <a:lnTo>
                  <a:pt x="347133" y="67734"/>
                </a:lnTo>
                <a:lnTo>
                  <a:pt x="347133" y="76200"/>
                </a:lnTo>
                <a:lnTo>
                  <a:pt x="355600" y="76200"/>
                </a:lnTo>
                <a:lnTo>
                  <a:pt x="355600" y="84667"/>
                </a:lnTo>
                <a:lnTo>
                  <a:pt x="347133" y="93134"/>
                </a:lnTo>
                <a:lnTo>
                  <a:pt x="347133" y="93134"/>
                </a:lnTo>
                <a:lnTo>
                  <a:pt x="338667" y="101600"/>
                </a:lnTo>
                <a:lnTo>
                  <a:pt x="330200" y="110067"/>
                </a:lnTo>
                <a:lnTo>
                  <a:pt x="321733" y="118534"/>
                </a:lnTo>
                <a:lnTo>
                  <a:pt x="313267" y="127000"/>
                </a:lnTo>
                <a:lnTo>
                  <a:pt x="313267" y="135467"/>
                </a:lnTo>
                <a:lnTo>
                  <a:pt x="304800" y="143934"/>
                </a:lnTo>
                <a:lnTo>
                  <a:pt x="313267" y="152400"/>
                </a:lnTo>
                <a:lnTo>
                  <a:pt x="313267" y="169334"/>
                </a:lnTo>
                <a:lnTo>
                  <a:pt x="321733" y="169334"/>
                </a:lnTo>
                <a:lnTo>
                  <a:pt x="330200" y="186267"/>
                </a:lnTo>
                <a:lnTo>
                  <a:pt x="347133" y="186267"/>
                </a:lnTo>
                <a:lnTo>
                  <a:pt x="355600" y="194734"/>
                </a:lnTo>
                <a:lnTo>
                  <a:pt x="372533" y="203200"/>
                </a:lnTo>
                <a:lnTo>
                  <a:pt x="381000" y="203200"/>
                </a:lnTo>
                <a:lnTo>
                  <a:pt x="397933" y="203200"/>
                </a:lnTo>
                <a:lnTo>
                  <a:pt x="414867" y="211667"/>
                </a:lnTo>
                <a:lnTo>
                  <a:pt x="423333" y="211667"/>
                </a:lnTo>
                <a:lnTo>
                  <a:pt x="440267" y="211667"/>
                </a:lnTo>
                <a:lnTo>
                  <a:pt x="448733" y="211667"/>
                </a:lnTo>
                <a:lnTo>
                  <a:pt x="457200" y="203200"/>
                </a:lnTo>
                <a:lnTo>
                  <a:pt x="465667" y="203200"/>
                </a:lnTo>
                <a:lnTo>
                  <a:pt x="465667" y="194734"/>
                </a:lnTo>
                <a:lnTo>
                  <a:pt x="474133" y="194734"/>
                </a:lnTo>
                <a:lnTo>
                  <a:pt x="474133" y="186267"/>
                </a:lnTo>
                <a:lnTo>
                  <a:pt x="474133" y="177800"/>
                </a:lnTo>
                <a:lnTo>
                  <a:pt x="482600" y="160867"/>
                </a:lnTo>
                <a:lnTo>
                  <a:pt x="482600" y="152400"/>
                </a:lnTo>
                <a:lnTo>
                  <a:pt x="491067" y="143934"/>
                </a:lnTo>
                <a:lnTo>
                  <a:pt x="491067" y="135467"/>
                </a:lnTo>
                <a:lnTo>
                  <a:pt x="499533" y="118534"/>
                </a:lnTo>
                <a:lnTo>
                  <a:pt x="499533" y="110067"/>
                </a:lnTo>
                <a:lnTo>
                  <a:pt x="508000" y="101600"/>
                </a:lnTo>
                <a:lnTo>
                  <a:pt x="508000" y="93134"/>
                </a:lnTo>
                <a:lnTo>
                  <a:pt x="499533" y="84667"/>
                </a:lnTo>
                <a:lnTo>
                  <a:pt x="499533" y="76200"/>
                </a:lnTo>
                <a:lnTo>
                  <a:pt x="491067" y="67734"/>
                </a:lnTo>
                <a:lnTo>
                  <a:pt x="491067" y="59267"/>
                </a:lnTo>
                <a:lnTo>
                  <a:pt x="482600" y="59267"/>
                </a:lnTo>
                <a:lnTo>
                  <a:pt x="482600" y="50800"/>
                </a:lnTo>
                <a:lnTo>
                  <a:pt x="474133" y="50800"/>
                </a:lnTo>
                <a:lnTo>
                  <a:pt x="465667" y="50800"/>
                </a:lnTo>
                <a:lnTo>
                  <a:pt x="457200" y="50800"/>
                </a:lnTo>
                <a:lnTo>
                  <a:pt x="448733" y="50800"/>
                </a:lnTo>
                <a:lnTo>
                  <a:pt x="440267" y="59267"/>
                </a:lnTo>
                <a:lnTo>
                  <a:pt x="431800" y="67734"/>
                </a:lnTo>
                <a:lnTo>
                  <a:pt x="423333" y="76200"/>
                </a:lnTo>
                <a:lnTo>
                  <a:pt x="423333" y="84667"/>
                </a:lnTo>
                <a:lnTo>
                  <a:pt x="423333" y="93134"/>
                </a:lnTo>
                <a:lnTo>
                  <a:pt x="423333" y="101600"/>
                </a:lnTo>
                <a:lnTo>
                  <a:pt x="423333" y="118534"/>
                </a:lnTo>
                <a:lnTo>
                  <a:pt x="423333" y="127000"/>
                </a:lnTo>
                <a:lnTo>
                  <a:pt x="431800" y="135467"/>
                </a:lnTo>
                <a:lnTo>
                  <a:pt x="440267" y="152400"/>
                </a:lnTo>
                <a:lnTo>
                  <a:pt x="448733" y="160867"/>
                </a:lnTo>
                <a:lnTo>
                  <a:pt x="465667" y="169334"/>
                </a:lnTo>
                <a:lnTo>
                  <a:pt x="474133" y="177800"/>
                </a:lnTo>
                <a:lnTo>
                  <a:pt x="482600" y="186267"/>
                </a:lnTo>
                <a:lnTo>
                  <a:pt x="499533" y="194734"/>
                </a:lnTo>
                <a:lnTo>
                  <a:pt x="516467" y="194734"/>
                </a:lnTo>
                <a:lnTo>
                  <a:pt x="524933" y="194734"/>
                </a:lnTo>
                <a:lnTo>
                  <a:pt x="533400" y="194734"/>
                </a:lnTo>
                <a:lnTo>
                  <a:pt x="533400" y="194734"/>
                </a:lnTo>
                <a:lnTo>
                  <a:pt x="541866" y="194734"/>
                </a:lnTo>
                <a:lnTo>
                  <a:pt x="541866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Freeform 2228"/>
          <p:cNvSpPr/>
          <p:nvPr/>
        </p:nvSpPr>
        <p:spPr>
          <a:xfrm>
            <a:off x="6790267" y="5266267"/>
            <a:ext cx="50801" cy="287867"/>
          </a:xfrm>
          <a:custGeom>
            <a:avLst/>
            <a:gdLst/>
            <a:ahLst/>
            <a:cxnLst/>
            <a:rect l="0" t="0" r="0" b="0"/>
            <a:pathLst>
              <a:path w="50801" h="287867">
                <a:moveTo>
                  <a:pt x="0" y="8466"/>
                </a:move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25399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94733"/>
                </a:lnTo>
                <a:lnTo>
                  <a:pt x="25399" y="211666"/>
                </a:lnTo>
                <a:lnTo>
                  <a:pt x="25399" y="228600"/>
                </a:lnTo>
                <a:lnTo>
                  <a:pt x="25399" y="245533"/>
                </a:lnTo>
                <a:lnTo>
                  <a:pt x="33867" y="262466"/>
                </a:lnTo>
                <a:lnTo>
                  <a:pt x="42333" y="270933"/>
                </a:lnTo>
                <a:lnTo>
                  <a:pt x="42333" y="287866"/>
                </a:lnTo>
                <a:lnTo>
                  <a:pt x="42333" y="287866"/>
                </a:lnTo>
                <a:lnTo>
                  <a:pt x="50800" y="287866"/>
                </a:lnTo>
                <a:lnTo>
                  <a:pt x="50800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Freeform 2229"/>
          <p:cNvSpPr/>
          <p:nvPr/>
        </p:nvSpPr>
        <p:spPr>
          <a:xfrm>
            <a:off x="6663266" y="5545667"/>
            <a:ext cx="313269" cy="8467"/>
          </a:xfrm>
          <a:custGeom>
            <a:avLst/>
            <a:gdLst/>
            <a:ahLst/>
            <a:cxnLst/>
            <a:rect l="0" t="0" r="0" b="0"/>
            <a:pathLst>
              <a:path w="313269" h="8467">
                <a:moveTo>
                  <a:pt x="8468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0"/>
                </a:lnTo>
                <a:lnTo>
                  <a:pt x="50801" y="0"/>
                </a:lnTo>
                <a:lnTo>
                  <a:pt x="67734" y="0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8" y="0"/>
                </a:lnTo>
                <a:lnTo>
                  <a:pt x="177801" y="0"/>
                </a:lnTo>
                <a:lnTo>
                  <a:pt x="194734" y="0"/>
                </a:lnTo>
                <a:lnTo>
                  <a:pt x="220134" y="8466"/>
                </a:lnTo>
                <a:lnTo>
                  <a:pt x="237068" y="8466"/>
                </a:lnTo>
                <a:lnTo>
                  <a:pt x="254001" y="8466"/>
                </a:lnTo>
                <a:lnTo>
                  <a:pt x="262467" y="8466"/>
                </a:lnTo>
                <a:lnTo>
                  <a:pt x="270934" y="8466"/>
                </a:lnTo>
                <a:lnTo>
                  <a:pt x="279401" y="8466"/>
                </a:lnTo>
                <a:lnTo>
                  <a:pt x="287867" y="8466"/>
                </a:lnTo>
                <a:lnTo>
                  <a:pt x="296334" y="8466"/>
                </a:lnTo>
                <a:lnTo>
                  <a:pt x="304800" y="0"/>
                </a:lnTo>
                <a:lnTo>
                  <a:pt x="313268" y="0"/>
                </a:lnTo>
                <a:lnTo>
                  <a:pt x="313268" y="0"/>
                </a:lnTo>
                <a:lnTo>
                  <a:pt x="313268" y="0"/>
                </a:lnTo>
                <a:lnTo>
                  <a:pt x="3132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Freeform 2230"/>
          <p:cNvSpPr/>
          <p:nvPr/>
        </p:nvSpPr>
        <p:spPr>
          <a:xfrm>
            <a:off x="7230533" y="5266267"/>
            <a:ext cx="50802" cy="321734"/>
          </a:xfrm>
          <a:custGeom>
            <a:avLst/>
            <a:gdLst/>
            <a:ahLst/>
            <a:cxnLst/>
            <a:rect l="0" t="0" r="0" b="0"/>
            <a:pathLst>
              <a:path w="50802" h="3217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33867" y="93133"/>
                </a:lnTo>
                <a:lnTo>
                  <a:pt x="33867" y="110066"/>
                </a:lnTo>
                <a:lnTo>
                  <a:pt x="33867" y="135466"/>
                </a:lnTo>
                <a:lnTo>
                  <a:pt x="33867" y="160866"/>
                </a:lnTo>
                <a:lnTo>
                  <a:pt x="33867" y="186266"/>
                </a:lnTo>
                <a:lnTo>
                  <a:pt x="33867" y="211666"/>
                </a:lnTo>
                <a:lnTo>
                  <a:pt x="33867" y="237066"/>
                </a:lnTo>
                <a:lnTo>
                  <a:pt x="33867" y="262466"/>
                </a:lnTo>
                <a:lnTo>
                  <a:pt x="33867" y="279400"/>
                </a:lnTo>
                <a:lnTo>
                  <a:pt x="33867" y="296333"/>
                </a:lnTo>
                <a:lnTo>
                  <a:pt x="42333" y="313266"/>
                </a:lnTo>
                <a:lnTo>
                  <a:pt x="42333" y="321733"/>
                </a:lnTo>
                <a:lnTo>
                  <a:pt x="50801" y="321733"/>
                </a:lnTo>
                <a:lnTo>
                  <a:pt x="50801" y="321733"/>
                </a:lnTo>
                <a:lnTo>
                  <a:pt x="50801" y="321733"/>
                </a:lnTo>
                <a:lnTo>
                  <a:pt x="50801" y="321733"/>
                </a:lnTo>
                <a:lnTo>
                  <a:pt x="50801" y="313266"/>
                </a:lnTo>
                <a:lnTo>
                  <a:pt x="50801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Freeform 2231"/>
          <p:cNvSpPr/>
          <p:nvPr/>
        </p:nvSpPr>
        <p:spPr>
          <a:xfrm>
            <a:off x="7264400" y="5435600"/>
            <a:ext cx="127001" cy="135468"/>
          </a:xfrm>
          <a:custGeom>
            <a:avLst/>
            <a:gdLst/>
            <a:ahLst/>
            <a:cxnLst/>
            <a:rect l="0" t="0" r="0" b="0"/>
            <a:pathLst>
              <a:path w="127001" h="135468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16934" y="0"/>
                </a:lnTo>
                <a:lnTo>
                  <a:pt x="16934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8467"/>
                </a:lnTo>
                <a:lnTo>
                  <a:pt x="84666" y="8467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8533" y="50800"/>
                </a:lnTo>
                <a:lnTo>
                  <a:pt x="127000" y="59267"/>
                </a:lnTo>
                <a:lnTo>
                  <a:pt x="127000" y="67733"/>
                </a:lnTo>
                <a:lnTo>
                  <a:pt x="127000" y="76200"/>
                </a:lnTo>
                <a:lnTo>
                  <a:pt x="127000" y="93133"/>
                </a:lnTo>
                <a:lnTo>
                  <a:pt x="118533" y="101600"/>
                </a:lnTo>
                <a:lnTo>
                  <a:pt x="110067" y="110067"/>
                </a:lnTo>
                <a:lnTo>
                  <a:pt x="101600" y="110067"/>
                </a:lnTo>
                <a:lnTo>
                  <a:pt x="93134" y="118533"/>
                </a:lnTo>
                <a:lnTo>
                  <a:pt x="84666" y="127000"/>
                </a:lnTo>
                <a:lnTo>
                  <a:pt x="67733" y="127000"/>
                </a:lnTo>
                <a:lnTo>
                  <a:pt x="59267" y="127000"/>
                </a:lnTo>
                <a:lnTo>
                  <a:pt x="42333" y="135467"/>
                </a:lnTo>
                <a:lnTo>
                  <a:pt x="33867" y="135467"/>
                </a:lnTo>
                <a:lnTo>
                  <a:pt x="25400" y="135467"/>
                </a:lnTo>
                <a:lnTo>
                  <a:pt x="16934" y="135467"/>
                </a:lnTo>
                <a:lnTo>
                  <a:pt x="8466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16934" y="118533"/>
                </a:lnTo>
                <a:lnTo>
                  <a:pt x="33867" y="110067"/>
                </a:lnTo>
                <a:lnTo>
                  <a:pt x="33867" y="110067"/>
                </a:lnTo>
                <a:lnTo>
                  <a:pt x="42333" y="101600"/>
                </a:lnTo>
                <a:lnTo>
                  <a:pt x="42333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Freeform 2232"/>
          <p:cNvSpPr/>
          <p:nvPr/>
        </p:nvSpPr>
        <p:spPr>
          <a:xfrm>
            <a:off x="7467600" y="5266267"/>
            <a:ext cx="50801" cy="389467"/>
          </a:xfrm>
          <a:custGeom>
            <a:avLst/>
            <a:gdLst/>
            <a:ahLst/>
            <a:cxnLst/>
            <a:rect l="0" t="0" r="0" b="0"/>
            <a:pathLst>
              <a:path w="50801" h="389467">
                <a:moveTo>
                  <a:pt x="33866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6"/>
                </a:lnTo>
                <a:lnTo>
                  <a:pt x="42334" y="16933"/>
                </a:lnTo>
                <a:lnTo>
                  <a:pt x="50800" y="25400"/>
                </a:lnTo>
                <a:lnTo>
                  <a:pt x="50800" y="42333"/>
                </a:lnTo>
                <a:lnTo>
                  <a:pt x="50800" y="59266"/>
                </a:lnTo>
                <a:lnTo>
                  <a:pt x="50800" y="76200"/>
                </a:lnTo>
                <a:lnTo>
                  <a:pt x="50800" y="101600"/>
                </a:lnTo>
                <a:lnTo>
                  <a:pt x="42334" y="127000"/>
                </a:lnTo>
                <a:lnTo>
                  <a:pt x="42334" y="152400"/>
                </a:lnTo>
                <a:lnTo>
                  <a:pt x="33866" y="177800"/>
                </a:lnTo>
                <a:lnTo>
                  <a:pt x="33866" y="211666"/>
                </a:lnTo>
                <a:lnTo>
                  <a:pt x="25400" y="237066"/>
                </a:lnTo>
                <a:lnTo>
                  <a:pt x="25400" y="262466"/>
                </a:lnTo>
                <a:lnTo>
                  <a:pt x="16933" y="287866"/>
                </a:lnTo>
                <a:lnTo>
                  <a:pt x="8467" y="313266"/>
                </a:lnTo>
                <a:lnTo>
                  <a:pt x="8467" y="338666"/>
                </a:lnTo>
                <a:lnTo>
                  <a:pt x="0" y="355600"/>
                </a:lnTo>
                <a:lnTo>
                  <a:pt x="0" y="372533"/>
                </a:lnTo>
                <a:lnTo>
                  <a:pt x="0" y="381000"/>
                </a:lnTo>
                <a:lnTo>
                  <a:pt x="0" y="389466"/>
                </a:lnTo>
                <a:lnTo>
                  <a:pt x="0" y="389466"/>
                </a:lnTo>
                <a:lnTo>
                  <a:pt x="8467" y="389466"/>
                </a:lnTo>
                <a:lnTo>
                  <a:pt x="8467" y="381000"/>
                </a:lnTo>
                <a:lnTo>
                  <a:pt x="8467" y="381000"/>
                </a:lnTo>
                <a:lnTo>
                  <a:pt x="16933" y="372533"/>
                </a:lnTo>
                <a:lnTo>
                  <a:pt x="16933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Freeform 2233"/>
          <p:cNvSpPr/>
          <p:nvPr/>
        </p:nvSpPr>
        <p:spPr>
          <a:xfrm>
            <a:off x="7526867" y="5401733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110066" y="50800"/>
                </a:moveTo>
                <a:lnTo>
                  <a:pt x="110066" y="50800"/>
                </a:lnTo>
                <a:lnTo>
                  <a:pt x="110066" y="42334"/>
                </a:lnTo>
                <a:lnTo>
                  <a:pt x="110066" y="42334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0" y="110067"/>
                </a:lnTo>
                <a:lnTo>
                  <a:pt x="8466" y="118534"/>
                </a:lnTo>
                <a:lnTo>
                  <a:pt x="8466" y="127000"/>
                </a:lnTo>
                <a:lnTo>
                  <a:pt x="16933" y="143934"/>
                </a:lnTo>
                <a:lnTo>
                  <a:pt x="25400" y="152400"/>
                </a:lnTo>
                <a:lnTo>
                  <a:pt x="42333" y="160867"/>
                </a:lnTo>
                <a:lnTo>
                  <a:pt x="59267" y="169334"/>
                </a:lnTo>
                <a:lnTo>
                  <a:pt x="67733" y="177800"/>
                </a:lnTo>
                <a:lnTo>
                  <a:pt x="84666" y="177800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26999" y="177800"/>
                </a:lnTo>
                <a:lnTo>
                  <a:pt x="135467" y="177800"/>
                </a:lnTo>
                <a:lnTo>
                  <a:pt x="143933" y="177800"/>
                </a:lnTo>
                <a:lnTo>
                  <a:pt x="143933" y="169334"/>
                </a:lnTo>
                <a:lnTo>
                  <a:pt x="143933" y="169334"/>
                </a:lnTo>
                <a:lnTo>
                  <a:pt x="152400" y="169334"/>
                </a:lnTo>
                <a:lnTo>
                  <a:pt x="152400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Freeform 2234"/>
          <p:cNvSpPr/>
          <p:nvPr/>
        </p:nvSpPr>
        <p:spPr>
          <a:xfrm>
            <a:off x="7992533" y="5376333"/>
            <a:ext cx="160868" cy="194735"/>
          </a:xfrm>
          <a:custGeom>
            <a:avLst/>
            <a:gdLst/>
            <a:ahLst/>
            <a:cxnLst/>
            <a:rect l="0" t="0" r="0" b="0"/>
            <a:pathLst>
              <a:path w="160868" h="194735">
                <a:moveTo>
                  <a:pt x="127001" y="8467"/>
                </a:move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8467"/>
                </a:lnTo>
                <a:lnTo>
                  <a:pt x="42333" y="16934"/>
                </a:lnTo>
                <a:lnTo>
                  <a:pt x="33867" y="16934"/>
                </a:lnTo>
                <a:lnTo>
                  <a:pt x="16934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42333" y="50800"/>
                </a:lnTo>
                <a:lnTo>
                  <a:pt x="59267" y="59267"/>
                </a:lnTo>
                <a:lnTo>
                  <a:pt x="84667" y="67734"/>
                </a:lnTo>
                <a:lnTo>
                  <a:pt x="101600" y="76200"/>
                </a:lnTo>
                <a:lnTo>
                  <a:pt x="127001" y="84667"/>
                </a:lnTo>
                <a:lnTo>
                  <a:pt x="143934" y="93134"/>
                </a:lnTo>
                <a:lnTo>
                  <a:pt x="152400" y="101600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52400" y="152400"/>
                </a:lnTo>
                <a:lnTo>
                  <a:pt x="143934" y="160867"/>
                </a:lnTo>
                <a:lnTo>
                  <a:pt x="127001" y="169334"/>
                </a:lnTo>
                <a:lnTo>
                  <a:pt x="110067" y="186267"/>
                </a:lnTo>
                <a:lnTo>
                  <a:pt x="93134" y="186267"/>
                </a:lnTo>
                <a:lnTo>
                  <a:pt x="76200" y="194734"/>
                </a:lnTo>
                <a:lnTo>
                  <a:pt x="59267" y="194734"/>
                </a:lnTo>
                <a:lnTo>
                  <a:pt x="42333" y="194734"/>
                </a:lnTo>
                <a:lnTo>
                  <a:pt x="33867" y="186267"/>
                </a:lnTo>
                <a:lnTo>
                  <a:pt x="33867" y="177800"/>
                </a:lnTo>
                <a:lnTo>
                  <a:pt x="25400" y="169334"/>
                </a:lnTo>
                <a:lnTo>
                  <a:pt x="25400" y="160867"/>
                </a:lnTo>
                <a:lnTo>
                  <a:pt x="25400" y="160867"/>
                </a:lnTo>
                <a:lnTo>
                  <a:pt x="33867" y="143934"/>
                </a:lnTo>
                <a:lnTo>
                  <a:pt x="33867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Freeform 2235"/>
          <p:cNvSpPr/>
          <p:nvPr/>
        </p:nvSpPr>
        <p:spPr>
          <a:xfrm>
            <a:off x="8229600" y="5283200"/>
            <a:ext cx="42335" cy="270934"/>
          </a:xfrm>
          <a:custGeom>
            <a:avLst/>
            <a:gdLst/>
            <a:ahLst/>
            <a:cxnLst/>
            <a:rect l="0" t="0" r="0" b="0"/>
            <a:pathLst>
              <a:path w="42335" h="270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11667"/>
                </a:lnTo>
                <a:lnTo>
                  <a:pt x="33866" y="228600"/>
                </a:lnTo>
                <a:lnTo>
                  <a:pt x="33866" y="245533"/>
                </a:lnTo>
                <a:lnTo>
                  <a:pt x="33866" y="262467"/>
                </a:lnTo>
                <a:lnTo>
                  <a:pt x="33866" y="262467"/>
                </a:lnTo>
                <a:lnTo>
                  <a:pt x="33866" y="270933"/>
                </a:lnTo>
                <a:lnTo>
                  <a:pt x="42334" y="270933"/>
                </a:lnTo>
                <a:lnTo>
                  <a:pt x="42334" y="270933"/>
                </a:lnTo>
                <a:lnTo>
                  <a:pt x="42334" y="262467"/>
                </a:lnTo>
                <a:lnTo>
                  <a:pt x="42334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Freeform 2236"/>
          <p:cNvSpPr/>
          <p:nvPr/>
        </p:nvSpPr>
        <p:spPr>
          <a:xfrm>
            <a:off x="8314267" y="5350933"/>
            <a:ext cx="93134" cy="186268"/>
          </a:xfrm>
          <a:custGeom>
            <a:avLst/>
            <a:gdLst/>
            <a:ahLst/>
            <a:cxnLst/>
            <a:rect l="0" t="0" r="0" b="0"/>
            <a:pathLst>
              <a:path w="93134" h="186268">
                <a:moveTo>
                  <a:pt x="25399" y="25400"/>
                </a:move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25399" y="169334"/>
                </a:lnTo>
                <a:lnTo>
                  <a:pt x="33867" y="177800"/>
                </a:lnTo>
                <a:lnTo>
                  <a:pt x="42333" y="186267"/>
                </a:lnTo>
                <a:lnTo>
                  <a:pt x="50800" y="186267"/>
                </a:lnTo>
                <a:lnTo>
                  <a:pt x="67733" y="186267"/>
                </a:lnTo>
                <a:lnTo>
                  <a:pt x="76200" y="186267"/>
                </a:lnTo>
                <a:lnTo>
                  <a:pt x="76200" y="177800"/>
                </a:lnTo>
                <a:lnTo>
                  <a:pt x="84666" y="160867"/>
                </a:lnTo>
                <a:lnTo>
                  <a:pt x="93133" y="152400"/>
                </a:lnTo>
                <a:lnTo>
                  <a:pt x="93133" y="135467"/>
                </a:lnTo>
                <a:lnTo>
                  <a:pt x="93133" y="118534"/>
                </a:lnTo>
                <a:lnTo>
                  <a:pt x="84666" y="101600"/>
                </a:lnTo>
                <a:lnTo>
                  <a:pt x="84666" y="84667"/>
                </a:lnTo>
                <a:lnTo>
                  <a:pt x="76200" y="67734"/>
                </a:lnTo>
                <a:lnTo>
                  <a:pt x="67733" y="59267"/>
                </a:lnTo>
                <a:lnTo>
                  <a:pt x="59266" y="42334"/>
                </a:lnTo>
                <a:lnTo>
                  <a:pt x="50800" y="33867"/>
                </a:lnTo>
                <a:lnTo>
                  <a:pt x="42333" y="25400"/>
                </a:lnTo>
                <a:lnTo>
                  <a:pt x="33867" y="16934"/>
                </a:lnTo>
                <a:lnTo>
                  <a:pt x="33867" y="8467"/>
                </a:lnTo>
                <a:lnTo>
                  <a:pt x="33867" y="8467"/>
                </a:lnTo>
                <a:lnTo>
                  <a:pt x="25399" y="0"/>
                </a:lnTo>
                <a:lnTo>
                  <a:pt x="253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Freeform 2237"/>
          <p:cNvSpPr/>
          <p:nvPr/>
        </p:nvSpPr>
        <p:spPr>
          <a:xfrm>
            <a:off x="8449733" y="5427133"/>
            <a:ext cx="59268" cy="228601"/>
          </a:xfrm>
          <a:custGeom>
            <a:avLst/>
            <a:gdLst/>
            <a:ahLst/>
            <a:cxnLst/>
            <a:rect l="0" t="0" r="0" b="0"/>
            <a:pathLst>
              <a:path w="59268" h="228601">
                <a:moveTo>
                  <a:pt x="0" y="0"/>
                </a:moveTo>
                <a:lnTo>
                  <a:pt x="8467" y="8467"/>
                </a:lnTo>
                <a:lnTo>
                  <a:pt x="8467" y="16934"/>
                </a:lnTo>
                <a:lnTo>
                  <a:pt x="16934" y="33867"/>
                </a:lnTo>
                <a:lnTo>
                  <a:pt x="25400" y="50800"/>
                </a:lnTo>
                <a:lnTo>
                  <a:pt x="33867" y="67734"/>
                </a:lnTo>
                <a:lnTo>
                  <a:pt x="42333" y="93134"/>
                </a:lnTo>
                <a:lnTo>
                  <a:pt x="50801" y="110067"/>
                </a:lnTo>
                <a:lnTo>
                  <a:pt x="50801" y="135467"/>
                </a:lnTo>
                <a:lnTo>
                  <a:pt x="59267" y="152400"/>
                </a:lnTo>
                <a:lnTo>
                  <a:pt x="59267" y="169334"/>
                </a:lnTo>
                <a:lnTo>
                  <a:pt x="59267" y="186267"/>
                </a:lnTo>
                <a:lnTo>
                  <a:pt x="59267" y="203200"/>
                </a:lnTo>
                <a:lnTo>
                  <a:pt x="59267" y="211667"/>
                </a:lnTo>
                <a:lnTo>
                  <a:pt x="59267" y="220134"/>
                </a:lnTo>
                <a:lnTo>
                  <a:pt x="59267" y="228600"/>
                </a:lnTo>
                <a:lnTo>
                  <a:pt x="59267" y="228600"/>
                </a:lnTo>
                <a:lnTo>
                  <a:pt x="59267" y="228600"/>
                </a:lnTo>
                <a:lnTo>
                  <a:pt x="59267" y="220134"/>
                </a:lnTo>
                <a:lnTo>
                  <a:pt x="59267" y="211667"/>
                </a:lnTo>
                <a:lnTo>
                  <a:pt x="59267" y="194734"/>
                </a:lnTo>
                <a:lnTo>
                  <a:pt x="50801" y="177800"/>
                </a:lnTo>
                <a:lnTo>
                  <a:pt x="50801" y="152400"/>
                </a:lnTo>
                <a:lnTo>
                  <a:pt x="50801" y="152400"/>
                </a:lnTo>
                <a:lnTo>
                  <a:pt x="50801" y="135467"/>
                </a:lnTo>
                <a:lnTo>
                  <a:pt x="50801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Freeform 2238"/>
          <p:cNvSpPr/>
          <p:nvPr/>
        </p:nvSpPr>
        <p:spPr>
          <a:xfrm>
            <a:off x="8449733" y="5376333"/>
            <a:ext cx="152401" cy="169335"/>
          </a:xfrm>
          <a:custGeom>
            <a:avLst/>
            <a:gdLst/>
            <a:ahLst/>
            <a:cxnLst/>
            <a:rect l="0" t="0" r="0" b="0"/>
            <a:pathLst>
              <a:path w="152401" h="169335">
                <a:moveTo>
                  <a:pt x="25400" y="59267"/>
                </a:moveTo>
                <a:lnTo>
                  <a:pt x="25400" y="50800"/>
                </a:lnTo>
                <a:lnTo>
                  <a:pt x="16934" y="42334"/>
                </a:lnTo>
                <a:lnTo>
                  <a:pt x="16934" y="33867"/>
                </a:lnTo>
                <a:lnTo>
                  <a:pt x="8467" y="16934"/>
                </a:lnTo>
                <a:lnTo>
                  <a:pt x="8467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1" y="8467"/>
                </a:lnTo>
                <a:lnTo>
                  <a:pt x="67734" y="16934"/>
                </a:lnTo>
                <a:lnTo>
                  <a:pt x="84667" y="25400"/>
                </a:lnTo>
                <a:lnTo>
                  <a:pt x="101600" y="33867"/>
                </a:lnTo>
                <a:lnTo>
                  <a:pt x="118533" y="50800"/>
                </a:lnTo>
                <a:lnTo>
                  <a:pt x="127001" y="67734"/>
                </a:lnTo>
                <a:lnTo>
                  <a:pt x="135467" y="84667"/>
                </a:lnTo>
                <a:lnTo>
                  <a:pt x="152400" y="101600"/>
                </a:lnTo>
                <a:lnTo>
                  <a:pt x="152400" y="118534"/>
                </a:lnTo>
                <a:lnTo>
                  <a:pt x="152400" y="135467"/>
                </a:lnTo>
                <a:lnTo>
                  <a:pt x="152400" y="143934"/>
                </a:lnTo>
                <a:lnTo>
                  <a:pt x="135467" y="152400"/>
                </a:lnTo>
                <a:lnTo>
                  <a:pt x="127001" y="160867"/>
                </a:lnTo>
                <a:lnTo>
                  <a:pt x="118533" y="169334"/>
                </a:lnTo>
                <a:lnTo>
                  <a:pt x="110067" y="169334"/>
                </a:lnTo>
                <a:lnTo>
                  <a:pt x="93134" y="169334"/>
                </a:lnTo>
                <a:lnTo>
                  <a:pt x="84667" y="169334"/>
                </a:lnTo>
                <a:lnTo>
                  <a:pt x="76200" y="169334"/>
                </a:lnTo>
                <a:lnTo>
                  <a:pt x="67734" y="169334"/>
                </a:lnTo>
                <a:lnTo>
                  <a:pt x="67734" y="160867"/>
                </a:lnTo>
                <a:lnTo>
                  <a:pt x="67734" y="152400"/>
                </a:lnTo>
                <a:lnTo>
                  <a:pt x="67734" y="143934"/>
                </a:lnTo>
                <a:lnTo>
                  <a:pt x="67734" y="143934"/>
                </a:lnTo>
                <a:lnTo>
                  <a:pt x="76200" y="143934"/>
                </a:lnTo>
                <a:lnTo>
                  <a:pt x="76200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Freeform 2239"/>
          <p:cNvSpPr/>
          <p:nvPr/>
        </p:nvSpPr>
        <p:spPr>
          <a:xfrm>
            <a:off x="8627533" y="5410200"/>
            <a:ext cx="101602" cy="135468"/>
          </a:xfrm>
          <a:custGeom>
            <a:avLst/>
            <a:gdLst/>
            <a:ahLst/>
            <a:cxnLst/>
            <a:rect l="0" t="0" r="0" b="0"/>
            <a:pathLst>
              <a:path w="101602" h="135468">
                <a:moveTo>
                  <a:pt x="33867" y="67733"/>
                </a:moveTo>
                <a:lnTo>
                  <a:pt x="33867" y="67733"/>
                </a:lnTo>
                <a:lnTo>
                  <a:pt x="33867" y="67733"/>
                </a:lnTo>
                <a:lnTo>
                  <a:pt x="42334" y="67733"/>
                </a:lnTo>
                <a:lnTo>
                  <a:pt x="42334" y="67733"/>
                </a:lnTo>
                <a:lnTo>
                  <a:pt x="50800" y="59267"/>
                </a:lnTo>
                <a:lnTo>
                  <a:pt x="50800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25401" y="0"/>
                </a:lnTo>
                <a:lnTo>
                  <a:pt x="16933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16933" y="84667"/>
                </a:lnTo>
                <a:lnTo>
                  <a:pt x="25401" y="101600"/>
                </a:lnTo>
                <a:lnTo>
                  <a:pt x="33867" y="118533"/>
                </a:lnTo>
                <a:lnTo>
                  <a:pt x="42334" y="127000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84667" y="135467"/>
                </a:lnTo>
                <a:lnTo>
                  <a:pt x="101601" y="135467"/>
                </a:lnTo>
                <a:lnTo>
                  <a:pt x="101601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Freeform 2240"/>
          <p:cNvSpPr/>
          <p:nvPr/>
        </p:nvSpPr>
        <p:spPr>
          <a:xfrm>
            <a:off x="8763000" y="5401733"/>
            <a:ext cx="118535" cy="194735"/>
          </a:xfrm>
          <a:custGeom>
            <a:avLst/>
            <a:gdLst/>
            <a:ahLst/>
            <a:cxnLst/>
            <a:rect l="0" t="0" r="0" b="0"/>
            <a:pathLst>
              <a:path w="118535" h="194735">
                <a:moveTo>
                  <a:pt x="50800" y="0"/>
                </a:moveTo>
                <a:lnTo>
                  <a:pt x="42334" y="0"/>
                </a:lnTo>
                <a:lnTo>
                  <a:pt x="42334" y="0"/>
                </a:lnTo>
                <a:lnTo>
                  <a:pt x="33866" y="0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8467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8467" y="59267"/>
                </a:lnTo>
                <a:lnTo>
                  <a:pt x="16933" y="67734"/>
                </a:lnTo>
                <a:lnTo>
                  <a:pt x="25400" y="67734"/>
                </a:lnTo>
                <a:lnTo>
                  <a:pt x="42334" y="76200"/>
                </a:lnTo>
                <a:lnTo>
                  <a:pt x="59267" y="84667"/>
                </a:lnTo>
                <a:lnTo>
                  <a:pt x="76200" y="93134"/>
                </a:lnTo>
                <a:lnTo>
                  <a:pt x="84667" y="93134"/>
                </a:lnTo>
                <a:lnTo>
                  <a:pt x="93133" y="101600"/>
                </a:lnTo>
                <a:lnTo>
                  <a:pt x="110066" y="110067"/>
                </a:lnTo>
                <a:lnTo>
                  <a:pt x="118534" y="118534"/>
                </a:lnTo>
                <a:lnTo>
                  <a:pt x="118534" y="127000"/>
                </a:lnTo>
                <a:lnTo>
                  <a:pt x="118534" y="143934"/>
                </a:lnTo>
                <a:lnTo>
                  <a:pt x="118534" y="152400"/>
                </a:lnTo>
                <a:lnTo>
                  <a:pt x="110066" y="160867"/>
                </a:lnTo>
                <a:lnTo>
                  <a:pt x="110066" y="169334"/>
                </a:lnTo>
                <a:lnTo>
                  <a:pt x="93133" y="177800"/>
                </a:lnTo>
                <a:lnTo>
                  <a:pt x="84667" y="177800"/>
                </a:lnTo>
                <a:lnTo>
                  <a:pt x="76200" y="186267"/>
                </a:lnTo>
                <a:lnTo>
                  <a:pt x="67733" y="186267"/>
                </a:lnTo>
                <a:lnTo>
                  <a:pt x="67733" y="194734"/>
                </a:lnTo>
                <a:lnTo>
                  <a:pt x="59267" y="194734"/>
                </a:lnTo>
                <a:lnTo>
                  <a:pt x="59267" y="194734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  <a:lnTo>
                  <a:pt x="67733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Freeform 2241"/>
          <p:cNvSpPr/>
          <p:nvPr/>
        </p:nvSpPr>
        <p:spPr>
          <a:xfrm>
            <a:off x="9084733" y="5435600"/>
            <a:ext cx="203201" cy="169334"/>
          </a:xfrm>
          <a:custGeom>
            <a:avLst/>
            <a:gdLst/>
            <a:ahLst/>
            <a:cxnLst/>
            <a:rect l="0" t="0" r="0" b="0"/>
            <a:pathLst>
              <a:path w="203201" h="169334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25400"/>
                </a:lnTo>
                <a:lnTo>
                  <a:pt x="50800" y="42333"/>
                </a:lnTo>
                <a:lnTo>
                  <a:pt x="33867" y="50800"/>
                </a:lnTo>
                <a:lnTo>
                  <a:pt x="25401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7"/>
                </a:lnTo>
                <a:lnTo>
                  <a:pt x="16933" y="169333"/>
                </a:lnTo>
                <a:lnTo>
                  <a:pt x="25401" y="169333"/>
                </a:lnTo>
                <a:lnTo>
                  <a:pt x="42334" y="169333"/>
                </a:lnTo>
                <a:lnTo>
                  <a:pt x="50800" y="169333"/>
                </a:lnTo>
                <a:lnTo>
                  <a:pt x="59267" y="160867"/>
                </a:lnTo>
                <a:lnTo>
                  <a:pt x="67734" y="152400"/>
                </a:lnTo>
                <a:lnTo>
                  <a:pt x="76200" y="143933"/>
                </a:lnTo>
                <a:lnTo>
                  <a:pt x="84667" y="127000"/>
                </a:lnTo>
                <a:lnTo>
                  <a:pt x="93133" y="110067"/>
                </a:lnTo>
                <a:lnTo>
                  <a:pt x="101601" y="93133"/>
                </a:lnTo>
                <a:lnTo>
                  <a:pt x="101601" y="76200"/>
                </a:lnTo>
                <a:lnTo>
                  <a:pt x="101601" y="67733"/>
                </a:lnTo>
                <a:lnTo>
                  <a:pt x="101601" y="59267"/>
                </a:lnTo>
                <a:lnTo>
                  <a:pt x="101601" y="42333"/>
                </a:lnTo>
                <a:lnTo>
                  <a:pt x="101601" y="33867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76200" y="67733"/>
                </a:lnTo>
                <a:lnTo>
                  <a:pt x="84667" y="84667"/>
                </a:lnTo>
                <a:lnTo>
                  <a:pt x="93133" y="101600"/>
                </a:lnTo>
                <a:lnTo>
                  <a:pt x="101601" y="118533"/>
                </a:lnTo>
                <a:lnTo>
                  <a:pt x="110067" y="135467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52400" y="160867"/>
                </a:lnTo>
                <a:lnTo>
                  <a:pt x="160867" y="169333"/>
                </a:lnTo>
                <a:lnTo>
                  <a:pt x="177801" y="160867"/>
                </a:lnTo>
                <a:lnTo>
                  <a:pt x="186267" y="152400"/>
                </a:lnTo>
                <a:lnTo>
                  <a:pt x="194734" y="143933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03200" y="118533"/>
                </a:lnTo>
                <a:lnTo>
                  <a:pt x="203200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Freeform 2242"/>
          <p:cNvSpPr/>
          <p:nvPr/>
        </p:nvSpPr>
        <p:spPr>
          <a:xfrm>
            <a:off x="9304867" y="5435600"/>
            <a:ext cx="143934" cy="160868"/>
          </a:xfrm>
          <a:custGeom>
            <a:avLst/>
            <a:gdLst/>
            <a:ahLst/>
            <a:cxnLst/>
            <a:rect l="0" t="0" r="0" b="0"/>
            <a:pathLst>
              <a:path w="143934" h="160868">
                <a:moveTo>
                  <a:pt x="8466" y="33867"/>
                </a:move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52400"/>
                </a:lnTo>
                <a:lnTo>
                  <a:pt x="16933" y="152400"/>
                </a:lnTo>
                <a:lnTo>
                  <a:pt x="25399" y="143933"/>
                </a:lnTo>
                <a:lnTo>
                  <a:pt x="25399" y="127000"/>
                </a:lnTo>
                <a:lnTo>
                  <a:pt x="25399" y="110067"/>
                </a:lnTo>
                <a:lnTo>
                  <a:pt x="25399" y="84667"/>
                </a:lnTo>
                <a:lnTo>
                  <a:pt x="25399" y="67733"/>
                </a:lnTo>
                <a:lnTo>
                  <a:pt x="33867" y="50800"/>
                </a:lnTo>
                <a:lnTo>
                  <a:pt x="33867" y="42333"/>
                </a:lnTo>
                <a:lnTo>
                  <a:pt x="42333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599" y="8467"/>
                </a:lnTo>
                <a:lnTo>
                  <a:pt x="118533" y="8467"/>
                </a:lnTo>
                <a:lnTo>
                  <a:pt x="127000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43933" y="25400"/>
                </a:lnTo>
                <a:lnTo>
                  <a:pt x="143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Freeform 2243"/>
          <p:cNvSpPr/>
          <p:nvPr/>
        </p:nvSpPr>
        <p:spPr>
          <a:xfrm>
            <a:off x="9440333" y="5469467"/>
            <a:ext cx="143935" cy="160867"/>
          </a:xfrm>
          <a:custGeom>
            <a:avLst/>
            <a:gdLst/>
            <a:ahLst/>
            <a:cxnLst/>
            <a:rect l="0" t="0" r="0" b="0"/>
            <a:pathLst>
              <a:path w="143935" h="160867">
                <a:moveTo>
                  <a:pt x="33867" y="84666"/>
                </a:moveTo>
                <a:lnTo>
                  <a:pt x="42333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9267" y="67733"/>
                </a:lnTo>
                <a:lnTo>
                  <a:pt x="67734" y="59266"/>
                </a:lnTo>
                <a:lnTo>
                  <a:pt x="67734" y="42333"/>
                </a:lnTo>
                <a:lnTo>
                  <a:pt x="76200" y="33866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8466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0801" y="0"/>
                </a:lnTo>
                <a:lnTo>
                  <a:pt x="42333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4" y="118533"/>
                </a:lnTo>
                <a:lnTo>
                  <a:pt x="33867" y="135466"/>
                </a:lnTo>
                <a:lnTo>
                  <a:pt x="50801" y="143933"/>
                </a:lnTo>
                <a:lnTo>
                  <a:pt x="67734" y="152400"/>
                </a:lnTo>
                <a:lnTo>
                  <a:pt x="84667" y="160866"/>
                </a:lnTo>
                <a:lnTo>
                  <a:pt x="101600" y="160866"/>
                </a:lnTo>
                <a:lnTo>
                  <a:pt x="127001" y="152400"/>
                </a:lnTo>
                <a:lnTo>
                  <a:pt x="127001" y="152400"/>
                </a:lnTo>
                <a:lnTo>
                  <a:pt x="143934" y="152400"/>
                </a:lnTo>
                <a:lnTo>
                  <a:pt x="143934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Freeform 2244"/>
          <p:cNvSpPr/>
          <p:nvPr/>
        </p:nvSpPr>
        <p:spPr>
          <a:xfrm>
            <a:off x="9728200" y="5418667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76200" y="33866"/>
                </a:moveTo>
                <a:lnTo>
                  <a:pt x="76200" y="33866"/>
                </a:lnTo>
                <a:lnTo>
                  <a:pt x="76200" y="33866"/>
                </a:lnTo>
                <a:lnTo>
                  <a:pt x="76200" y="33866"/>
                </a:lnTo>
                <a:lnTo>
                  <a:pt x="76200" y="33866"/>
                </a:lnTo>
                <a:lnTo>
                  <a:pt x="67734" y="33866"/>
                </a:lnTo>
                <a:lnTo>
                  <a:pt x="59266" y="42333"/>
                </a:lnTo>
                <a:lnTo>
                  <a:pt x="50800" y="59266"/>
                </a:lnTo>
                <a:lnTo>
                  <a:pt x="42334" y="67733"/>
                </a:lnTo>
                <a:lnTo>
                  <a:pt x="25400" y="76200"/>
                </a:lnTo>
                <a:lnTo>
                  <a:pt x="16933" y="93133"/>
                </a:lnTo>
                <a:lnTo>
                  <a:pt x="8467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6"/>
                </a:lnTo>
                <a:lnTo>
                  <a:pt x="16933" y="169333"/>
                </a:lnTo>
                <a:lnTo>
                  <a:pt x="25400" y="186266"/>
                </a:lnTo>
                <a:lnTo>
                  <a:pt x="33867" y="194733"/>
                </a:lnTo>
                <a:lnTo>
                  <a:pt x="42334" y="194733"/>
                </a:lnTo>
                <a:lnTo>
                  <a:pt x="59266" y="203200"/>
                </a:lnTo>
                <a:lnTo>
                  <a:pt x="67734" y="203200"/>
                </a:lnTo>
                <a:lnTo>
                  <a:pt x="84666" y="194733"/>
                </a:lnTo>
                <a:lnTo>
                  <a:pt x="93133" y="186266"/>
                </a:lnTo>
                <a:lnTo>
                  <a:pt x="101600" y="177800"/>
                </a:lnTo>
                <a:lnTo>
                  <a:pt x="110067" y="160866"/>
                </a:lnTo>
                <a:lnTo>
                  <a:pt x="118534" y="143933"/>
                </a:lnTo>
                <a:lnTo>
                  <a:pt x="127000" y="127000"/>
                </a:lnTo>
                <a:lnTo>
                  <a:pt x="127000" y="110066"/>
                </a:lnTo>
                <a:lnTo>
                  <a:pt x="127000" y="84666"/>
                </a:lnTo>
                <a:lnTo>
                  <a:pt x="127000" y="67733"/>
                </a:lnTo>
                <a:lnTo>
                  <a:pt x="118534" y="59266"/>
                </a:lnTo>
                <a:lnTo>
                  <a:pt x="110067" y="42333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6" y="8466"/>
                </a:lnTo>
                <a:lnTo>
                  <a:pt x="76200" y="8466"/>
                </a:lnTo>
                <a:lnTo>
                  <a:pt x="67734" y="0"/>
                </a:lnTo>
                <a:lnTo>
                  <a:pt x="67734" y="0"/>
                </a:lnTo>
                <a:lnTo>
                  <a:pt x="59266" y="0"/>
                </a:lnTo>
                <a:lnTo>
                  <a:pt x="592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Freeform 2245"/>
          <p:cNvSpPr/>
          <p:nvPr/>
        </p:nvSpPr>
        <p:spPr>
          <a:xfrm>
            <a:off x="9897533" y="5486400"/>
            <a:ext cx="16935" cy="287868"/>
          </a:xfrm>
          <a:custGeom>
            <a:avLst/>
            <a:gdLst/>
            <a:ahLst/>
            <a:cxnLst/>
            <a:rect l="0" t="0" r="0" b="0"/>
            <a:pathLst>
              <a:path w="16935" h="287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4" y="220133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70933"/>
                </a:lnTo>
                <a:lnTo>
                  <a:pt x="16934" y="279400"/>
                </a:lnTo>
                <a:lnTo>
                  <a:pt x="16934" y="287867"/>
                </a:lnTo>
                <a:lnTo>
                  <a:pt x="16934" y="287867"/>
                </a:lnTo>
                <a:lnTo>
                  <a:pt x="16934" y="287867"/>
                </a:lnTo>
                <a:lnTo>
                  <a:pt x="16934" y="279400"/>
                </a:lnTo>
                <a:lnTo>
                  <a:pt x="16934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Freeform 2246"/>
          <p:cNvSpPr/>
          <p:nvPr/>
        </p:nvSpPr>
        <p:spPr>
          <a:xfrm>
            <a:off x="9889066" y="5418667"/>
            <a:ext cx="135469" cy="203201"/>
          </a:xfrm>
          <a:custGeom>
            <a:avLst/>
            <a:gdLst/>
            <a:ahLst/>
            <a:cxnLst/>
            <a:rect l="0" t="0" r="0" b="0"/>
            <a:pathLst>
              <a:path w="135469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6934" y="0"/>
                </a:lnTo>
                <a:lnTo>
                  <a:pt x="25401" y="8466"/>
                </a:lnTo>
                <a:lnTo>
                  <a:pt x="42334" y="16933"/>
                </a:lnTo>
                <a:lnTo>
                  <a:pt x="59268" y="25400"/>
                </a:lnTo>
                <a:lnTo>
                  <a:pt x="84667" y="42333"/>
                </a:lnTo>
                <a:lnTo>
                  <a:pt x="93134" y="50800"/>
                </a:lnTo>
                <a:lnTo>
                  <a:pt x="110068" y="67733"/>
                </a:lnTo>
                <a:lnTo>
                  <a:pt x="127000" y="84666"/>
                </a:lnTo>
                <a:lnTo>
                  <a:pt x="135468" y="110066"/>
                </a:lnTo>
                <a:lnTo>
                  <a:pt x="135468" y="127000"/>
                </a:lnTo>
                <a:lnTo>
                  <a:pt x="135468" y="143933"/>
                </a:lnTo>
                <a:lnTo>
                  <a:pt x="127000" y="152400"/>
                </a:lnTo>
                <a:lnTo>
                  <a:pt x="127000" y="169333"/>
                </a:lnTo>
                <a:lnTo>
                  <a:pt x="110068" y="177800"/>
                </a:lnTo>
                <a:lnTo>
                  <a:pt x="101601" y="194733"/>
                </a:lnTo>
                <a:lnTo>
                  <a:pt x="84667" y="194733"/>
                </a:lnTo>
                <a:lnTo>
                  <a:pt x="67734" y="203200"/>
                </a:lnTo>
                <a:lnTo>
                  <a:pt x="59268" y="203200"/>
                </a:lnTo>
                <a:lnTo>
                  <a:pt x="42334" y="203200"/>
                </a:lnTo>
                <a:lnTo>
                  <a:pt x="33868" y="203200"/>
                </a:lnTo>
                <a:lnTo>
                  <a:pt x="25401" y="194733"/>
                </a:lnTo>
                <a:lnTo>
                  <a:pt x="25401" y="186266"/>
                </a:lnTo>
                <a:lnTo>
                  <a:pt x="25401" y="177800"/>
                </a:lnTo>
                <a:lnTo>
                  <a:pt x="25401" y="177800"/>
                </a:lnTo>
                <a:lnTo>
                  <a:pt x="25401" y="169333"/>
                </a:lnTo>
                <a:lnTo>
                  <a:pt x="25401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Freeform 2247"/>
          <p:cNvSpPr/>
          <p:nvPr/>
        </p:nvSpPr>
        <p:spPr>
          <a:xfrm>
            <a:off x="10066867" y="5494867"/>
            <a:ext cx="33868" cy="254001"/>
          </a:xfrm>
          <a:custGeom>
            <a:avLst/>
            <a:gdLst/>
            <a:ahLst/>
            <a:cxnLst/>
            <a:rect l="0" t="0" r="0" b="0"/>
            <a:pathLst>
              <a:path w="33868" h="2540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3" y="211666"/>
                </a:lnTo>
                <a:lnTo>
                  <a:pt x="16933" y="228600"/>
                </a:lnTo>
                <a:lnTo>
                  <a:pt x="25399" y="245533"/>
                </a:lnTo>
                <a:lnTo>
                  <a:pt x="25399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Freeform 2248"/>
          <p:cNvSpPr/>
          <p:nvPr/>
        </p:nvSpPr>
        <p:spPr>
          <a:xfrm>
            <a:off x="10058400" y="5435600"/>
            <a:ext cx="143934" cy="194734"/>
          </a:xfrm>
          <a:custGeom>
            <a:avLst/>
            <a:gdLst/>
            <a:ahLst/>
            <a:cxnLst/>
            <a:rect l="0" t="0" r="0" b="0"/>
            <a:pathLst>
              <a:path w="143934" h="1947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84667" y="33867"/>
                </a:lnTo>
                <a:lnTo>
                  <a:pt x="101600" y="42333"/>
                </a:lnTo>
                <a:lnTo>
                  <a:pt x="118534" y="59267"/>
                </a:lnTo>
                <a:lnTo>
                  <a:pt x="127000" y="76200"/>
                </a:lnTo>
                <a:lnTo>
                  <a:pt x="135466" y="93133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43933" y="143933"/>
                </a:lnTo>
                <a:lnTo>
                  <a:pt x="143933" y="160867"/>
                </a:lnTo>
                <a:lnTo>
                  <a:pt x="135466" y="169333"/>
                </a:lnTo>
                <a:lnTo>
                  <a:pt x="127000" y="177800"/>
                </a:lnTo>
                <a:lnTo>
                  <a:pt x="110066" y="186267"/>
                </a:lnTo>
                <a:lnTo>
                  <a:pt x="101600" y="194733"/>
                </a:lnTo>
                <a:lnTo>
                  <a:pt x="93134" y="194733"/>
                </a:lnTo>
                <a:lnTo>
                  <a:pt x="76200" y="186267"/>
                </a:lnTo>
                <a:lnTo>
                  <a:pt x="67733" y="186267"/>
                </a:lnTo>
                <a:lnTo>
                  <a:pt x="59266" y="186267"/>
                </a:lnTo>
                <a:lnTo>
                  <a:pt x="50800" y="186267"/>
                </a:lnTo>
                <a:lnTo>
                  <a:pt x="42334" y="177800"/>
                </a:lnTo>
                <a:lnTo>
                  <a:pt x="42334" y="177800"/>
                </a:lnTo>
                <a:lnTo>
                  <a:pt x="42334" y="169333"/>
                </a:lnTo>
                <a:lnTo>
                  <a:pt x="42334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Freeform 2249"/>
          <p:cNvSpPr/>
          <p:nvPr/>
        </p:nvSpPr>
        <p:spPr>
          <a:xfrm>
            <a:off x="10270066" y="5630333"/>
            <a:ext cx="8468" cy="33868"/>
          </a:xfrm>
          <a:custGeom>
            <a:avLst/>
            <a:gdLst/>
            <a:ahLst/>
            <a:cxnLst/>
            <a:rect l="0" t="0" r="0" b="0"/>
            <a:pathLst>
              <a:path w="8468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Freeform 2250"/>
          <p:cNvSpPr/>
          <p:nvPr/>
        </p:nvSpPr>
        <p:spPr>
          <a:xfrm>
            <a:off x="10464800" y="5477933"/>
            <a:ext cx="177801" cy="186268"/>
          </a:xfrm>
          <a:custGeom>
            <a:avLst/>
            <a:gdLst/>
            <a:ahLst/>
            <a:cxnLst/>
            <a:rect l="0" t="0" r="0" b="0"/>
            <a:pathLst>
              <a:path w="177801" h="1862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25400" y="118534"/>
                </a:lnTo>
                <a:lnTo>
                  <a:pt x="25400" y="143934"/>
                </a:lnTo>
                <a:lnTo>
                  <a:pt x="25400" y="160867"/>
                </a:lnTo>
                <a:lnTo>
                  <a:pt x="33866" y="169334"/>
                </a:lnTo>
                <a:lnTo>
                  <a:pt x="33866" y="177800"/>
                </a:lnTo>
                <a:lnTo>
                  <a:pt x="33866" y="186267"/>
                </a:lnTo>
                <a:lnTo>
                  <a:pt x="33866" y="186267"/>
                </a:lnTo>
                <a:lnTo>
                  <a:pt x="33866" y="186267"/>
                </a:lnTo>
                <a:lnTo>
                  <a:pt x="33866" y="177800"/>
                </a:lnTo>
                <a:lnTo>
                  <a:pt x="33866" y="169334"/>
                </a:lnTo>
                <a:lnTo>
                  <a:pt x="33866" y="152400"/>
                </a:lnTo>
                <a:lnTo>
                  <a:pt x="33866" y="135467"/>
                </a:lnTo>
                <a:lnTo>
                  <a:pt x="33866" y="110067"/>
                </a:lnTo>
                <a:lnTo>
                  <a:pt x="33866" y="93134"/>
                </a:lnTo>
                <a:lnTo>
                  <a:pt x="25400" y="67734"/>
                </a:lnTo>
                <a:lnTo>
                  <a:pt x="25400" y="50800"/>
                </a:lnTo>
                <a:lnTo>
                  <a:pt x="25400" y="33867"/>
                </a:lnTo>
                <a:lnTo>
                  <a:pt x="25400" y="16934"/>
                </a:lnTo>
                <a:lnTo>
                  <a:pt x="25400" y="8467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67734" y="0"/>
                </a:lnTo>
                <a:lnTo>
                  <a:pt x="84666" y="0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16934"/>
                </a:lnTo>
                <a:lnTo>
                  <a:pt x="152400" y="25400"/>
                </a:lnTo>
                <a:lnTo>
                  <a:pt x="169334" y="33867"/>
                </a:lnTo>
                <a:lnTo>
                  <a:pt x="169334" y="33867"/>
                </a:lnTo>
                <a:lnTo>
                  <a:pt x="177800" y="33867"/>
                </a:lnTo>
                <a:lnTo>
                  <a:pt x="177800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Freeform 2251"/>
          <p:cNvSpPr/>
          <p:nvPr/>
        </p:nvSpPr>
        <p:spPr>
          <a:xfrm>
            <a:off x="10617200" y="5477933"/>
            <a:ext cx="101601" cy="160868"/>
          </a:xfrm>
          <a:custGeom>
            <a:avLst/>
            <a:gdLst/>
            <a:ahLst/>
            <a:cxnLst/>
            <a:rect l="0" t="0" r="0" b="0"/>
            <a:pathLst>
              <a:path w="101601" h="160868">
                <a:moveTo>
                  <a:pt x="8466" y="67734"/>
                </a:moveTo>
                <a:lnTo>
                  <a:pt x="16934" y="67734"/>
                </a:lnTo>
                <a:lnTo>
                  <a:pt x="16934" y="67734"/>
                </a:lnTo>
                <a:lnTo>
                  <a:pt x="16934" y="67734"/>
                </a:lnTo>
                <a:lnTo>
                  <a:pt x="25400" y="67734"/>
                </a:lnTo>
                <a:lnTo>
                  <a:pt x="33866" y="67734"/>
                </a:lnTo>
                <a:lnTo>
                  <a:pt x="50800" y="67734"/>
                </a:lnTo>
                <a:lnTo>
                  <a:pt x="59267" y="59267"/>
                </a:lnTo>
                <a:lnTo>
                  <a:pt x="67734" y="59267"/>
                </a:lnTo>
                <a:lnTo>
                  <a:pt x="76200" y="50800"/>
                </a:lnTo>
                <a:lnTo>
                  <a:pt x="84666" y="42334"/>
                </a:lnTo>
                <a:lnTo>
                  <a:pt x="93134" y="33867"/>
                </a:lnTo>
                <a:lnTo>
                  <a:pt x="93134" y="25400"/>
                </a:lnTo>
                <a:lnTo>
                  <a:pt x="101600" y="16934"/>
                </a:lnTo>
                <a:lnTo>
                  <a:pt x="93134" y="8467"/>
                </a:lnTo>
                <a:lnTo>
                  <a:pt x="93134" y="0"/>
                </a:lnTo>
                <a:lnTo>
                  <a:pt x="84666" y="0"/>
                </a:lnTo>
                <a:lnTo>
                  <a:pt x="84666" y="0"/>
                </a:lnTo>
                <a:lnTo>
                  <a:pt x="67734" y="0"/>
                </a:lnTo>
                <a:lnTo>
                  <a:pt x="59267" y="0"/>
                </a:lnTo>
                <a:lnTo>
                  <a:pt x="42333" y="8467"/>
                </a:lnTo>
                <a:lnTo>
                  <a:pt x="33866" y="16934"/>
                </a:lnTo>
                <a:lnTo>
                  <a:pt x="16934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6" y="127000"/>
                </a:lnTo>
                <a:lnTo>
                  <a:pt x="16934" y="143934"/>
                </a:lnTo>
                <a:lnTo>
                  <a:pt x="33866" y="152400"/>
                </a:lnTo>
                <a:lnTo>
                  <a:pt x="33866" y="152400"/>
                </a:lnTo>
                <a:lnTo>
                  <a:pt x="42333" y="160867"/>
                </a:lnTo>
                <a:lnTo>
                  <a:pt x="42333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Freeform 2252"/>
          <p:cNvSpPr/>
          <p:nvPr/>
        </p:nvSpPr>
        <p:spPr>
          <a:xfrm>
            <a:off x="10752667" y="5494867"/>
            <a:ext cx="84668" cy="152401"/>
          </a:xfrm>
          <a:custGeom>
            <a:avLst/>
            <a:gdLst/>
            <a:ahLst/>
            <a:cxnLst/>
            <a:rect l="0" t="0" r="0" b="0"/>
            <a:pathLst>
              <a:path w="84668" h="152401">
                <a:moveTo>
                  <a:pt x="59266" y="0"/>
                </a:moveTo>
                <a:lnTo>
                  <a:pt x="59266" y="0"/>
                </a:lnTo>
                <a:lnTo>
                  <a:pt x="50799" y="0"/>
                </a:lnTo>
                <a:lnTo>
                  <a:pt x="50799" y="0"/>
                </a:lnTo>
                <a:lnTo>
                  <a:pt x="42333" y="0"/>
                </a:lnTo>
                <a:lnTo>
                  <a:pt x="33867" y="0"/>
                </a:lnTo>
                <a:lnTo>
                  <a:pt x="25399" y="0"/>
                </a:lnTo>
                <a:lnTo>
                  <a:pt x="16933" y="8466"/>
                </a:lnTo>
                <a:lnTo>
                  <a:pt x="8467" y="16933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67733"/>
                </a:lnTo>
                <a:lnTo>
                  <a:pt x="8467" y="84666"/>
                </a:lnTo>
                <a:lnTo>
                  <a:pt x="8467" y="93133"/>
                </a:lnTo>
                <a:lnTo>
                  <a:pt x="25399" y="110066"/>
                </a:lnTo>
                <a:lnTo>
                  <a:pt x="33867" y="127000"/>
                </a:lnTo>
                <a:lnTo>
                  <a:pt x="50799" y="135466"/>
                </a:lnTo>
                <a:lnTo>
                  <a:pt x="59266" y="143933"/>
                </a:lnTo>
                <a:lnTo>
                  <a:pt x="76200" y="143933"/>
                </a:lnTo>
                <a:lnTo>
                  <a:pt x="76200" y="143933"/>
                </a:lnTo>
                <a:lnTo>
                  <a:pt x="84667" y="152400"/>
                </a:lnTo>
                <a:lnTo>
                  <a:pt x="846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Freeform 2253"/>
          <p:cNvSpPr/>
          <p:nvPr/>
        </p:nvSpPr>
        <p:spPr>
          <a:xfrm>
            <a:off x="10905067" y="55795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Freeform 2254"/>
          <p:cNvSpPr/>
          <p:nvPr/>
        </p:nvSpPr>
        <p:spPr>
          <a:xfrm>
            <a:off x="11116733" y="5334000"/>
            <a:ext cx="16935" cy="270934"/>
          </a:xfrm>
          <a:custGeom>
            <a:avLst/>
            <a:gdLst/>
            <a:ahLst/>
            <a:cxnLst/>
            <a:rect l="0" t="0" r="0" b="0"/>
            <a:pathLst>
              <a:path w="16935" h="270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Freeform 2255"/>
          <p:cNvSpPr/>
          <p:nvPr/>
        </p:nvSpPr>
        <p:spPr>
          <a:xfrm>
            <a:off x="10998200" y="5317067"/>
            <a:ext cx="474135" cy="262467"/>
          </a:xfrm>
          <a:custGeom>
            <a:avLst/>
            <a:gdLst/>
            <a:ahLst/>
            <a:cxnLst/>
            <a:rect l="0" t="0" r="0" b="0"/>
            <a:pathLst>
              <a:path w="474135" h="262467">
                <a:moveTo>
                  <a:pt x="0" y="118533"/>
                </a:moveTo>
                <a:lnTo>
                  <a:pt x="0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25400" y="127000"/>
                </a:lnTo>
                <a:lnTo>
                  <a:pt x="42333" y="135466"/>
                </a:lnTo>
                <a:lnTo>
                  <a:pt x="59267" y="135466"/>
                </a:lnTo>
                <a:lnTo>
                  <a:pt x="84666" y="143933"/>
                </a:lnTo>
                <a:lnTo>
                  <a:pt x="110066" y="143933"/>
                </a:lnTo>
                <a:lnTo>
                  <a:pt x="127000" y="135466"/>
                </a:lnTo>
                <a:lnTo>
                  <a:pt x="152400" y="135466"/>
                </a:lnTo>
                <a:lnTo>
                  <a:pt x="177800" y="118533"/>
                </a:lnTo>
                <a:lnTo>
                  <a:pt x="194733" y="110066"/>
                </a:lnTo>
                <a:lnTo>
                  <a:pt x="211667" y="93133"/>
                </a:lnTo>
                <a:lnTo>
                  <a:pt x="228600" y="76200"/>
                </a:lnTo>
                <a:lnTo>
                  <a:pt x="237066" y="67733"/>
                </a:lnTo>
                <a:lnTo>
                  <a:pt x="245534" y="50800"/>
                </a:lnTo>
                <a:lnTo>
                  <a:pt x="254000" y="42333"/>
                </a:lnTo>
                <a:lnTo>
                  <a:pt x="254000" y="25400"/>
                </a:lnTo>
                <a:lnTo>
                  <a:pt x="254000" y="16933"/>
                </a:lnTo>
                <a:lnTo>
                  <a:pt x="254000" y="8466"/>
                </a:lnTo>
                <a:lnTo>
                  <a:pt x="254000" y="8466"/>
                </a:lnTo>
                <a:lnTo>
                  <a:pt x="254000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8466"/>
                </a:lnTo>
                <a:lnTo>
                  <a:pt x="237066" y="16933"/>
                </a:lnTo>
                <a:lnTo>
                  <a:pt x="237066" y="25400"/>
                </a:lnTo>
                <a:lnTo>
                  <a:pt x="228600" y="42333"/>
                </a:lnTo>
                <a:lnTo>
                  <a:pt x="220134" y="67733"/>
                </a:lnTo>
                <a:lnTo>
                  <a:pt x="220134" y="93133"/>
                </a:lnTo>
                <a:lnTo>
                  <a:pt x="211667" y="110066"/>
                </a:lnTo>
                <a:lnTo>
                  <a:pt x="203200" y="135466"/>
                </a:lnTo>
                <a:lnTo>
                  <a:pt x="203200" y="160866"/>
                </a:lnTo>
                <a:lnTo>
                  <a:pt x="203200" y="177800"/>
                </a:lnTo>
                <a:lnTo>
                  <a:pt x="203200" y="203200"/>
                </a:lnTo>
                <a:lnTo>
                  <a:pt x="203200" y="211666"/>
                </a:lnTo>
                <a:lnTo>
                  <a:pt x="211667" y="228600"/>
                </a:lnTo>
                <a:lnTo>
                  <a:pt x="211667" y="228600"/>
                </a:lnTo>
                <a:lnTo>
                  <a:pt x="211667" y="228600"/>
                </a:lnTo>
                <a:lnTo>
                  <a:pt x="220134" y="228600"/>
                </a:lnTo>
                <a:lnTo>
                  <a:pt x="220134" y="228600"/>
                </a:lnTo>
                <a:lnTo>
                  <a:pt x="228600" y="220133"/>
                </a:lnTo>
                <a:lnTo>
                  <a:pt x="228600" y="211666"/>
                </a:lnTo>
                <a:lnTo>
                  <a:pt x="237066" y="194733"/>
                </a:lnTo>
                <a:lnTo>
                  <a:pt x="245534" y="177800"/>
                </a:lnTo>
                <a:lnTo>
                  <a:pt x="254000" y="160866"/>
                </a:lnTo>
                <a:lnTo>
                  <a:pt x="270933" y="143933"/>
                </a:lnTo>
                <a:lnTo>
                  <a:pt x="279400" y="127000"/>
                </a:lnTo>
                <a:lnTo>
                  <a:pt x="287867" y="118533"/>
                </a:lnTo>
                <a:lnTo>
                  <a:pt x="296334" y="110066"/>
                </a:lnTo>
                <a:lnTo>
                  <a:pt x="304800" y="110066"/>
                </a:lnTo>
                <a:lnTo>
                  <a:pt x="304800" y="110066"/>
                </a:lnTo>
                <a:lnTo>
                  <a:pt x="313266" y="110066"/>
                </a:lnTo>
                <a:lnTo>
                  <a:pt x="321734" y="118533"/>
                </a:lnTo>
                <a:lnTo>
                  <a:pt x="330200" y="127000"/>
                </a:lnTo>
                <a:lnTo>
                  <a:pt x="330200" y="127000"/>
                </a:lnTo>
                <a:lnTo>
                  <a:pt x="338666" y="143933"/>
                </a:lnTo>
                <a:lnTo>
                  <a:pt x="338666" y="152400"/>
                </a:lnTo>
                <a:lnTo>
                  <a:pt x="347133" y="169333"/>
                </a:lnTo>
                <a:lnTo>
                  <a:pt x="347133" y="186266"/>
                </a:lnTo>
                <a:lnTo>
                  <a:pt x="355600" y="203200"/>
                </a:lnTo>
                <a:lnTo>
                  <a:pt x="355600" y="220133"/>
                </a:lnTo>
                <a:lnTo>
                  <a:pt x="364067" y="228600"/>
                </a:lnTo>
                <a:lnTo>
                  <a:pt x="372534" y="245533"/>
                </a:lnTo>
                <a:lnTo>
                  <a:pt x="381000" y="254000"/>
                </a:lnTo>
                <a:lnTo>
                  <a:pt x="389466" y="262466"/>
                </a:lnTo>
                <a:lnTo>
                  <a:pt x="397934" y="262466"/>
                </a:lnTo>
                <a:lnTo>
                  <a:pt x="414866" y="262466"/>
                </a:lnTo>
                <a:lnTo>
                  <a:pt x="423333" y="254000"/>
                </a:lnTo>
                <a:lnTo>
                  <a:pt x="440267" y="245533"/>
                </a:lnTo>
                <a:lnTo>
                  <a:pt x="448734" y="237066"/>
                </a:lnTo>
                <a:lnTo>
                  <a:pt x="457200" y="220133"/>
                </a:lnTo>
                <a:lnTo>
                  <a:pt x="465666" y="211666"/>
                </a:lnTo>
                <a:lnTo>
                  <a:pt x="474134" y="194733"/>
                </a:lnTo>
                <a:lnTo>
                  <a:pt x="474134" y="177800"/>
                </a:lnTo>
                <a:lnTo>
                  <a:pt x="474134" y="169333"/>
                </a:lnTo>
                <a:lnTo>
                  <a:pt x="474134" y="152400"/>
                </a:lnTo>
                <a:lnTo>
                  <a:pt x="465666" y="143933"/>
                </a:lnTo>
                <a:lnTo>
                  <a:pt x="465666" y="135466"/>
                </a:lnTo>
                <a:lnTo>
                  <a:pt x="457200" y="127000"/>
                </a:lnTo>
                <a:lnTo>
                  <a:pt x="448734" y="127000"/>
                </a:lnTo>
                <a:lnTo>
                  <a:pt x="448734" y="118533"/>
                </a:lnTo>
                <a:lnTo>
                  <a:pt x="440267" y="127000"/>
                </a:lnTo>
                <a:lnTo>
                  <a:pt x="431800" y="127000"/>
                </a:lnTo>
                <a:lnTo>
                  <a:pt x="414866" y="135466"/>
                </a:lnTo>
                <a:lnTo>
                  <a:pt x="406400" y="143933"/>
                </a:lnTo>
                <a:lnTo>
                  <a:pt x="406400" y="160866"/>
                </a:lnTo>
                <a:lnTo>
                  <a:pt x="397934" y="169333"/>
                </a:lnTo>
                <a:lnTo>
                  <a:pt x="397934" y="186266"/>
                </a:lnTo>
                <a:lnTo>
                  <a:pt x="397934" y="211666"/>
                </a:lnTo>
                <a:lnTo>
                  <a:pt x="406400" y="220133"/>
                </a:lnTo>
                <a:lnTo>
                  <a:pt x="406400" y="237066"/>
                </a:lnTo>
                <a:lnTo>
                  <a:pt x="414866" y="254000"/>
                </a:lnTo>
                <a:lnTo>
                  <a:pt x="423333" y="262466"/>
                </a:lnTo>
                <a:lnTo>
                  <a:pt x="431800" y="262466"/>
                </a:lnTo>
                <a:lnTo>
                  <a:pt x="440267" y="254000"/>
                </a:lnTo>
                <a:lnTo>
                  <a:pt x="457200" y="245533"/>
                </a:lnTo>
                <a:lnTo>
                  <a:pt x="457200" y="245533"/>
                </a:lnTo>
                <a:lnTo>
                  <a:pt x="465666" y="237066"/>
                </a:lnTo>
                <a:lnTo>
                  <a:pt x="465666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Freeform 2256"/>
          <p:cNvSpPr/>
          <p:nvPr/>
        </p:nvSpPr>
        <p:spPr>
          <a:xfrm>
            <a:off x="11497733" y="5452533"/>
            <a:ext cx="118534" cy="135468"/>
          </a:xfrm>
          <a:custGeom>
            <a:avLst/>
            <a:gdLst/>
            <a:ahLst/>
            <a:cxnLst/>
            <a:rect l="0" t="0" r="0" b="0"/>
            <a:pathLst>
              <a:path w="118534" h="135468">
                <a:moveTo>
                  <a:pt x="8467" y="16934"/>
                </a:moveTo>
                <a:lnTo>
                  <a:pt x="8467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10067"/>
                </a:lnTo>
                <a:lnTo>
                  <a:pt x="25401" y="101600"/>
                </a:lnTo>
                <a:lnTo>
                  <a:pt x="33867" y="84667"/>
                </a:lnTo>
                <a:lnTo>
                  <a:pt x="42333" y="67734"/>
                </a:lnTo>
                <a:lnTo>
                  <a:pt x="50801" y="50800"/>
                </a:lnTo>
                <a:lnTo>
                  <a:pt x="59267" y="33867"/>
                </a:lnTo>
                <a:lnTo>
                  <a:pt x="67733" y="16934"/>
                </a:lnTo>
                <a:lnTo>
                  <a:pt x="76200" y="8467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Freeform 2257"/>
          <p:cNvSpPr/>
          <p:nvPr/>
        </p:nvSpPr>
        <p:spPr>
          <a:xfrm>
            <a:off x="11633200" y="5444067"/>
            <a:ext cx="169334" cy="177801"/>
          </a:xfrm>
          <a:custGeom>
            <a:avLst/>
            <a:gdLst/>
            <a:ahLst/>
            <a:cxnLst/>
            <a:rect l="0" t="0" r="0" b="0"/>
            <a:pathLst>
              <a:path w="169334" h="177801">
                <a:moveTo>
                  <a:pt x="42334" y="76200"/>
                </a:moveTo>
                <a:lnTo>
                  <a:pt x="42334" y="67733"/>
                </a:lnTo>
                <a:lnTo>
                  <a:pt x="50800" y="59266"/>
                </a:lnTo>
                <a:lnTo>
                  <a:pt x="59266" y="50800"/>
                </a:lnTo>
                <a:lnTo>
                  <a:pt x="59266" y="42333"/>
                </a:lnTo>
                <a:lnTo>
                  <a:pt x="67734" y="33866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4" y="16933"/>
                </a:lnTo>
                <a:lnTo>
                  <a:pt x="67734" y="8466"/>
                </a:lnTo>
                <a:lnTo>
                  <a:pt x="59266" y="8466"/>
                </a:lnTo>
                <a:lnTo>
                  <a:pt x="59266" y="0"/>
                </a:lnTo>
                <a:lnTo>
                  <a:pt x="50800" y="8466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25400"/>
                </a:lnTo>
                <a:lnTo>
                  <a:pt x="16933" y="33866"/>
                </a:lnTo>
                <a:lnTo>
                  <a:pt x="8466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8466" y="110066"/>
                </a:lnTo>
                <a:lnTo>
                  <a:pt x="16933" y="127000"/>
                </a:lnTo>
                <a:lnTo>
                  <a:pt x="25400" y="143933"/>
                </a:lnTo>
                <a:lnTo>
                  <a:pt x="33867" y="152400"/>
                </a:lnTo>
                <a:lnTo>
                  <a:pt x="50800" y="160866"/>
                </a:lnTo>
                <a:lnTo>
                  <a:pt x="59266" y="169333"/>
                </a:lnTo>
                <a:lnTo>
                  <a:pt x="76200" y="177800"/>
                </a:lnTo>
                <a:lnTo>
                  <a:pt x="93133" y="169333"/>
                </a:lnTo>
                <a:lnTo>
                  <a:pt x="110067" y="160866"/>
                </a:lnTo>
                <a:lnTo>
                  <a:pt x="127000" y="143933"/>
                </a:lnTo>
                <a:lnTo>
                  <a:pt x="143934" y="1354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69333" y="93133"/>
                </a:lnTo>
                <a:lnTo>
                  <a:pt x="169333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Freeform 2258"/>
          <p:cNvSpPr/>
          <p:nvPr/>
        </p:nvSpPr>
        <p:spPr>
          <a:xfrm>
            <a:off x="11802533" y="5291667"/>
            <a:ext cx="16935" cy="245534"/>
          </a:xfrm>
          <a:custGeom>
            <a:avLst/>
            <a:gdLst/>
            <a:ahLst/>
            <a:cxnLst/>
            <a:rect l="0" t="0" r="0" b="0"/>
            <a:pathLst>
              <a:path w="16935" h="245534">
                <a:moveTo>
                  <a:pt x="16934" y="8466"/>
                </a:move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Freeform 2259"/>
          <p:cNvSpPr/>
          <p:nvPr/>
        </p:nvSpPr>
        <p:spPr>
          <a:xfrm>
            <a:off x="11768666" y="5418667"/>
            <a:ext cx="194735" cy="135467"/>
          </a:xfrm>
          <a:custGeom>
            <a:avLst/>
            <a:gdLst/>
            <a:ahLst/>
            <a:cxnLst/>
            <a:rect l="0" t="0" r="0" b="0"/>
            <a:pathLst>
              <a:path w="194735" h="135467">
                <a:moveTo>
                  <a:pt x="0" y="33866"/>
                </a:moveTo>
                <a:lnTo>
                  <a:pt x="0" y="33866"/>
                </a:lnTo>
                <a:lnTo>
                  <a:pt x="8468" y="33866"/>
                </a:lnTo>
                <a:lnTo>
                  <a:pt x="8468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0801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8" y="16933"/>
                </a:lnTo>
                <a:lnTo>
                  <a:pt x="93134" y="16933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4" y="8466"/>
                </a:lnTo>
                <a:lnTo>
                  <a:pt x="127001" y="0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43934" y="0"/>
                </a:lnTo>
                <a:lnTo>
                  <a:pt x="143934" y="8466"/>
                </a:lnTo>
                <a:lnTo>
                  <a:pt x="143934" y="8466"/>
                </a:lnTo>
                <a:lnTo>
                  <a:pt x="135468" y="8466"/>
                </a:lnTo>
                <a:lnTo>
                  <a:pt x="135468" y="16933"/>
                </a:lnTo>
                <a:lnTo>
                  <a:pt x="127001" y="16933"/>
                </a:lnTo>
                <a:lnTo>
                  <a:pt x="127001" y="33866"/>
                </a:lnTo>
                <a:lnTo>
                  <a:pt x="118534" y="42333"/>
                </a:lnTo>
                <a:lnTo>
                  <a:pt x="110067" y="50800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10067" y="110066"/>
                </a:lnTo>
                <a:lnTo>
                  <a:pt x="110067" y="127000"/>
                </a:lnTo>
                <a:lnTo>
                  <a:pt x="118534" y="127000"/>
                </a:lnTo>
                <a:lnTo>
                  <a:pt x="127001" y="135466"/>
                </a:lnTo>
                <a:lnTo>
                  <a:pt x="135468" y="135466"/>
                </a:lnTo>
                <a:lnTo>
                  <a:pt x="143934" y="135466"/>
                </a:lnTo>
                <a:lnTo>
                  <a:pt x="152400" y="135466"/>
                </a:lnTo>
                <a:lnTo>
                  <a:pt x="160868" y="135466"/>
                </a:lnTo>
                <a:lnTo>
                  <a:pt x="169334" y="127000"/>
                </a:lnTo>
                <a:lnTo>
                  <a:pt x="177800" y="118533"/>
                </a:lnTo>
                <a:lnTo>
                  <a:pt x="186267" y="101600"/>
                </a:lnTo>
                <a:lnTo>
                  <a:pt x="186267" y="93133"/>
                </a:lnTo>
                <a:lnTo>
                  <a:pt x="194734" y="76200"/>
                </a:lnTo>
                <a:lnTo>
                  <a:pt x="194734" y="67733"/>
                </a:lnTo>
                <a:lnTo>
                  <a:pt x="186267" y="59266"/>
                </a:lnTo>
                <a:lnTo>
                  <a:pt x="186267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77800" y="16933"/>
                </a:lnTo>
                <a:lnTo>
                  <a:pt x="177800" y="16933"/>
                </a:lnTo>
                <a:lnTo>
                  <a:pt x="177800" y="8466"/>
                </a:lnTo>
                <a:lnTo>
                  <a:pt x="1778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Freeform 2260"/>
          <p:cNvSpPr/>
          <p:nvPr/>
        </p:nvSpPr>
        <p:spPr>
          <a:xfrm>
            <a:off x="11954933" y="5384800"/>
            <a:ext cx="177802" cy="228601"/>
          </a:xfrm>
          <a:custGeom>
            <a:avLst/>
            <a:gdLst/>
            <a:ahLst/>
            <a:cxnLst/>
            <a:rect l="0" t="0" r="0" b="0"/>
            <a:pathLst>
              <a:path w="177802" h="228601">
                <a:moveTo>
                  <a:pt x="0" y="33867"/>
                </a:move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8467" y="152400"/>
                </a:lnTo>
                <a:lnTo>
                  <a:pt x="8467" y="152400"/>
                </a:lnTo>
                <a:lnTo>
                  <a:pt x="16934" y="143933"/>
                </a:lnTo>
                <a:lnTo>
                  <a:pt x="16934" y="135467"/>
                </a:lnTo>
                <a:lnTo>
                  <a:pt x="25401" y="127000"/>
                </a:lnTo>
                <a:lnTo>
                  <a:pt x="25401" y="110067"/>
                </a:lnTo>
                <a:lnTo>
                  <a:pt x="33867" y="101600"/>
                </a:lnTo>
                <a:lnTo>
                  <a:pt x="42333" y="84667"/>
                </a:lnTo>
                <a:lnTo>
                  <a:pt x="42333" y="67733"/>
                </a:lnTo>
                <a:lnTo>
                  <a:pt x="50801" y="59267"/>
                </a:lnTo>
                <a:lnTo>
                  <a:pt x="50801" y="50800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84667" y="42333"/>
                </a:lnTo>
                <a:lnTo>
                  <a:pt x="84667" y="50800"/>
                </a:lnTo>
                <a:lnTo>
                  <a:pt x="101601" y="59267"/>
                </a:lnTo>
                <a:lnTo>
                  <a:pt x="101601" y="76200"/>
                </a:lnTo>
                <a:lnTo>
                  <a:pt x="110067" y="84667"/>
                </a:lnTo>
                <a:lnTo>
                  <a:pt x="118533" y="93133"/>
                </a:lnTo>
                <a:lnTo>
                  <a:pt x="127001" y="101600"/>
                </a:lnTo>
                <a:lnTo>
                  <a:pt x="135467" y="101600"/>
                </a:lnTo>
                <a:lnTo>
                  <a:pt x="143933" y="101600"/>
                </a:lnTo>
                <a:lnTo>
                  <a:pt x="152400" y="110067"/>
                </a:lnTo>
                <a:lnTo>
                  <a:pt x="160867" y="110067"/>
                </a:lnTo>
                <a:lnTo>
                  <a:pt x="160867" y="101600"/>
                </a:lnTo>
                <a:lnTo>
                  <a:pt x="169334" y="101600"/>
                </a:lnTo>
                <a:lnTo>
                  <a:pt x="169334" y="93133"/>
                </a:lnTo>
                <a:lnTo>
                  <a:pt x="169334" y="84667"/>
                </a:lnTo>
                <a:lnTo>
                  <a:pt x="177801" y="76200"/>
                </a:lnTo>
                <a:lnTo>
                  <a:pt x="177801" y="67733"/>
                </a:lnTo>
                <a:lnTo>
                  <a:pt x="177801" y="50800"/>
                </a:lnTo>
                <a:lnTo>
                  <a:pt x="169334" y="33867"/>
                </a:lnTo>
                <a:lnTo>
                  <a:pt x="169334" y="25400"/>
                </a:lnTo>
                <a:lnTo>
                  <a:pt x="169334" y="16933"/>
                </a:lnTo>
                <a:lnTo>
                  <a:pt x="169334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8467"/>
                </a:lnTo>
                <a:lnTo>
                  <a:pt x="127001" y="16933"/>
                </a:lnTo>
                <a:lnTo>
                  <a:pt x="118533" y="25400"/>
                </a:lnTo>
                <a:lnTo>
                  <a:pt x="118533" y="42333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35467"/>
                </a:lnTo>
                <a:lnTo>
                  <a:pt x="127001" y="152400"/>
                </a:lnTo>
                <a:lnTo>
                  <a:pt x="135467" y="169333"/>
                </a:lnTo>
                <a:lnTo>
                  <a:pt x="143933" y="186267"/>
                </a:lnTo>
                <a:lnTo>
                  <a:pt x="143933" y="194733"/>
                </a:lnTo>
                <a:lnTo>
                  <a:pt x="152400" y="211667"/>
                </a:lnTo>
                <a:lnTo>
                  <a:pt x="160867" y="220133"/>
                </a:lnTo>
                <a:lnTo>
                  <a:pt x="160867" y="220133"/>
                </a:lnTo>
                <a:lnTo>
                  <a:pt x="160867" y="228600"/>
                </a:lnTo>
                <a:lnTo>
                  <a:pt x="160867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Freeform 2261"/>
          <p:cNvSpPr/>
          <p:nvPr/>
        </p:nvSpPr>
        <p:spPr>
          <a:xfrm>
            <a:off x="4385733" y="5799667"/>
            <a:ext cx="25401" cy="237067"/>
          </a:xfrm>
          <a:custGeom>
            <a:avLst/>
            <a:gdLst/>
            <a:ahLst/>
            <a:cxnLst/>
            <a:rect l="0" t="0" r="0" b="0"/>
            <a:pathLst>
              <a:path w="25401" h="237067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4" y="203200"/>
                </a:lnTo>
                <a:lnTo>
                  <a:pt x="16934" y="220133"/>
                </a:lnTo>
                <a:lnTo>
                  <a:pt x="16934" y="228600"/>
                </a:lnTo>
                <a:lnTo>
                  <a:pt x="16934" y="237066"/>
                </a:lnTo>
                <a:lnTo>
                  <a:pt x="25400" y="237066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0133"/>
                </a:lnTo>
                <a:lnTo>
                  <a:pt x="254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Freeform 2262"/>
          <p:cNvSpPr/>
          <p:nvPr/>
        </p:nvSpPr>
        <p:spPr>
          <a:xfrm>
            <a:off x="4360333" y="5706533"/>
            <a:ext cx="16935" cy="16935"/>
          </a:xfrm>
          <a:custGeom>
            <a:avLst/>
            <a:gdLst/>
            <a:ahLst/>
            <a:cxnLst/>
            <a:rect l="0" t="0" r="0" b="0"/>
            <a:pathLst>
              <a:path w="16935" h="16935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Freeform 2263"/>
          <p:cNvSpPr/>
          <p:nvPr/>
        </p:nvSpPr>
        <p:spPr>
          <a:xfrm>
            <a:off x="4470400" y="5723467"/>
            <a:ext cx="118534" cy="279401"/>
          </a:xfrm>
          <a:custGeom>
            <a:avLst/>
            <a:gdLst/>
            <a:ahLst/>
            <a:cxnLst/>
            <a:rect l="0" t="0" r="0" b="0"/>
            <a:pathLst>
              <a:path w="118534" h="279401">
                <a:moveTo>
                  <a:pt x="0" y="0"/>
                </a:move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28600"/>
                </a:lnTo>
                <a:lnTo>
                  <a:pt x="25400" y="237066"/>
                </a:lnTo>
                <a:lnTo>
                  <a:pt x="25400" y="254000"/>
                </a:lnTo>
                <a:lnTo>
                  <a:pt x="33867" y="262466"/>
                </a:lnTo>
                <a:lnTo>
                  <a:pt x="42333" y="270933"/>
                </a:lnTo>
                <a:lnTo>
                  <a:pt x="59267" y="279400"/>
                </a:lnTo>
                <a:lnTo>
                  <a:pt x="67733" y="279400"/>
                </a:lnTo>
                <a:lnTo>
                  <a:pt x="76200" y="279400"/>
                </a:lnTo>
                <a:lnTo>
                  <a:pt x="93133" y="279400"/>
                </a:lnTo>
                <a:lnTo>
                  <a:pt x="101600" y="279400"/>
                </a:lnTo>
                <a:lnTo>
                  <a:pt x="110067" y="270933"/>
                </a:lnTo>
                <a:lnTo>
                  <a:pt x="118533" y="262466"/>
                </a:lnTo>
                <a:lnTo>
                  <a:pt x="118533" y="254000"/>
                </a:lnTo>
                <a:lnTo>
                  <a:pt x="118533" y="237066"/>
                </a:lnTo>
                <a:lnTo>
                  <a:pt x="118533" y="237066"/>
                </a:lnTo>
                <a:lnTo>
                  <a:pt x="110067" y="228600"/>
                </a:lnTo>
                <a:lnTo>
                  <a:pt x="110067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Freeform 2264"/>
          <p:cNvSpPr/>
          <p:nvPr/>
        </p:nvSpPr>
        <p:spPr>
          <a:xfrm>
            <a:off x="4436533" y="5850467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8466"/>
                </a:lnTo>
                <a:lnTo>
                  <a:pt x="143934" y="8466"/>
                </a:lnTo>
                <a:lnTo>
                  <a:pt x="143934" y="8466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Freeform 2265"/>
          <p:cNvSpPr/>
          <p:nvPr/>
        </p:nvSpPr>
        <p:spPr>
          <a:xfrm>
            <a:off x="4859867" y="5825067"/>
            <a:ext cx="16934" cy="211667"/>
          </a:xfrm>
          <a:custGeom>
            <a:avLst/>
            <a:gdLst/>
            <a:ahLst/>
            <a:cxnLst/>
            <a:rect l="0" t="0" r="0" b="0"/>
            <a:pathLst>
              <a:path w="16934" h="2116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9333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Freeform 2266"/>
          <p:cNvSpPr/>
          <p:nvPr/>
        </p:nvSpPr>
        <p:spPr>
          <a:xfrm>
            <a:off x="4834467" y="5774267"/>
            <a:ext cx="67734" cy="25401"/>
          </a:xfrm>
          <a:custGeom>
            <a:avLst/>
            <a:gdLst/>
            <a:ahLst/>
            <a:cxnLst/>
            <a:rect l="0" t="0" r="0" b="0"/>
            <a:pathLst>
              <a:path w="67734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677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Freeform 2267"/>
          <p:cNvSpPr/>
          <p:nvPr/>
        </p:nvSpPr>
        <p:spPr>
          <a:xfrm>
            <a:off x="4936067" y="5808133"/>
            <a:ext cx="143934" cy="245535"/>
          </a:xfrm>
          <a:custGeom>
            <a:avLst/>
            <a:gdLst/>
            <a:ahLst/>
            <a:cxnLst/>
            <a:rect l="0" t="0" r="0" b="0"/>
            <a:pathLst>
              <a:path w="143934" h="245535">
                <a:moveTo>
                  <a:pt x="67733" y="0"/>
                </a:moveTo>
                <a:lnTo>
                  <a:pt x="67733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67733" y="25400"/>
                </a:lnTo>
                <a:lnTo>
                  <a:pt x="59266" y="33867"/>
                </a:lnTo>
                <a:lnTo>
                  <a:pt x="59266" y="42334"/>
                </a:lnTo>
                <a:lnTo>
                  <a:pt x="50800" y="42334"/>
                </a:lnTo>
                <a:lnTo>
                  <a:pt x="42333" y="50800"/>
                </a:lnTo>
                <a:lnTo>
                  <a:pt x="33866" y="59267"/>
                </a:lnTo>
                <a:lnTo>
                  <a:pt x="25400" y="67734"/>
                </a:lnTo>
                <a:lnTo>
                  <a:pt x="25400" y="76200"/>
                </a:lnTo>
                <a:lnTo>
                  <a:pt x="16933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0" y="101600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110067"/>
                </a:lnTo>
                <a:lnTo>
                  <a:pt x="33866" y="110067"/>
                </a:lnTo>
                <a:lnTo>
                  <a:pt x="50800" y="110067"/>
                </a:lnTo>
                <a:lnTo>
                  <a:pt x="59266" y="118534"/>
                </a:lnTo>
                <a:lnTo>
                  <a:pt x="84666" y="127000"/>
                </a:lnTo>
                <a:lnTo>
                  <a:pt x="93133" y="127000"/>
                </a:lnTo>
                <a:lnTo>
                  <a:pt x="110066" y="135467"/>
                </a:lnTo>
                <a:lnTo>
                  <a:pt x="127000" y="143934"/>
                </a:lnTo>
                <a:lnTo>
                  <a:pt x="135466" y="160867"/>
                </a:lnTo>
                <a:lnTo>
                  <a:pt x="143933" y="169334"/>
                </a:lnTo>
                <a:lnTo>
                  <a:pt x="143933" y="177800"/>
                </a:lnTo>
                <a:lnTo>
                  <a:pt x="143933" y="194734"/>
                </a:lnTo>
                <a:lnTo>
                  <a:pt x="135466" y="203200"/>
                </a:lnTo>
                <a:lnTo>
                  <a:pt x="135466" y="211667"/>
                </a:lnTo>
                <a:lnTo>
                  <a:pt x="118533" y="228600"/>
                </a:lnTo>
                <a:lnTo>
                  <a:pt x="110066" y="228600"/>
                </a:lnTo>
                <a:lnTo>
                  <a:pt x="93133" y="245534"/>
                </a:lnTo>
                <a:lnTo>
                  <a:pt x="84666" y="245534"/>
                </a:lnTo>
                <a:lnTo>
                  <a:pt x="76200" y="245534"/>
                </a:lnTo>
                <a:lnTo>
                  <a:pt x="67733" y="245534"/>
                </a:lnTo>
                <a:lnTo>
                  <a:pt x="67733" y="245534"/>
                </a:lnTo>
                <a:lnTo>
                  <a:pt x="67733" y="237067"/>
                </a:lnTo>
                <a:lnTo>
                  <a:pt x="67733" y="237067"/>
                </a:lnTo>
                <a:lnTo>
                  <a:pt x="76200" y="228600"/>
                </a:lnTo>
                <a:lnTo>
                  <a:pt x="76200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Freeform 2268"/>
          <p:cNvSpPr/>
          <p:nvPr/>
        </p:nvSpPr>
        <p:spPr>
          <a:xfrm>
            <a:off x="5232400" y="5901267"/>
            <a:ext cx="237068" cy="177801"/>
          </a:xfrm>
          <a:custGeom>
            <a:avLst/>
            <a:gdLst/>
            <a:ahLst/>
            <a:cxnLst/>
            <a:rect l="0" t="0" r="0" b="0"/>
            <a:pathLst>
              <a:path w="237068" h="177801">
                <a:moveTo>
                  <a:pt x="59267" y="16933"/>
                </a:moveTo>
                <a:lnTo>
                  <a:pt x="59267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33866"/>
                </a:lnTo>
                <a:lnTo>
                  <a:pt x="16933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69333"/>
                </a:lnTo>
                <a:lnTo>
                  <a:pt x="33867" y="169333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7" y="169333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01600" y="135466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76200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33866"/>
                </a:lnTo>
                <a:lnTo>
                  <a:pt x="101600" y="50800"/>
                </a:lnTo>
                <a:lnTo>
                  <a:pt x="101600" y="67733"/>
                </a:lnTo>
                <a:lnTo>
                  <a:pt x="110067" y="76200"/>
                </a:lnTo>
                <a:lnTo>
                  <a:pt x="110067" y="93133"/>
                </a:lnTo>
                <a:lnTo>
                  <a:pt x="118533" y="110066"/>
                </a:lnTo>
                <a:lnTo>
                  <a:pt x="127000" y="118533"/>
                </a:lnTo>
                <a:lnTo>
                  <a:pt x="143933" y="135466"/>
                </a:lnTo>
                <a:lnTo>
                  <a:pt x="160867" y="143933"/>
                </a:lnTo>
                <a:lnTo>
                  <a:pt x="169333" y="152400"/>
                </a:lnTo>
                <a:lnTo>
                  <a:pt x="186267" y="160866"/>
                </a:lnTo>
                <a:lnTo>
                  <a:pt x="203200" y="160866"/>
                </a:lnTo>
                <a:lnTo>
                  <a:pt x="211667" y="160866"/>
                </a:lnTo>
                <a:lnTo>
                  <a:pt x="228600" y="152400"/>
                </a:lnTo>
                <a:lnTo>
                  <a:pt x="228600" y="152400"/>
                </a:lnTo>
                <a:lnTo>
                  <a:pt x="237067" y="152400"/>
                </a:lnTo>
                <a:lnTo>
                  <a:pt x="2370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Freeform 2269"/>
          <p:cNvSpPr/>
          <p:nvPr/>
        </p:nvSpPr>
        <p:spPr>
          <a:xfrm>
            <a:off x="5672667" y="5842000"/>
            <a:ext cx="177801" cy="245534"/>
          </a:xfrm>
          <a:custGeom>
            <a:avLst/>
            <a:gdLst/>
            <a:ahLst/>
            <a:cxnLst/>
            <a:rect l="0" t="0" r="0" b="0"/>
            <a:pathLst>
              <a:path w="177801" h="245534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6" y="93133"/>
                </a:lnTo>
                <a:lnTo>
                  <a:pt x="42333" y="118533"/>
                </a:lnTo>
                <a:lnTo>
                  <a:pt x="42333" y="135467"/>
                </a:lnTo>
                <a:lnTo>
                  <a:pt x="50800" y="160867"/>
                </a:lnTo>
                <a:lnTo>
                  <a:pt x="50800" y="186267"/>
                </a:lnTo>
                <a:lnTo>
                  <a:pt x="59266" y="203200"/>
                </a:lnTo>
                <a:lnTo>
                  <a:pt x="59266" y="220133"/>
                </a:lnTo>
                <a:lnTo>
                  <a:pt x="67733" y="228600"/>
                </a:lnTo>
                <a:lnTo>
                  <a:pt x="67733" y="237067"/>
                </a:lnTo>
                <a:lnTo>
                  <a:pt x="67733" y="245533"/>
                </a:lnTo>
                <a:lnTo>
                  <a:pt x="76200" y="245533"/>
                </a:lnTo>
                <a:lnTo>
                  <a:pt x="76200" y="237067"/>
                </a:lnTo>
                <a:lnTo>
                  <a:pt x="76200" y="237067"/>
                </a:lnTo>
                <a:lnTo>
                  <a:pt x="67733" y="220133"/>
                </a:lnTo>
                <a:lnTo>
                  <a:pt x="67733" y="203200"/>
                </a:lnTo>
                <a:lnTo>
                  <a:pt x="67733" y="186267"/>
                </a:lnTo>
                <a:lnTo>
                  <a:pt x="59266" y="169333"/>
                </a:lnTo>
                <a:lnTo>
                  <a:pt x="59266" y="152400"/>
                </a:lnTo>
                <a:lnTo>
                  <a:pt x="50800" y="127000"/>
                </a:lnTo>
                <a:lnTo>
                  <a:pt x="50800" y="110067"/>
                </a:lnTo>
                <a:lnTo>
                  <a:pt x="50800" y="84667"/>
                </a:lnTo>
                <a:lnTo>
                  <a:pt x="50800" y="67733"/>
                </a:lnTo>
                <a:lnTo>
                  <a:pt x="42333" y="50800"/>
                </a:lnTo>
                <a:lnTo>
                  <a:pt x="42333" y="42333"/>
                </a:lnTo>
                <a:lnTo>
                  <a:pt x="50800" y="33867"/>
                </a:lnTo>
                <a:lnTo>
                  <a:pt x="50800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93133" y="33867"/>
                </a:lnTo>
                <a:lnTo>
                  <a:pt x="110066" y="42333"/>
                </a:lnTo>
                <a:lnTo>
                  <a:pt x="118533" y="42333"/>
                </a:lnTo>
                <a:lnTo>
                  <a:pt x="127000" y="50800"/>
                </a:lnTo>
                <a:lnTo>
                  <a:pt x="143933" y="59267"/>
                </a:lnTo>
                <a:lnTo>
                  <a:pt x="152400" y="59267"/>
                </a:lnTo>
                <a:lnTo>
                  <a:pt x="160866" y="50800"/>
                </a:lnTo>
                <a:lnTo>
                  <a:pt x="169333" y="42333"/>
                </a:lnTo>
                <a:lnTo>
                  <a:pt x="169333" y="42333"/>
                </a:lnTo>
                <a:lnTo>
                  <a:pt x="177800" y="42333"/>
                </a:lnTo>
                <a:lnTo>
                  <a:pt x="177800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Freeform 2270"/>
          <p:cNvSpPr/>
          <p:nvPr/>
        </p:nvSpPr>
        <p:spPr>
          <a:xfrm>
            <a:off x="5867400" y="5774267"/>
            <a:ext cx="203201" cy="296334"/>
          </a:xfrm>
          <a:custGeom>
            <a:avLst/>
            <a:gdLst/>
            <a:ahLst/>
            <a:cxnLst/>
            <a:rect l="0" t="0" r="0" b="0"/>
            <a:pathLst>
              <a:path w="203201" h="296334">
                <a:moveTo>
                  <a:pt x="0" y="846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93133"/>
                </a:lnTo>
                <a:lnTo>
                  <a:pt x="33867" y="110066"/>
                </a:lnTo>
                <a:lnTo>
                  <a:pt x="42333" y="135466"/>
                </a:lnTo>
                <a:lnTo>
                  <a:pt x="42333" y="160866"/>
                </a:lnTo>
                <a:lnTo>
                  <a:pt x="42333" y="186266"/>
                </a:lnTo>
                <a:lnTo>
                  <a:pt x="50800" y="211666"/>
                </a:lnTo>
                <a:lnTo>
                  <a:pt x="50800" y="228600"/>
                </a:lnTo>
                <a:lnTo>
                  <a:pt x="50800" y="245533"/>
                </a:lnTo>
                <a:lnTo>
                  <a:pt x="50800" y="262466"/>
                </a:lnTo>
                <a:lnTo>
                  <a:pt x="50800" y="279400"/>
                </a:lnTo>
                <a:lnTo>
                  <a:pt x="59267" y="287866"/>
                </a:lnTo>
                <a:lnTo>
                  <a:pt x="59267" y="287866"/>
                </a:lnTo>
                <a:lnTo>
                  <a:pt x="59267" y="287866"/>
                </a:lnTo>
                <a:lnTo>
                  <a:pt x="59267" y="287866"/>
                </a:lnTo>
                <a:lnTo>
                  <a:pt x="59267" y="279400"/>
                </a:lnTo>
                <a:lnTo>
                  <a:pt x="59267" y="270933"/>
                </a:lnTo>
                <a:lnTo>
                  <a:pt x="59267" y="262466"/>
                </a:lnTo>
                <a:lnTo>
                  <a:pt x="59267" y="245533"/>
                </a:lnTo>
                <a:lnTo>
                  <a:pt x="59267" y="228600"/>
                </a:lnTo>
                <a:lnTo>
                  <a:pt x="67733" y="211666"/>
                </a:lnTo>
                <a:lnTo>
                  <a:pt x="67733" y="203200"/>
                </a:lnTo>
                <a:lnTo>
                  <a:pt x="76200" y="186266"/>
                </a:lnTo>
                <a:lnTo>
                  <a:pt x="76200" y="169333"/>
                </a:lnTo>
                <a:lnTo>
                  <a:pt x="84667" y="160866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7" y="160866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7" y="194733"/>
                </a:lnTo>
                <a:lnTo>
                  <a:pt x="169333" y="211666"/>
                </a:lnTo>
                <a:lnTo>
                  <a:pt x="169333" y="228600"/>
                </a:lnTo>
                <a:lnTo>
                  <a:pt x="177800" y="245533"/>
                </a:lnTo>
                <a:lnTo>
                  <a:pt x="177800" y="262466"/>
                </a:lnTo>
                <a:lnTo>
                  <a:pt x="177800" y="279400"/>
                </a:lnTo>
                <a:lnTo>
                  <a:pt x="177800" y="287866"/>
                </a:lnTo>
                <a:lnTo>
                  <a:pt x="177800" y="296333"/>
                </a:lnTo>
                <a:lnTo>
                  <a:pt x="186267" y="296333"/>
                </a:lnTo>
                <a:lnTo>
                  <a:pt x="186267" y="296333"/>
                </a:lnTo>
                <a:lnTo>
                  <a:pt x="194733" y="287866"/>
                </a:lnTo>
                <a:lnTo>
                  <a:pt x="203200" y="279400"/>
                </a:lnTo>
                <a:lnTo>
                  <a:pt x="203200" y="279400"/>
                </a:lnTo>
                <a:lnTo>
                  <a:pt x="203200" y="270933"/>
                </a:lnTo>
                <a:lnTo>
                  <a:pt x="203200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Freeform 2271"/>
          <p:cNvSpPr/>
          <p:nvPr/>
        </p:nvSpPr>
        <p:spPr>
          <a:xfrm>
            <a:off x="6121400" y="5892800"/>
            <a:ext cx="84668" cy="194734"/>
          </a:xfrm>
          <a:custGeom>
            <a:avLst/>
            <a:gdLst/>
            <a:ahLst/>
            <a:cxnLst/>
            <a:rect l="0" t="0" r="0" b="0"/>
            <a:pathLst>
              <a:path w="84668" h="194734">
                <a:moveTo>
                  <a:pt x="16933" y="16933"/>
                </a:move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3" y="177800"/>
                </a:lnTo>
                <a:lnTo>
                  <a:pt x="33867" y="177800"/>
                </a:lnTo>
                <a:lnTo>
                  <a:pt x="42333" y="186267"/>
                </a:lnTo>
                <a:lnTo>
                  <a:pt x="50800" y="194733"/>
                </a:lnTo>
                <a:lnTo>
                  <a:pt x="59267" y="194733"/>
                </a:lnTo>
                <a:lnTo>
                  <a:pt x="67733" y="186267"/>
                </a:lnTo>
                <a:lnTo>
                  <a:pt x="76200" y="177800"/>
                </a:lnTo>
                <a:lnTo>
                  <a:pt x="84667" y="169333"/>
                </a:lnTo>
                <a:lnTo>
                  <a:pt x="84667" y="160867"/>
                </a:lnTo>
                <a:lnTo>
                  <a:pt x="84667" y="135467"/>
                </a:lnTo>
                <a:lnTo>
                  <a:pt x="84667" y="118533"/>
                </a:lnTo>
                <a:lnTo>
                  <a:pt x="76200" y="101600"/>
                </a:lnTo>
                <a:lnTo>
                  <a:pt x="67733" y="84667"/>
                </a:lnTo>
                <a:lnTo>
                  <a:pt x="59267" y="67733"/>
                </a:lnTo>
                <a:lnTo>
                  <a:pt x="50800" y="50800"/>
                </a:lnTo>
                <a:lnTo>
                  <a:pt x="50800" y="33867"/>
                </a:lnTo>
                <a:lnTo>
                  <a:pt x="42333" y="25400"/>
                </a:lnTo>
                <a:lnTo>
                  <a:pt x="33867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Freeform 2272"/>
          <p:cNvSpPr/>
          <p:nvPr/>
        </p:nvSpPr>
        <p:spPr>
          <a:xfrm>
            <a:off x="6248400" y="5808133"/>
            <a:ext cx="465668" cy="279401"/>
          </a:xfrm>
          <a:custGeom>
            <a:avLst/>
            <a:gdLst/>
            <a:ahLst/>
            <a:cxnLst/>
            <a:rect l="0" t="0" r="0" b="0"/>
            <a:pathLst>
              <a:path w="465668" h="279401">
                <a:moveTo>
                  <a:pt x="0" y="101600"/>
                </a:move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8467" y="143934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3" y="194734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45534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70934"/>
                </a:lnTo>
                <a:lnTo>
                  <a:pt x="25400" y="270934"/>
                </a:lnTo>
                <a:lnTo>
                  <a:pt x="25400" y="270934"/>
                </a:lnTo>
                <a:lnTo>
                  <a:pt x="25400" y="262467"/>
                </a:lnTo>
                <a:lnTo>
                  <a:pt x="16933" y="254000"/>
                </a:lnTo>
                <a:lnTo>
                  <a:pt x="16933" y="245534"/>
                </a:lnTo>
                <a:lnTo>
                  <a:pt x="16933" y="228600"/>
                </a:lnTo>
                <a:lnTo>
                  <a:pt x="16933" y="211667"/>
                </a:lnTo>
                <a:lnTo>
                  <a:pt x="16933" y="194734"/>
                </a:lnTo>
                <a:lnTo>
                  <a:pt x="16933" y="177800"/>
                </a:lnTo>
                <a:lnTo>
                  <a:pt x="25400" y="160867"/>
                </a:lnTo>
                <a:lnTo>
                  <a:pt x="25400" y="152400"/>
                </a:lnTo>
                <a:lnTo>
                  <a:pt x="33867" y="135467"/>
                </a:lnTo>
                <a:lnTo>
                  <a:pt x="42333" y="127000"/>
                </a:lnTo>
                <a:lnTo>
                  <a:pt x="59267" y="118534"/>
                </a:lnTo>
                <a:lnTo>
                  <a:pt x="67733" y="118534"/>
                </a:lnTo>
                <a:lnTo>
                  <a:pt x="76200" y="118534"/>
                </a:lnTo>
                <a:lnTo>
                  <a:pt x="84667" y="118534"/>
                </a:lnTo>
                <a:lnTo>
                  <a:pt x="93133" y="135467"/>
                </a:lnTo>
                <a:lnTo>
                  <a:pt x="101600" y="143934"/>
                </a:lnTo>
                <a:lnTo>
                  <a:pt x="110067" y="160867"/>
                </a:lnTo>
                <a:lnTo>
                  <a:pt x="110067" y="177800"/>
                </a:lnTo>
                <a:lnTo>
                  <a:pt x="118533" y="194734"/>
                </a:lnTo>
                <a:lnTo>
                  <a:pt x="118533" y="211667"/>
                </a:lnTo>
                <a:lnTo>
                  <a:pt x="118533" y="228600"/>
                </a:lnTo>
                <a:lnTo>
                  <a:pt x="118533" y="237067"/>
                </a:lnTo>
                <a:lnTo>
                  <a:pt x="127000" y="254000"/>
                </a:lnTo>
                <a:lnTo>
                  <a:pt x="127000" y="254000"/>
                </a:lnTo>
                <a:lnTo>
                  <a:pt x="127000" y="262467"/>
                </a:lnTo>
                <a:lnTo>
                  <a:pt x="127000" y="262467"/>
                </a:lnTo>
                <a:lnTo>
                  <a:pt x="127000" y="262467"/>
                </a:lnTo>
                <a:lnTo>
                  <a:pt x="135467" y="262467"/>
                </a:lnTo>
                <a:lnTo>
                  <a:pt x="135467" y="254000"/>
                </a:lnTo>
                <a:lnTo>
                  <a:pt x="135467" y="237067"/>
                </a:lnTo>
                <a:lnTo>
                  <a:pt x="143933" y="228600"/>
                </a:lnTo>
                <a:lnTo>
                  <a:pt x="143933" y="211667"/>
                </a:lnTo>
                <a:lnTo>
                  <a:pt x="152400" y="194734"/>
                </a:lnTo>
                <a:lnTo>
                  <a:pt x="152400" y="186267"/>
                </a:lnTo>
                <a:lnTo>
                  <a:pt x="160867" y="169334"/>
                </a:lnTo>
                <a:lnTo>
                  <a:pt x="169333" y="152400"/>
                </a:lnTo>
                <a:lnTo>
                  <a:pt x="177800" y="135467"/>
                </a:lnTo>
                <a:lnTo>
                  <a:pt x="177800" y="127000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01600"/>
                </a:lnTo>
                <a:lnTo>
                  <a:pt x="186267" y="110067"/>
                </a:lnTo>
                <a:lnTo>
                  <a:pt x="186267" y="118534"/>
                </a:lnTo>
                <a:lnTo>
                  <a:pt x="186267" y="127000"/>
                </a:lnTo>
                <a:lnTo>
                  <a:pt x="186267" y="143934"/>
                </a:lnTo>
                <a:lnTo>
                  <a:pt x="186267" y="152400"/>
                </a:lnTo>
                <a:lnTo>
                  <a:pt x="186267" y="177800"/>
                </a:lnTo>
                <a:lnTo>
                  <a:pt x="186267" y="194734"/>
                </a:lnTo>
                <a:lnTo>
                  <a:pt x="194733" y="211667"/>
                </a:lnTo>
                <a:lnTo>
                  <a:pt x="203200" y="228600"/>
                </a:lnTo>
                <a:lnTo>
                  <a:pt x="211667" y="245534"/>
                </a:lnTo>
                <a:lnTo>
                  <a:pt x="220133" y="254000"/>
                </a:lnTo>
                <a:lnTo>
                  <a:pt x="237067" y="262467"/>
                </a:lnTo>
                <a:lnTo>
                  <a:pt x="245533" y="270934"/>
                </a:lnTo>
                <a:lnTo>
                  <a:pt x="254000" y="279400"/>
                </a:lnTo>
                <a:lnTo>
                  <a:pt x="270934" y="279400"/>
                </a:lnTo>
                <a:lnTo>
                  <a:pt x="279400" y="270934"/>
                </a:lnTo>
                <a:lnTo>
                  <a:pt x="287867" y="262467"/>
                </a:lnTo>
                <a:lnTo>
                  <a:pt x="296333" y="245534"/>
                </a:lnTo>
                <a:lnTo>
                  <a:pt x="304800" y="228600"/>
                </a:lnTo>
                <a:lnTo>
                  <a:pt x="313267" y="203200"/>
                </a:lnTo>
                <a:lnTo>
                  <a:pt x="313267" y="186267"/>
                </a:lnTo>
                <a:lnTo>
                  <a:pt x="321733" y="152400"/>
                </a:lnTo>
                <a:lnTo>
                  <a:pt x="321733" y="127000"/>
                </a:lnTo>
                <a:lnTo>
                  <a:pt x="321733" y="101600"/>
                </a:lnTo>
                <a:lnTo>
                  <a:pt x="321733" y="76200"/>
                </a:lnTo>
                <a:lnTo>
                  <a:pt x="313267" y="50800"/>
                </a:lnTo>
                <a:lnTo>
                  <a:pt x="313267" y="33867"/>
                </a:lnTo>
                <a:lnTo>
                  <a:pt x="313267" y="16934"/>
                </a:lnTo>
                <a:lnTo>
                  <a:pt x="313267" y="8467"/>
                </a:lnTo>
                <a:lnTo>
                  <a:pt x="304800" y="0"/>
                </a:lnTo>
                <a:lnTo>
                  <a:pt x="304800" y="0"/>
                </a:lnTo>
                <a:lnTo>
                  <a:pt x="304800" y="0"/>
                </a:lnTo>
                <a:lnTo>
                  <a:pt x="296333" y="8467"/>
                </a:lnTo>
                <a:lnTo>
                  <a:pt x="296333" y="16934"/>
                </a:lnTo>
                <a:lnTo>
                  <a:pt x="296333" y="33867"/>
                </a:lnTo>
                <a:lnTo>
                  <a:pt x="304800" y="50800"/>
                </a:lnTo>
                <a:lnTo>
                  <a:pt x="304800" y="76200"/>
                </a:lnTo>
                <a:lnTo>
                  <a:pt x="313267" y="93134"/>
                </a:lnTo>
                <a:lnTo>
                  <a:pt x="313267" y="118534"/>
                </a:lnTo>
                <a:lnTo>
                  <a:pt x="321733" y="135467"/>
                </a:lnTo>
                <a:lnTo>
                  <a:pt x="321733" y="160867"/>
                </a:lnTo>
                <a:lnTo>
                  <a:pt x="330200" y="186267"/>
                </a:lnTo>
                <a:lnTo>
                  <a:pt x="338666" y="203200"/>
                </a:lnTo>
                <a:lnTo>
                  <a:pt x="338666" y="220134"/>
                </a:lnTo>
                <a:lnTo>
                  <a:pt x="338666" y="237067"/>
                </a:lnTo>
                <a:lnTo>
                  <a:pt x="338666" y="245534"/>
                </a:lnTo>
                <a:lnTo>
                  <a:pt x="338666" y="262467"/>
                </a:lnTo>
                <a:lnTo>
                  <a:pt x="338666" y="262467"/>
                </a:lnTo>
                <a:lnTo>
                  <a:pt x="338666" y="262467"/>
                </a:lnTo>
                <a:lnTo>
                  <a:pt x="338666" y="262467"/>
                </a:lnTo>
                <a:lnTo>
                  <a:pt x="338666" y="262467"/>
                </a:lnTo>
                <a:lnTo>
                  <a:pt x="338666" y="245534"/>
                </a:lnTo>
                <a:lnTo>
                  <a:pt x="338666" y="237067"/>
                </a:lnTo>
                <a:lnTo>
                  <a:pt x="338666" y="228600"/>
                </a:lnTo>
                <a:lnTo>
                  <a:pt x="347134" y="211667"/>
                </a:lnTo>
                <a:lnTo>
                  <a:pt x="347134" y="194734"/>
                </a:lnTo>
                <a:lnTo>
                  <a:pt x="347134" y="177800"/>
                </a:lnTo>
                <a:lnTo>
                  <a:pt x="355600" y="160867"/>
                </a:lnTo>
                <a:lnTo>
                  <a:pt x="364067" y="152400"/>
                </a:lnTo>
                <a:lnTo>
                  <a:pt x="372533" y="143934"/>
                </a:lnTo>
                <a:lnTo>
                  <a:pt x="381000" y="135467"/>
                </a:lnTo>
                <a:lnTo>
                  <a:pt x="397933" y="135467"/>
                </a:lnTo>
                <a:lnTo>
                  <a:pt x="406400" y="135467"/>
                </a:lnTo>
                <a:lnTo>
                  <a:pt x="423334" y="135467"/>
                </a:lnTo>
                <a:lnTo>
                  <a:pt x="440267" y="135467"/>
                </a:lnTo>
                <a:lnTo>
                  <a:pt x="448733" y="143934"/>
                </a:lnTo>
                <a:lnTo>
                  <a:pt x="457200" y="152400"/>
                </a:lnTo>
                <a:lnTo>
                  <a:pt x="465667" y="169334"/>
                </a:lnTo>
                <a:lnTo>
                  <a:pt x="465667" y="177800"/>
                </a:lnTo>
                <a:lnTo>
                  <a:pt x="465667" y="194734"/>
                </a:lnTo>
                <a:lnTo>
                  <a:pt x="465667" y="211667"/>
                </a:lnTo>
                <a:lnTo>
                  <a:pt x="457200" y="220134"/>
                </a:lnTo>
                <a:lnTo>
                  <a:pt x="448733" y="237067"/>
                </a:lnTo>
                <a:lnTo>
                  <a:pt x="431800" y="245534"/>
                </a:lnTo>
                <a:lnTo>
                  <a:pt x="423334" y="254000"/>
                </a:lnTo>
                <a:lnTo>
                  <a:pt x="414866" y="262467"/>
                </a:lnTo>
                <a:lnTo>
                  <a:pt x="406400" y="270934"/>
                </a:lnTo>
                <a:lnTo>
                  <a:pt x="389467" y="270934"/>
                </a:lnTo>
                <a:lnTo>
                  <a:pt x="381000" y="270934"/>
                </a:lnTo>
                <a:lnTo>
                  <a:pt x="381000" y="262467"/>
                </a:lnTo>
                <a:lnTo>
                  <a:pt x="372533" y="262467"/>
                </a:lnTo>
                <a:lnTo>
                  <a:pt x="372533" y="245534"/>
                </a:lnTo>
                <a:lnTo>
                  <a:pt x="372533" y="237067"/>
                </a:lnTo>
                <a:lnTo>
                  <a:pt x="381000" y="220134"/>
                </a:lnTo>
                <a:lnTo>
                  <a:pt x="381000" y="220134"/>
                </a:lnTo>
                <a:lnTo>
                  <a:pt x="389467" y="203200"/>
                </a:lnTo>
                <a:lnTo>
                  <a:pt x="389467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Freeform 2273"/>
          <p:cNvSpPr/>
          <p:nvPr/>
        </p:nvSpPr>
        <p:spPr>
          <a:xfrm>
            <a:off x="6747934" y="5875867"/>
            <a:ext cx="118534" cy="211667"/>
          </a:xfrm>
          <a:custGeom>
            <a:avLst/>
            <a:gdLst/>
            <a:ahLst/>
            <a:cxnLst/>
            <a:rect l="0" t="0" r="0" b="0"/>
            <a:pathLst>
              <a:path w="118534" h="211667">
                <a:moveTo>
                  <a:pt x="0" y="8466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25399" y="76200"/>
                </a:lnTo>
                <a:lnTo>
                  <a:pt x="25399" y="101600"/>
                </a:lnTo>
                <a:lnTo>
                  <a:pt x="25399" y="118533"/>
                </a:lnTo>
                <a:lnTo>
                  <a:pt x="25399" y="135466"/>
                </a:lnTo>
                <a:lnTo>
                  <a:pt x="25399" y="160866"/>
                </a:lnTo>
                <a:lnTo>
                  <a:pt x="33866" y="177800"/>
                </a:lnTo>
                <a:lnTo>
                  <a:pt x="42333" y="186266"/>
                </a:lnTo>
                <a:lnTo>
                  <a:pt x="50799" y="203200"/>
                </a:lnTo>
                <a:lnTo>
                  <a:pt x="59266" y="203200"/>
                </a:lnTo>
                <a:lnTo>
                  <a:pt x="67732" y="211666"/>
                </a:lnTo>
                <a:lnTo>
                  <a:pt x="76200" y="211666"/>
                </a:lnTo>
                <a:lnTo>
                  <a:pt x="84666" y="211666"/>
                </a:lnTo>
                <a:lnTo>
                  <a:pt x="84666" y="203200"/>
                </a:lnTo>
                <a:lnTo>
                  <a:pt x="93133" y="194733"/>
                </a:lnTo>
                <a:lnTo>
                  <a:pt x="101599" y="177800"/>
                </a:lnTo>
                <a:lnTo>
                  <a:pt x="110066" y="160866"/>
                </a:lnTo>
                <a:lnTo>
                  <a:pt x="110066" y="143933"/>
                </a:lnTo>
                <a:lnTo>
                  <a:pt x="118533" y="118533"/>
                </a:lnTo>
                <a:lnTo>
                  <a:pt x="118533" y="101600"/>
                </a:lnTo>
                <a:lnTo>
                  <a:pt x="118533" y="84666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0066" y="33866"/>
                </a:lnTo>
                <a:lnTo>
                  <a:pt x="110066" y="25400"/>
                </a:lnTo>
                <a:lnTo>
                  <a:pt x="110066" y="16933"/>
                </a:lnTo>
                <a:lnTo>
                  <a:pt x="101599" y="8466"/>
                </a:lnTo>
                <a:lnTo>
                  <a:pt x="101599" y="8466"/>
                </a:lnTo>
                <a:lnTo>
                  <a:pt x="101599" y="0"/>
                </a:lnTo>
                <a:lnTo>
                  <a:pt x="101599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Freeform 2274"/>
          <p:cNvSpPr/>
          <p:nvPr/>
        </p:nvSpPr>
        <p:spPr>
          <a:xfrm>
            <a:off x="6942667" y="5850467"/>
            <a:ext cx="177800" cy="270934"/>
          </a:xfrm>
          <a:custGeom>
            <a:avLst/>
            <a:gdLst/>
            <a:ahLst/>
            <a:cxnLst/>
            <a:rect l="0" t="0" r="0" b="0"/>
            <a:pathLst>
              <a:path w="177800" h="270934">
                <a:moveTo>
                  <a:pt x="76200" y="0"/>
                </a:moveTo>
                <a:lnTo>
                  <a:pt x="76200" y="0"/>
                </a:lnTo>
                <a:lnTo>
                  <a:pt x="67733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25399" y="42333"/>
                </a:lnTo>
                <a:lnTo>
                  <a:pt x="16933" y="50800"/>
                </a:lnTo>
                <a:lnTo>
                  <a:pt x="8466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0066"/>
                </a:lnTo>
                <a:lnTo>
                  <a:pt x="25399" y="118533"/>
                </a:lnTo>
                <a:lnTo>
                  <a:pt x="42333" y="127000"/>
                </a:lnTo>
                <a:lnTo>
                  <a:pt x="59266" y="135466"/>
                </a:lnTo>
                <a:lnTo>
                  <a:pt x="76200" y="143933"/>
                </a:lnTo>
                <a:lnTo>
                  <a:pt x="93133" y="152400"/>
                </a:lnTo>
                <a:lnTo>
                  <a:pt x="110067" y="169333"/>
                </a:lnTo>
                <a:lnTo>
                  <a:pt x="135466" y="186266"/>
                </a:lnTo>
                <a:lnTo>
                  <a:pt x="152400" y="194733"/>
                </a:lnTo>
                <a:lnTo>
                  <a:pt x="160866" y="211666"/>
                </a:lnTo>
                <a:lnTo>
                  <a:pt x="177799" y="228600"/>
                </a:lnTo>
                <a:lnTo>
                  <a:pt x="177799" y="245533"/>
                </a:lnTo>
                <a:lnTo>
                  <a:pt x="177799" y="254000"/>
                </a:lnTo>
                <a:lnTo>
                  <a:pt x="177799" y="262466"/>
                </a:lnTo>
                <a:lnTo>
                  <a:pt x="169333" y="270933"/>
                </a:lnTo>
                <a:lnTo>
                  <a:pt x="152400" y="270933"/>
                </a:lnTo>
                <a:lnTo>
                  <a:pt x="135466" y="270933"/>
                </a:lnTo>
                <a:lnTo>
                  <a:pt x="118533" y="262466"/>
                </a:lnTo>
                <a:lnTo>
                  <a:pt x="93133" y="254000"/>
                </a:lnTo>
                <a:lnTo>
                  <a:pt x="93133" y="254000"/>
                </a:lnTo>
                <a:lnTo>
                  <a:pt x="67733" y="245533"/>
                </a:lnTo>
                <a:lnTo>
                  <a:pt x="67733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Freeform 2275"/>
          <p:cNvSpPr/>
          <p:nvPr/>
        </p:nvSpPr>
        <p:spPr>
          <a:xfrm>
            <a:off x="7264400" y="6053667"/>
            <a:ext cx="16935" cy="8467"/>
          </a:xfrm>
          <a:custGeom>
            <a:avLst/>
            <a:gdLst/>
            <a:ahLst/>
            <a:cxnLst/>
            <a:rect l="0" t="0" r="0" b="0"/>
            <a:pathLst>
              <a:path w="16935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Freeform 2276"/>
          <p:cNvSpPr/>
          <p:nvPr/>
        </p:nvSpPr>
        <p:spPr>
          <a:xfrm>
            <a:off x="4013200" y="6146800"/>
            <a:ext cx="16934" cy="372535"/>
          </a:xfrm>
          <a:custGeom>
            <a:avLst/>
            <a:gdLst/>
            <a:ahLst/>
            <a:cxnLst/>
            <a:rect l="0" t="0" r="0" b="0"/>
            <a:pathLst>
              <a:path w="16934" h="372535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62467"/>
                </a:lnTo>
                <a:lnTo>
                  <a:pt x="8467" y="287867"/>
                </a:lnTo>
                <a:lnTo>
                  <a:pt x="8467" y="313267"/>
                </a:lnTo>
                <a:lnTo>
                  <a:pt x="0" y="338667"/>
                </a:lnTo>
                <a:lnTo>
                  <a:pt x="0" y="355600"/>
                </a:lnTo>
                <a:lnTo>
                  <a:pt x="0" y="364066"/>
                </a:lnTo>
                <a:lnTo>
                  <a:pt x="0" y="372534"/>
                </a:lnTo>
                <a:lnTo>
                  <a:pt x="0" y="372534"/>
                </a:lnTo>
                <a:lnTo>
                  <a:pt x="0" y="372534"/>
                </a:lnTo>
                <a:lnTo>
                  <a:pt x="0" y="364066"/>
                </a:lnTo>
                <a:lnTo>
                  <a:pt x="0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Freeform 2277"/>
          <p:cNvSpPr/>
          <p:nvPr/>
        </p:nvSpPr>
        <p:spPr>
          <a:xfrm>
            <a:off x="3962400" y="6112933"/>
            <a:ext cx="245534" cy="516468"/>
          </a:xfrm>
          <a:custGeom>
            <a:avLst/>
            <a:gdLst/>
            <a:ahLst/>
            <a:cxnLst/>
            <a:rect l="0" t="0" r="0" b="0"/>
            <a:pathLst>
              <a:path w="245534" h="516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16934"/>
                </a:lnTo>
                <a:lnTo>
                  <a:pt x="67733" y="25400"/>
                </a:lnTo>
                <a:lnTo>
                  <a:pt x="84667" y="42334"/>
                </a:lnTo>
                <a:lnTo>
                  <a:pt x="101600" y="50800"/>
                </a:lnTo>
                <a:lnTo>
                  <a:pt x="127000" y="67734"/>
                </a:lnTo>
                <a:lnTo>
                  <a:pt x="143933" y="93134"/>
                </a:lnTo>
                <a:lnTo>
                  <a:pt x="160867" y="110067"/>
                </a:lnTo>
                <a:lnTo>
                  <a:pt x="177800" y="127000"/>
                </a:lnTo>
                <a:lnTo>
                  <a:pt x="186267" y="152400"/>
                </a:lnTo>
                <a:lnTo>
                  <a:pt x="186267" y="169334"/>
                </a:lnTo>
                <a:lnTo>
                  <a:pt x="186267" y="186267"/>
                </a:lnTo>
                <a:lnTo>
                  <a:pt x="177800" y="194734"/>
                </a:lnTo>
                <a:lnTo>
                  <a:pt x="169333" y="211667"/>
                </a:lnTo>
                <a:lnTo>
                  <a:pt x="152400" y="220134"/>
                </a:lnTo>
                <a:lnTo>
                  <a:pt x="135467" y="228600"/>
                </a:lnTo>
                <a:lnTo>
                  <a:pt x="110067" y="228600"/>
                </a:lnTo>
                <a:lnTo>
                  <a:pt x="93133" y="237067"/>
                </a:lnTo>
                <a:lnTo>
                  <a:pt x="76200" y="237067"/>
                </a:lnTo>
                <a:lnTo>
                  <a:pt x="50800" y="245534"/>
                </a:lnTo>
                <a:lnTo>
                  <a:pt x="42333" y="245534"/>
                </a:lnTo>
                <a:lnTo>
                  <a:pt x="33867" y="245534"/>
                </a:lnTo>
                <a:lnTo>
                  <a:pt x="25400" y="245534"/>
                </a:lnTo>
                <a:lnTo>
                  <a:pt x="25400" y="245534"/>
                </a:lnTo>
                <a:lnTo>
                  <a:pt x="33867" y="245534"/>
                </a:lnTo>
                <a:lnTo>
                  <a:pt x="42333" y="245534"/>
                </a:lnTo>
                <a:lnTo>
                  <a:pt x="59267" y="254000"/>
                </a:lnTo>
                <a:lnTo>
                  <a:pt x="76200" y="262467"/>
                </a:lnTo>
                <a:lnTo>
                  <a:pt x="93133" y="270934"/>
                </a:lnTo>
                <a:lnTo>
                  <a:pt x="118533" y="279400"/>
                </a:lnTo>
                <a:lnTo>
                  <a:pt x="135467" y="287867"/>
                </a:lnTo>
                <a:lnTo>
                  <a:pt x="160867" y="304800"/>
                </a:lnTo>
                <a:lnTo>
                  <a:pt x="186267" y="313267"/>
                </a:lnTo>
                <a:lnTo>
                  <a:pt x="203200" y="330200"/>
                </a:lnTo>
                <a:lnTo>
                  <a:pt x="220133" y="347134"/>
                </a:lnTo>
                <a:lnTo>
                  <a:pt x="228600" y="364067"/>
                </a:lnTo>
                <a:lnTo>
                  <a:pt x="237067" y="381000"/>
                </a:lnTo>
                <a:lnTo>
                  <a:pt x="245533" y="397933"/>
                </a:lnTo>
                <a:lnTo>
                  <a:pt x="245533" y="414867"/>
                </a:lnTo>
                <a:lnTo>
                  <a:pt x="237067" y="431800"/>
                </a:lnTo>
                <a:lnTo>
                  <a:pt x="228600" y="448734"/>
                </a:lnTo>
                <a:lnTo>
                  <a:pt x="220133" y="465667"/>
                </a:lnTo>
                <a:lnTo>
                  <a:pt x="203200" y="482601"/>
                </a:lnTo>
                <a:lnTo>
                  <a:pt x="186267" y="491067"/>
                </a:lnTo>
                <a:lnTo>
                  <a:pt x="169333" y="499534"/>
                </a:lnTo>
                <a:lnTo>
                  <a:pt x="152400" y="508000"/>
                </a:lnTo>
                <a:lnTo>
                  <a:pt x="135467" y="508000"/>
                </a:lnTo>
                <a:lnTo>
                  <a:pt x="110067" y="516467"/>
                </a:lnTo>
                <a:lnTo>
                  <a:pt x="101600" y="508000"/>
                </a:lnTo>
                <a:lnTo>
                  <a:pt x="84667" y="508000"/>
                </a:lnTo>
                <a:lnTo>
                  <a:pt x="76200" y="508000"/>
                </a:lnTo>
                <a:lnTo>
                  <a:pt x="67733" y="491067"/>
                </a:lnTo>
                <a:lnTo>
                  <a:pt x="67733" y="482601"/>
                </a:lnTo>
                <a:lnTo>
                  <a:pt x="67733" y="465667"/>
                </a:lnTo>
                <a:lnTo>
                  <a:pt x="76200" y="448734"/>
                </a:lnTo>
                <a:lnTo>
                  <a:pt x="76200" y="448734"/>
                </a:lnTo>
                <a:lnTo>
                  <a:pt x="84667" y="431800"/>
                </a:lnTo>
                <a:lnTo>
                  <a:pt x="84667" y="431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Freeform 2278"/>
          <p:cNvSpPr/>
          <p:nvPr/>
        </p:nvSpPr>
        <p:spPr>
          <a:xfrm>
            <a:off x="4207933" y="6290733"/>
            <a:ext cx="160868" cy="287868"/>
          </a:xfrm>
          <a:custGeom>
            <a:avLst/>
            <a:gdLst/>
            <a:ahLst/>
            <a:cxnLst/>
            <a:rect l="0" t="0" r="0" b="0"/>
            <a:pathLst>
              <a:path w="160868" h="287868">
                <a:moveTo>
                  <a:pt x="160867" y="8467"/>
                </a:moveTo>
                <a:lnTo>
                  <a:pt x="152400" y="8467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67734" y="8467"/>
                </a:lnTo>
                <a:lnTo>
                  <a:pt x="59267" y="25400"/>
                </a:lnTo>
                <a:lnTo>
                  <a:pt x="42334" y="42334"/>
                </a:lnTo>
                <a:lnTo>
                  <a:pt x="25400" y="59267"/>
                </a:lnTo>
                <a:lnTo>
                  <a:pt x="16934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16934" y="220133"/>
                </a:lnTo>
                <a:lnTo>
                  <a:pt x="33867" y="237067"/>
                </a:lnTo>
                <a:lnTo>
                  <a:pt x="50800" y="254000"/>
                </a:lnTo>
                <a:lnTo>
                  <a:pt x="67734" y="262467"/>
                </a:lnTo>
                <a:lnTo>
                  <a:pt x="76200" y="270934"/>
                </a:lnTo>
                <a:lnTo>
                  <a:pt x="93134" y="279400"/>
                </a:lnTo>
                <a:lnTo>
                  <a:pt x="101600" y="279400"/>
                </a:lnTo>
                <a:lnTo>
                  <a:pt x="118534" y="287867"/>
                </a:lnTo>
                <a:lnTo>
                  <a:pt x="118534" y="287867"/>
                </a:lnTo>
                <a:lnTo>
                  <a:pt x="127000" y="287867"/>
                </a:lnTo>
                <a:lnTo>
                  <a:pt x="127000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87867"/>
                </a:lnTo>
                <a:lnTo>
                  <a:pt x="135467" y="279400"/>
                </a:lnTo>
                <a:lnTo>
                  <a:pt x="135467" y="279400"/>
                </a:lnTo>
                <a:lnTo>
                  <a:pt x="143934" y="279400"/>
                </a:lnTo>
                <a:lnTo>
                  <a:pt x="143934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Freeform 2279"/>
          <p:cNvSpPr/>
          <p:nvPr/>
        </p:nvSpPr>
        <p:spPr>
          <a:xfrm>
            <a:off x="4631267" y="6400800"/>
            <a:ext cx="8467" cy="220134"/>
          </a:xfrm>
          <a:custGeom>
            <a:avLst/>
            <a:gdLst/>
            <a:ahLst/>
            <a:cxnLst/>
            <a:rect l="0" t="0" r="0" b="0"/>
            <a:pathLst>
              <a:path w="8467" h="220134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Freeform 2280"/>
          <p:cNvSpPr/>
          <p:nvPr/>
        </p:nvSpPr>
        <p:spPr>
          <a:xfrm>
            <a:off x="4631267" y="6282267"/>
            <a:ext cx="42334" cy="8467"/>
          </a:xfrm>
          <a:custGeom>
            <a:avLst/>
            <a:gdLst/>
            <a:ahLst/>
            <a:cxnLst/>
            <a:rect l="0" t="0" r="0" b="0"/>
            <a:pathLst>
              <a:path w="42334" h="8467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25400" y="0"/>
                </a:lnTo>
                <a:lnTo>
                  <a:pt x="42333" y="8466"/>
                </a:lnTo>
                <a:lnTo>
                  <a:pt x="42333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Freeform 2281"/>
          <p:cNvSpPr/>
          <p:nvPr/>
        </p:nvSpPr>
        <p:spPr>
          <a:xfrm>
            <a:off x="4741333" y="6400800"/>
            <a:ext cx="93135" cy="118535"/>
          </a:xfrm>
          <a:custGeom>
            <a:avLst/>
            <a:gdLst/>
            <a:ahLst/>
            <a:cxnLst/>
            <a:rect l="0" t="0" r="0" b="0"/>
            <a:pathLst>
              <a:path w="93135" h="118535">
                <a:moveTo>
                  <a:pt x="67734" y="0"/>
                </a:moveTo>
                <a:lnTo>
                  <a:pt x="67734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7"/>
                </a:lnTo>
                <a:lnTo>
                  <a:pt x="16934" y="84667"/>
                </a:lnTo>
                <a:lnTo>
                  <a:pt x="33867" y="93133"/>
                </a:lnTo>
                <a:lnTo>
                  <a:pt x="50800" y="93133"/>
                </a:lnTo>
                <a:lnTo>
                  <a:pt x="59267" y="101600"/>
                </a:lnTo>
                <a:lnTo>
                  <a:pt x="67734" y="110066"/>
                </a:lnTo>
                <a:lnTo>
                  <a:pt x="84667" y="110066"/>
                </a:lnTo>
                <a:lnTo>
                  <a:pt x="84667" y="110066"/>
                </a:lnTo>
                <a:lnTo>
                  <a:pt x="93134" y="110066"/>
                </a:lnTo>
                <a:lnTo>
                  <a:pt x="93134" y="110066"/>
                </a:lnTo>
                <a:lnTo>
                  <a:pt x="93134" y="110066"/>
                </a:lnTo>
                <a:lnTo>
                  <a:pt x="93134" y="118534"/>
                </a:lnTo>
                <a:lnTo>
                  <a:pt x="84667" y="118534"/>
                </a:lnTo>
                <a:lnTo>
                  <a:pt x="84667" y="118534"/>
                </a:lnTo>
                <a:lnTo>
                  <a:pt x="84667" y="110066"/>
                </a:lnTo>
                <a:lnTo>
                  <a:pt x="76200" y="110066"/>
                </a:lnTo>
                <a:lnTo>
                  <a:pt x="76200" y="101600"/>
                </a:lnTo>
                <a:lnTo>
                  <a:pt x="76200" y="101600"/>
                </a:lnTo>
                <a:lnTo>
                  <a:pt x="76200" y="101600"/>
                </a:lnTo>
                <a:lnTo>
                  <a:pt x="76200" y="93133"/>
                </a:lnTo>
                <a:lnTo>
                  <a:pt x="76200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Freeform 2282"/>
          <p:cNvSpPr/>
          <p:nvPr/>
        </p:nvSpPr>
        <p:spPr>
          <a:xfrm>
            <a:off x="4758267" y="6307667"/>
            <a:ext cx="152401" cy="364068"/>
          </a:xfrm>
          <a:custGeom>
            <a:avLst/>
            <a:gdLst/>
            <a:ahLst/>
            <a:cxnLst/>
            <a:rect l="0" t="0" r="0" b="0"/>
            <a:pathLst>
              <a:path w="152401" h="364068">
                <a:moveTo>
                  <a:pt x="33866" y="8466"/>
                </a:moveTo>
                <a:lnTo>
                  <a:pt x="33866" y="8466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6"/>
                </a:lnTo>
                <a:lnTo>
                  <a:pt x="8466" y="287867"/>
                </a:lnTo>
                <a:lnTo>
                  <a:pt x="16933" y="304800"/>
                </a:lnTo>
                <a:lnTo>
                  <a:pt x="33866" y="330200"/>
                </a:lnTo>
                <a:lnTo>
                  <a:pt x="42333" y="338666"/>
                </a:lnTo>
                <a:lnTo>
                  <a:pt x="59266" y="355599"/>
                </a:lnTo>
                <a:lnTo>
                  <a:pt x="76200" y="364067"/>
                </a:lnTo>
                <a:lnTo>
                  <a:pt x="93133" y="364067"/>
                </a:lnTo>
                <a:lnTo>
                  <a:pt x="110066" y="364067"/>
                </a:lnTo>
                <a:lnTo>
                  <a:pt x="127000" y="364067"/>
                </a:lnTo>
                <a:lnTo>
                  <a:pt x="135466" y="355599"/>
                </a:lnTo>
                <a:lnTo>
                  <a:pt x="143933" y="347133"/>
                </a:lnTo>
                <a:lnTo>
                  <a:pt x="152400" y="330200"/>
                </a:lnTo>
                <a:lnTo>
                  <a:pt x="152400" y="330200"/>
                </a:lnTo>
                <a:lnTo>
                  <a:pt x="152400" y="313266"/>
                </a:lnTo>
                <a:lnTo>
                  <a:pt x="152400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Freeform 2283"/>
          <p:cNvSpPr/>
          <p:nvPr/>
        </p:nvSpPr>
        <p:spPr>
          <a:xfrm>
            <a:off x="4707467" y="6451600"/>
            <a:ext cx="203201" cy="42334"/>
          </a:xfrm>
          <a:custGeom>
            <a:avLst/>
            <a:gdLst/>
            <a:ahLst/>
            <a:cxnLst/>
            <a:rect l="0" t="0" r="0" b="0"/>
            <a:pathLst>
              <a:path w="203201" h="42334">
                <a:moveTo>
                  <a:pt x="33866" y="8467"/>
                </a:moveTo>
                <a:lnTo>
                  <a:pt x="25400" y="8467"/>
                </a:ln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93133" y="16933"/>
                </a:lnTo>
                <a:lnTo>
                  <a:pt x="118533" y="25400"/>
                </a:lnTo>
                <a:lnTo>
                  <a:pt x="143933" y="25400"/>
                </a:lnTo>
                <a:lnTo>
                  <a:pt x="169333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203200" y="42333"/>
                </a:lnTo>
                <a:lnTo>
                  <a:pt x="203200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Freeform 2284"/>
          <p:cNvSpPr/>
          <p:nvPr/>
        </p:nvSpPr>
        <p:spPr>
          <a:xfrm>
            <a:off x="5139267" y="6451600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8466" y="0"/>
                </a:moveTo>
                <a:lnTo>
                  <a:pt x="8466" y="0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Freeform 2285"/>
          <p:cNvSpPr/>
          <p:nvPr/>
        </p:nvSpPr>
        <p:spPr>
          <a:xfrm>
            <a:off x="5113867" y="6324600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16933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Freeform 2286"/>
          <p:cNvSpPr/>
          <p:nvPr/>
        </p:nvSpPr>
        <p:spPr>
          <a:xfrm>
            <a:off x="5240867" y="6409267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50800" y="0"/>
                </a:moveTo>
                <a:lnTo>
                  <a:pt x="50800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8466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16933" y="84666"/>
                </a:lnTo>
                <a:lnTo>
                  <a:pt x="25400" y="93133"/>
                </a:lnTo>
                <a:lnTo>
                  <a:pt x="33866" y="101599"/>
                </a:lnTo>
                <a:lnTo>
                  <a:pt x="50800" y="110067"/>
                </a:lnTo>
                <a:lnTo>
                  <a:pt x="67733" y="118533"/>
                </a:lnTo>
                <a:lnTo>
                  <a:pt x="84666" y="127000"/>
                </a:lnTo>
                <a:lnTo>
                  <a:pt x="93133" y="135466"/>
                </a:lnTo>
                <a:lnTo>
                  <a:pt x="110066" y="143933"/>
                </a:lnTo>
                <a:lnTo>
                  <a:pt x="110066" y="160866"/>
                </a:lnTo>
                <a:lnTo>
                  <a:pt x="118533" y="160866"/>
                </a:lnTo>
                <a:lnTo>
                  <a:pt x="118533" y="169333"/>
                </a:lnTo>
                <a:lnTo>
                  <a:pt x="118533" y="177799"/>
                </a:lnTo>
                <a:lnTo>
                  <a:pt x="110066" y="186267"/>
                </a:lnTo>
                <a:lnTo>
                  <a:pt x="101600" y="194733"/>
                </a:lnTo>
                <a:lnTo>
                  <a:pt x="93133" y="203200"/>
                </a:lnTo>
                <a:lnTo>
                  <a:pt x="84666" y="211666"/>
                </a:lnTo>
                <a:lnTo>
                  <a:pt x="67733" y="211666"/>
                </a:lnTo>
                <a:lnTo>
                  <a:pt x="59266" y="220133"/>
                </a:lnTo>
                <a:lnTo>
                  <a:pt x="50800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6" y="228600"/>
                </a:lnTo>
                <a:lnTo>
                  <a:pt x="59266" y="228600"/>
                </a:lnTo>
                <a:lnTo>
                  <a:pt x="67733" y="220133"/>
                </a:lnTo>
                <a:lnTo>
                  <a:pt x="67733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Freeform 2287"/>
          <p:cNvSpPr/>
          <p:nvPr/>
        </p:nvSpPr>
        <p:spPr>
          <a:xfrm>
            <a:off x="5562600" y="6460067"/>
            <a:ext cx="194734" cy="194734"/>
          </a:xfrm>
          <a:custGeom>
            <a:avLst/>
            <a:gdLst/>
            <a:ahLst/>
            <a:cxnLst/>
            <a:rect l="0" t="0" r="0" b="0"/>
            <a:pathLst>
              <a:path w="194734" h="194734">
                <a:moveTo>
                  <a:pt x="110067" y="16933"/>
                </a:moveTo>
                <a:lnTo>
                  <a:pt x="110067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8466"/>
                </a:lnTo>
                <a:lnTo>
                  <a:pt x="84667" y="8466"/>
                </a:lnTo>
                <a:lnTo>
                  <a:pt x="76200" y="16933"/>
                </a:lnTo>
                <a:lnTo>
                  <a:pt x="67733" y="25400"/>
                </a:lnTo>
                <a:lnTo>
                  <a:pt x="50800" y="42333"/>
                </a:lnTo>
                <a:lnTo>
                  <a:pt x="42333" y="59267"/>
                </a:lnTo>
                <a:lnTo>
                  <a:pt x="33867" y="76200"/>
                </a:lnTo>
                <a:lnTo>
                  <a:pt x="16933" y="93133"/>
                </a:lnTo>
                <a:lnTo>
                  <a:pt x="8467" y="110066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7" y="194733"/>
                </a:lnTo>
                <a:lnTo>
                  <a:pt x="50800" y="194733"/>
                </a:lnTo>
                <a:lnTo>
                  <a:pt x="59267" y="186266"/>
                </a:lnTo>
                <a:lnTo>
                  <a:pt x="67733" y="169333"/>
                </a:lnTo>
                <a:lnTo>
                  <a:pt x="76200" y="160866"/>
                </a:lnTo>
                <a:lnTo>
                  <a:pt x="84667" y="143933"/>
                </a:lnTo>
                <a:lnTo>
                  <a:pt x="93133" y="135467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10067" y="84666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50799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33866"/>
                </a:lnTo>
                <a:lnTo>
                  <a:pt x="110067" y="33866"/>
                </a:lnTo>
                <a:lnTo>
                  <a:pt x="110067" y="42333"/>
                </a:lnTo>
                <a:lnTo>
                  <a:pt x="110067" y="50799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8533" y="135467"/>
                </a:lnTo>
                <a:lnTo>
                  <a:pt x="118533" y="152400"/>
                </a:lnTo>
                <a:lnTo>
                  <a:pt x="127000" y="169333"/>
                </a:lnTo>
                <a:lnTo>
                  <a:pt x="135467" y="177800"/>
                </a:lnTo>
                <a:lnTo>
                  <a:pt x="143933" y="194733"/>
                </a:lnTo>
                <a:lnTo>
                  <a:pt x="152400" y="194733"/>
                </a:lnTo>
                <a:lnTo>
                  <a:pt x="169333" y="194733"/>
                </a:lnTo>
                <a:lnTo>
                  <a:pt x="177800" y="186266"/>
                </a:lnTo>
                <a:lnTo>
                  <a:pt x="177800" y="186266"/>
                </a:lnTo>
                <a:lnTo>
                  <a:pt x="194733" y="177800"/>
                </a:lnTo>
                <a:lnTo>
                  <a:pt x="194733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Freeform 2288"/>
          <p:cNvSpPr/>
          <p:nvPr/>
        </p:nvSpPr>
        <p:spPr>
          <a:xfrm>
            <a:off x="5909733" y="6409267"/>
            <a:ext cx="160868" cy="254000"/>
          </a:xfrm>
          <a:custGeom>
            <a:avLst/>
            <a:gdLst/>
            <a:ahLst/>
            <a:cxnLst/>
            <a:rect l="0" t="0" r="0" b="0"/>
            <a:pathLst>
              <a:path w="160868" h="254000">
                <a:moveTo>
                  <a:pt x="0" y="16933"/>
                </a:move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67733"/>
                </a:lnTo>
                <a:lnTo>
                  <a:pt x="25400" y="84666"/>
                </a:lnTo>
                <a:lnTo>
                  <a:pt x="25400" y="101599"/>
                </a:lnTo>
                <a:lnTo>
                  <a:pt x="33867" y="118533"/>
                </a:lnTo>
                <a:lnTo>
                  <a:pt x="33867" y="143933"/>
                </a:lnTo>
                <a:lnTo>
                  <a:pt x="42334" y="160866"/>
                </a:lnTo>
                <a:lnTo>
                  <a:pt x="42334" y="186267"/>
                </a:lnTo>
                <a:lnTo>
                  <a:pt x="42334" y="203200"/>
                </a:lnTo>
                <a:lnTo>
                  <a:pt x="42334" y="228600"/>
                </a:lnTo>
                <a:lnTo>
                  <a:pt x="42334" y="237066"/>
                </a:lnTo>
                <a:lnTo>
                  <a:pt x="42334" y="245533"/>
                </a:lnTo>
                <a:lnTo>
                  <a:pt x="42334" y="253999"/>
                </a:lnTo>
                <a:lnTo>
                  <a:pt x="50800" y="253999"/>
                </a:lnTo>
                <a:lnTo>
                  <a:pt x="42334" y="253999"/>
                </a:lnTo>
                <a:lnTo>
                  <a:pt x="42334" y="245533"/>
                </a:lnTo>
                <a:lnTo>
                  <a:pt x="42334" y="237066"/>
                </a:lnTo>
                <a:lnTo>
                  <a:pt x="42334" y="220133"/>
                </a:lnTo>
                <a:lnTo>
                  <a:pt x="50800" y="194733"/>
                </a:lnTo>
                <a:lnTo>
                  <a:pt x="50800" y="177799"/>
                </a:lnTo>
                <a:lnTo>
                  <a:pt x="50800" y="152400"/>
                </a:lnTo>
                <a:lnTo>
                  <a:pt x="59267" y="135466"/>
                </a:lnTo>
                <a:lnTo>
                  <a:pt x="59267" y="110067"/>
                </a:lnTo>
                <a:lnTo>
                  <a:pt x="67734" y="84666"/>
                </a:lnTo>
                <a:lnTo>
                  <a:pt x="67734" y="67733"/>
                </a:lnTo>
                <a:lnTo>
                  <a:pt x="67734" y="42333"/>
                </a:lnTo>
                <a:lnTo>
                  <a:pt x="76200" y="25400"/>
                </a:lnTo>
                <a:lnTo>
                  <a:pt x="84667" y="16933"/>
                </a:lnTo>
                <a:lnTo>
                  <a:pt x="84667" y="8466"/>
                </a:lnTo>
                <a:lnTo>
                  <a:pt x="93134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8466"/>
                </a:lnTo>
                <a:lnTo>
                  <a:pt x="118534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43934" y="50800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7" y="67733"/>
                </a:lnTo>
                <a:lnTo>
                  <a:pt x="160867" y="67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Freeform 2289"/>
          <p:cNvSpPr/>
          <p:nvPr/>
        </p:nvSpPr>
        <p:spPr>
          <a:xfrm>
            <a:off x="6104467" y="6460067"/>
            <a:ext cx="338667" cy="228601"/>
          </a:xfrm>
          <a:custGeom>
            <a:avLst/>
            <a:gdLst/>
            <a:ahLst/>
            <a:cxnLst/>
            <a:rect l="0" t="0" r="0" b="0"/>
            <a:pathLst>
              <a:path w="338667" h="228601">
                <a:moveTo>
                  <a:pt x="16933" y="50799"/>
                </a:moveTo>
                <a:lnTo>
                  <a:pt x="25400" y="50799"/>
                </a:lnTo>
                <a:lnTo>
                  <a:pt x="25400" y="59267"/>
                </a:lnTo>
                <a:lnTo>
                  <a:pt x="33866" y="59267"/>
                </a:lnTo>
                <a:lnTo>
                  <a:pt x="42333" y="67733"/>
                </a:lnTo>
                <a:lnTo>
                  <a:pt x="50800" y="67733"/>
                </a:lnTo>
                <a:lnTo>
                  <a:pt x="59266" y="67733"/>
                </a:lnTo>
                <a:lnTo>
                  <a:pt x="67733" y="67733"/>
                </a:lnTo>
                <a:lnTo>
                  <a:pt x="76200" y="59267"/>
                </a:lnTo>
                <a:lnTo>
                  <a:pt x="84666" y="50799"/>
                </a:lnTo>
                <a:lnTo>
                  <a:pt x="93133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3" y="8466"/>
                </a:lnTo>
                <a:lnTo>
                  <a:pt x="84666" y="8466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9267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6" y="186266"/>
                </a:lnTo>
                <a:lnTo>
                  <a:pt x="50800" y="186266"/>
                </a:lnTo>
                <a:lnTo>
                  <a:pt x="67733" y="186266"/>
                </a:lnTo>
                <a:lnTo>
                  <a:pt x="84666" y="177800"/>
                </a:lnTo>
                <a:lnTo>
                  <a:pt x="101600" y="169333"/>
                </a:lnTo>
                <a:lnTo>
                  <a:pt x="118533" y="152400"/>
                </a:lnTo>
                <a:lnTo>
                  <a:pt x="127000" y="135467"/>
                </a:lnTo>
                <a:lnTo>
                  <a:pt x="143933" y="118533"/>
                </a:lnTo>
                <a:lnTo>
                  <a:pt x="160866" y="101600"/>
                </a:lnTo>
                <a:lnTo>
                  <a:pt x="177800" y="84666"/>
                </a:lnTo>
                <a:lnTo>
                  <a:pt x="194733" y="76200"/>
                </a:lnTo>
                <a:lnTo>
                  <a:pt x="203200" y="59267"/>
                </a:lnTo>
                <a:lnTo>
                  <a:pt x="211666" y="50799"/>
                </a:lnTo>
                <a:lnTo>
                  <a:pt x="220133" y="42333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0133" y="33866"/>
                </a:lnTo>
                <a:lnTo>
                  <a:pt x="211666" y="33866"/>
                </a:lnTo>
                <a:lnTo>
                  <a:pt x="211666" y="42333"/>
                </a:lnTo>
                <a:lnTo>
                  <a:pt x="194733" y="50799"/>
                </a:lnTo>
                <a:lnTo>
                  <a:pt x="186266" y="59267"/>
                </a:lnTo>
                <a:lnTo>
                  <a:pt x="186266" y="67733"/>
                </a:lnTo>
                <a:lnTo>
                  <a:pt x="177800" y="84666"/>
                </a:lnTo>
                <a:lnTo>
                  <a:pt x="177800" y="101600"/>
                </a:lnTo>
                <a:lnTo>
                  <a:pt x="177800" y="110066"/>
                </a:lnTo>
                <a:lnTo>
                  <a:pt x="177800" y="126999"/>
                </a:lnTo>
                <a:lnTo>
                  <a:pt x="177800" y="143933"/>
                </a:lnTo>
                <a:lnTo>
                  <a:pt x="186266" y="160866"/>
                </a:lnTo>
                <a:lnTo>
                  <a:pt x="203200" y="177800"/>
                </a:lnTo>
                <a:lnTo>
                  <a:pt x="220133" y="194733"/>
                </a:lnTo>
                <a:lnTo>
                  <a:pt x="237066" y="203199"/>
                </a:lnTo>
                <a:lnTo>
                  <a:pt x="254000" y="220133"/>
                </a:lnTo>
                <a:lnTo>
                  <a:pt x="270933" y="220133"/>
                </a:lnTo>
                <a:lnTo>
                  <a:pt x="287866" y="228600"/>
                </a:lnTo>
                <a:lnTo>
                  <a:pt x="296333" y="228600"/>
                </a:lnTo>
                <a:lnTo>
                  <a:pt x="313266" y="220133"/>
                </a:lnTo>
                <a:lnTo>
                  <a:pt x="321733" y="211667"/>
                </a:lnTo>
                <a:lnTo>
                  <a:pt x="330200" y="194733"/>
                </a:lnTo>
                <a:lnTo>
                  <a:pt x="330200" y="194733"/>
                </a:lnTo>
                <a:lnTo>
                  <a:pt x="338666" y="186266"/>
                </a:lnTo>
                <a:lnTo>
                  <a:pt x="338666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Freeform 2290"/>
          <p:cNvSpPr/>
          <p:nvPr/>
        </p:nvSpPr>
        <p:spPr>
          <a:xfrm>
            <a:off x="6485467" y="6307667"/>
            <a:ext cx="8467" cy="347134"/>
          </a:xfrm>
          <a:custGeom>
            <a:avLst/>
            <a:gdLst/>
            <a:ahLst/>
            <a:cxnLst/>
            <a:rect l="0" t="0" r="0" b="0"/>
            <a:pathLst>
              <a:path w="8467" h="347134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60866"/>
                </a:lnTo>
                <a:lnTo>
                  <a:pt x="8466" y="186266"/>
                </a:lnTo>
                <a:lnTo>
                  <a:pt x="8466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6"/>
                </a:lnTo>
                <a:lnTo>
                  <a:pt x="0" y="330200"/>
                </a:lnTo>
                <a:lnTo>
                  <a:pt x="0" y="338666"/>
                </a:lnTo>
                <a:lnTo>
                  <a:pt x="0" y="338666"/>
                </a:lnTo>
                <a:lnTo>
                  <a:pt x="0" y="347133"/>
                </a:lnTo>
                <a:lnTo>
                  <a:pt x="0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Freeform 2291"/>
          <p:cNvSpPr/>
          <p:nvPr/>
        </p:nvSpPr>
        <p:spPr>
          <a:xfrm>
            <a:off x="6409267" y="6409267"/>
            <a:ext cx="211667" cy="8467"/>
          </a:xfrm>
          <a:custGeom>
            <a:avLst/>
            <a:gdLst/>
            <a:ahLst/>
            <a:cxnLst/>
            <a:rect l="0" t="0" r="0" b="0"/>
            <a:pathLst>
              <a:path w="211667" h="8467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8466"/>
                </a:lnTo>
                <a:lnTo>
                  <a:pt x="84666" y="8466"/>
                </a:lnTo>
                <a:lnTo>
                  <a:pt x="110067" y="8466"/>
                </a:lnTo>
                <a:lnTo>
                  <a:pt x="135466" y="8466"/>
                </a:lnTo>
                <a:lnTo>
                  <a:pt x="160866" y="8466"/>
                </a:lnTo>
                <a:lnTo>
                  <a:pt x="186267" y="8466"/>
                </a:lnTo>
                <a:lnTo>
                  <a:pt x="203200" y="0"/>
                </a:lnTo>
                <a:lnTo>
                  <a:pt x="203200" y="0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Freeform 2292"/>
          <p:cNvSpPr/>
          <p:nvPr/>
        </p:nvSpPr>
        <p:spPr>
          <a:xfrm>
            <a:off x="6832600" y="6383867"/>
            <a:ext cx="186268" cy="287868"/>
          </a:xfrm>
          <a:custGeom>
            <a:avLst/>
            <a:gdLst/>
            <a:ahLst/>
            <a:cxnLst/>
            <a:rect l="0" t="0" r="0" b="0"/>
            <a:pathLst>
              <a:path w="186268" h="287868">
                <a:moveTo>
                  <a:pt x="127000" y="0"/>
                </a:moveTo>
                <a:lnTo>
                  <a:pt x="127000" y="8466"/>
                </a:lnTo>
                <a:lnTo>
                  <a:pt x="118533" y="16933"/>
                </a:lnTo>
                <a:lnTo>
                  <a:pt x="110067" y="33866"/>
                </a:lnTo>
                <a:lnTo>
                  <a:pt x="110067" y="59266"/>
                </a:lnTo>
                <a:lnTo>
                  <a:pt x="101600" y="84666"/>
                </a:lnTo>
                <a:lnTo>
                  <a:pt x="101600" y="110066"/>
                </a:lnTo>
                <a:lnTo>
                  <a:pt x="101600" y="135467"/>
                </a:lnTo>
                <a:lnTo>
                  <a:pt x="93133" y="160866"/>
                </a:lnTo>
                <a:lnTo>
                  <a:pt x="93133" y="186266"/>
                </a:lnTo>
                <a:lnTo>
                  <a:pt x="93133" y="211667"/>
                </a:lnTo>
                <a:lnTo>
                  <a:pt x="93133" y="237066"/>
                </a:lnTo>
                <a:lnTo>
                  <a:pt x="101600" y="254000"/>
                </a:lnTo>
                <a:lnTo>
                  <a:pt x="101600" y="270933"/>
                </a:lnTo>
                <a:lnTo>
                  <a:pt x="101600" y="279399"/>
                </a:lnTo>
                <a:lnTo>
                  <a:pt x="110067" y="287867"/>
                </a:lnTo>
                <a:lnTo>
                  <a:pt x="110067" y="287867"/>
                </a:lnTo>
                <a:lnTo>
                  <a:pt x="118533" y="287867"/>
                </a:lnTo>
                <a:lnTo>
                  <a:pt x="118533" y="287867"/>
                </a:lnTo>
                <a:lnTo>
                  <a:pt x="127000" y="279399"/>
                </a:lnTo>
                <a:lnTo>
                  <a:pt x="127000" y="270933"/>
                </a:lnTo>
                <a:lnTo>
                  <a:pt x="127000" y="254000"/>
                </a:lnTo>
                <a:lnTo>
                  <a:pt x="118533" y="237066"/>
                </a:lnTo>
                <a:lnTo>
                  <a:pt x="118533" y="220133"/>
                </a:lnTo>
                <a:lnTo>
                  <a:pt x="110067" y="194733"/>
                </a:lnTo>
                <a:lnTo>
                  <a:pt x="101600" y="177800"/>
                </a:lnTo>
                <a:lnTo>
                  <a:pt x="84667" y="160866"/>
                </a:lnTo>
                <a:lnTo>
                  <a:pt x="76200" y="143933"/>
                </a:lnTo>
                <a:lnTo>
                  <a:pt x="59266" y="126999"/>
                </a:lnTo>
                <a:lnTo>
                  <a:pt x="50800" y="118533"/>
                </a:lnTo>
                <a:lnTo>
                  <a:pt x="42333" y="110066"/>
                </a:lnTo>
                <a:lnTo>
                  <a:pt x="25400" y="110066"/>
                </a:lnTo>
                <a:lnTo>
                  <a:pt x="16933" y="110066"/>
                </a:lnTo>
                <a:lnTo>
                  <a:pt x="8467" y="110066"/>
                </a:lnTo>
                <a:lnTo>
                  <a:pt x="0" y="118533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69333"/>
                </a:lnTo>
                <a:lnTo>
                  <a:pt x="42333" y="177800"/>
                </a:lnTo>
                <a:lnTo>
                  <a:pt x="50800" y="186266"/>
                </a:lnTo>
                <a:lnTo>
                  <a:pt x="67734" y="203199"/>
                </a:lnTo>
                <a:lnTo>
                  <a:pt x="93133" y="203199"/>
                </a:lnTo>
                <a:lnTo>
                  <a:pt x="110067" y="211667"/>
                </a:lnTo>
                <a:lnTo>
                  <a:pt x="127000" y="211667"/>
                </a:lnTo>
                <a:lnTo>
                  <a:pt x="143934" y="203199"/>
                </a:lnTo>
                <a:lnTo>
                  <a:pt x="152400" y="194733"/>
                </a:lnTo>
                <a:lnTo>
                  <a:pt x="169333" y="186266"/>
                </a:lnTo>
                <a:lnTo>
                  <a:pt x="177800" y="169333"/>
                </a:lnTo>
                <a:lnTo>
                  <a:pt x="177800" y="169333"/>
                </a:lnTo>
                <a:lnTo>
                  <a:pt x="186267" y="160866"/>
                </a:lnTo>
                <a:lnTo>
                  <a:pt x="186267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Freeform 2293"/>
          <p:cNvSpPr/>
          <p:nvPr/>
        </p:nvSpPr>
        <p:spPr>
          <a:xfrm>
            <a:off x="7162800" y="6400800"/>
            <a:ext cx="33867" cy="279401"/>
          </a:xfrm>
          <a:custGeom>
            <a:avLst/>
            <a:gdLst/>
            <a:ahLst/>
            <a:cxnLst/>
            <a:rect l="0" t="0" r="0" b="0"/>
            <a:pathLst>
              <a:path w="33867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6" y="50800"/>
                </a:lnTo>
                <a:lnTo>
                  <a:pt x="33866" y="67733"/>
                </a:lnTo>
                <a:lnTo>
                  <a:pt x="33866" y="84667"/>
                </a:lnTo>
                <a:lnTo>
                  <a:pt x="33866" y="110066"/>
                </a:lnTo>
                <a:lnTo>
                  <a:pt x="25400" y="135467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45533"/>
                </a:lnTo>
                <a:lnTo>
                  <a:pt x="8467" y="254000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79400"/>
                </a:lnTo>
                <a:lnTo>
                  <a:pt x="16933" y="279400"/>
                </a:lnTo>
                <a:lnTo>
                  <a:pt x="25400" y="270934"/>
                </a:lnTo>
                <a:lnTo>
                  <a:pt x="25400" y="270934"/>
                </a:lnTo>
                <a:lnTo>
                  <a:pt x="25400" y="262466"/>
                </a:lnTo>
                <a:lnTo>
                  <a:pt x="25400" y="262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Freeform 2294"/>
          <p:cNvSpPr/>
          <p:nvPr/>
        </p:nvSpPr>
        <p:spPr>
          <a:xfrm>
            <a:off x="7171267" y="6409267"/>
            <a:ext cx="203201" cy="270934"/>
          </a:xfrm>
          <a:custGeom>
            <a:avLst/>
            <a:gdLst/>
            <a:ahLst/>
            <a:cxnLst/>
            <a:rect l="0" t="0" r="0" b="0"/>
            <a:pathLst>
              <a:path w="203201" h="270934">
                <a:moveTo>
                  <a:pt x="16933" y="50800"/>
                </a:moveTo>
                <a:lnTo>
                  <a:pt x="16933" y="42333"/>
                </a:lnTo>
                <a:lnTo>
                  <a:pt x="8466" y="33866"/>
                </a:lnTo>
                <a:lnTo>
                  <a:pt x="8466" y="25400"/>
                </a:lnTo>
                <a:lnTo>
                  <a:pt x="0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399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6" y="42333"/>
                </a:lnTo>
                <a:lnTo>
                  <a:pt x="93133" y="50800"/>
                </a:lnTo>
                <a:lnTo>
                  <a:pt x="101599" y="67733"/>
                </a:lnTo>
                <a:lnTo>
                  <a:pt x="101599" y="84666"/>
                </a:lnTo>
                <a:lnTo>
                  <a:pt x="101599" y="101599"/>
                </a:lnTo>
                <a:lnTo>
                  <a:pt x="101599" y="118533"/>
                </a:lnTo>
                <a:lnTo>
                  <a:pt x="101599" y="135466"/>
                </a:lnTo>
                <a:lnTo>
                  <a:pt x="101599" y="143933"/>
                </a:lnTo>
                <a:lnTo>
                  <a:pt x="93133" y="160866"/>
                </a:lnTo>
                <a:lnTo>
                  <a:pt x="84666" y="169333"/>
                </a:lnTo>
                <a:lnTo>
                  <a:pt x="76200" y="177799"/>
                </a:lnTo>
                <a:lnTo>
                  <a:pt x="76200" y="194733"/>
                </a:lnTo>
                <a:lnTo>
                  <a:pt x="67733" y="203200"/>
                </a:lnTo>
                <a:lnTo>
                  <a:pt x="67733" y="211666"/>
                </a:lnTo>
                <a:lnTo>
                  <a:pt x="67733" y="220133"/>
                </a:lnTo>
                <a:lnTo>
                  <a:pt x="67733" y="228600"/>
                </a:lnTo>
                <a:lnTo>
                  <a:pt x="67733" y="245533"/>
                </a:lnTo>
                <a:lnTo>
                  <a:pt x="76200" y="245533"/>
                </a:lnTo>
                <a:lnTo>
                  <a:pt x="84666" y="253999"/>
                </a:lnTo>
                <a:lnTo>
                  <a:pt x="93133" y="262467"/>
                </a:lnTo>
                <a:lnTo>
                  <a:pt x="110067" y="270933"/>
                </a:lnTo>
                <a:lnTo>
                  <a:pt x="127000" y="270933"/>
                </a:lnTo>
                <a:lnTo>
                  <a:pt x="135466" y="270933"/>
                </a:lnTo>
                <a:lnTo>
                  <a:pt x="143933" y="270933"/>
                </a:lnTo>
                <a:lnTo>
                  <a:pt x="160866" y="270933"/>
                </a:lnTo>
                <a:lnTo>
                  <a:pt x="177799" y="262467"/>
                </a:lnTo>
                <a:lnTo>
                  <a:pt x="186267" y="245533"/>
                </a:lnTo>
                <a:lnTo>
                  <a:pt x="194733" y="228600"/>
                </a:lnTo>
                <a:lnTo>
                  <a:pt x="194733" y="211666"/>
                </a:lnTo>
                <a:lnTo>
                  <a:pt x="203200" y="194733"/>
                </a:lnTo>
                <a:lnTo>
                  <a:pt x="203200" y="194733"/>
                </a:lnTo>
                <a:lnTo>
                  <a:pt x="203200" y="169333"/>
                </a:lnTo>
                <a:lnTo>
                  <a:pt x="2032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Freeform 2295"/>
          <p:cNvSpPr/>
          <p:nvPr/>
        </p:nvSpPr>
        <p:spPr>
          <a:xfrm>
            <a:off x="7374467" y="6350000"/>
            <a:ext cx="355600" cy="364068"/>
          </a:xfrm>
          <a:custGeom>
            <a:avLst/>
            <a:gdLst/>
            <a:ahLst/>
            <a:cxnLst/>
            <a:rect l="0" t="0" r="0" b="0"/>
            <a:pathLst>
              <a:path w="355600" h="364068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18533"/>
                </a:lnTo>
                <a:lnTo>
                  <a:pt x="25400" y="143933"/>
                </a:lnTo>
                <a:lnTo>
                  <a:pt x="25400" y="169334"/>
                </a:lnTo>
                <a:lnTo>
                  <a:pt x="33866" y="203200"/>
                </a:lnTo>
                <a:lnTo>
                  <a:pt x="33866" y="228600"/>
                </a:lnTo>
                <a:lnTo>
                  <a:pt x="33866" y="254000"/>
                </a:lnTo>
                <a:lnTo>
                  <a:pt x="33866" y="270933"/>
                </a:lnTo>
                <a:lnTo>
                  <a:pt x="33866" y="287867"/>
                </a:lnTo>
                <a:lnTo>
                  <a:pt x="42333" y="296333"/>
                </a:lnTo>
                <a:lnTo>
                  <a:pt x="42333" y="304800"/>
                </a:lnTo>
                <a:lnTo>
                  <a:pt x="42333" y="304800"/>
                </a:lnTo>
                <a:lnTo>
                  <a:pt x="42333" y="304800"/>
                </a:lnTo>
                <a:lnTo>
                  <a:pt x="42333" y="304800"/>
                </a:lnTo>
                <a:lnTo>
                  <a:pt x="50799" y="296333"/>
                </a:lnTo>
                <a:lnTo>
                  <a:pt x="50799" y="279400"/>
                </a:lnTo>
                <a:lnTo>
                  <a:pt x="59267" y="270933"/>
                </a:lnTo>
                <a:lnTo>
                  <a:pt x="59267" y="254000"/>
                </a:lnTo>
                <a:lnTo>
                  <a:pt x="67733" y="228600"/>
                </a:lnTo>
                <a:lnTo>
                  <a:pt x="76200" y="220133"/>
                </a:lnTo>
                <a:lnTo>
                  <a:pt x="84666" y="203200"/>
                </a:lnTo>
                <a:lnTo>
                  <a:pt x="101600" y="186267"/>
                </a:lnTo>
                <a:lnTo>
                  <a:pt x="110066" y="177800"/>
                </a:lnTo>
                <a:lnTo>
                  <a:pt x="118533" y="169334"/>
                </a:lnTo>
                <a:lnTo>
                  <a:pt x="126999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52400" y="169334"/>
                </a:lnTo>
                <a:lnTo>
                  <a:pt x="160866" y="169334"/>
                </a:lnTo>
                <a:lnTo>
                  <a:pt x="160866" y="177800"/>
                </a:lnTo>
                <a:lnTo>
                  <a:pt x="160866" y="194733"/>
                </a:lnTo>
                <a:lnTo>
                  <a:pt x="169333" y="203200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69333" y="245534"/>
                </a:lnTo>
                <a:lnTo>
                  <a:pt x="169333" y="254000"/>
                </a:lnTo>
                <a:lnTo>
                  <a:pt x="177800" y="270933"/>
                </a:lnTo>
                <a:lnTo>
                  <a:pt x="186266" y="279400"/>
                </a:lnTo>
                <a:lnTo>
                  <a:pt x="194733" y="287867"/>
                </a:lnTo>
                <a:lnTo>
                  <a:pt x="203199" y="296333"/>
                </a:lnTo>
                <a:lnTo>
                  <a:pt x="211667" y="304800"/>
                </a:lnTo>
                <a:lnTo>
                  <a:pt x="220133" y="304800"/>
                </a:lnTo>
                <a:lnTo>
                  <a:pt x="228600" y="296333"/>
                </a:lnTo>
                <a:lnTo>
                  <a:pt x="245533" y="287867"/>
                </a:lnTo>
                <a:lnTo>
                  <a:pt x="254000" y="279400"/>
                </a:lnTo>
                <a:lnTo>
                  <a:pt x="262466" y="262467"/>
                </a:lnTo>
                <a:lnTo>
                  <a:pt x="270933" y="254000"/>
                </a:lnTo>
                <a:lnTo>
                  <a:pt x="270933" y="237066"/>
                </a:lnTo>
                <a:lnTo>
                  <a:pt x="279399" y="228600"/>
                </a:lnTo>
                <a:lnTo>
                  <a:pt x="279399" y="220133"/>
                </a:lnTo>
                <a:lnTo>
                  <a:pt x="287867" y="211667"/>
                </a:lnTo>
                <a:lnTo>
                  <a:pt x="287867" y="203200"/>
                </a:lnTo>
                <a:lnTo>
                  <a:pt x="287867" y="203200"/>
                </a:lnTo>
                <a:lnTo>
                  <a:pt x="287867" y="203200"/>
                </a:lnTo>
                <a:lnTo>
                  <a:pt x="287867" y="203200"/>
                </a:lnTo>
                <a:lnTo>
                  <a:pt x="287867" y="203200"/>
                </a:lnTo>
                <a:lnTo>
                  <a:pt x="287867" y="203200"/>
                </a:lnTo>
                <a:lnTo>
                  <a:pt x="287867" y="211667"/>
                </a:lnTo>
                <a:lnTo>
                  <a:pt x="279399" y="220133"/>
                </a:lnTo>
                <a:lnTo>
                  <a:pt x="279399" y="228600"/>
                </a:lnTo>
                <a:lnTo>
                  <a:pt x="270933" y="245534"/>
                </a:lnTo>
                <a:lnTo>
                  <a:pt x="270933" y="262467"/>
                </a:lnTo>
                <a:lnTo>
                  <a:pt x="270933" y="279400"/>
                </a:lnTo>
                <a:lnTo>
                  <a:pt x="270933" y="296333"/>
                </a:lnTo>
                <a:lnTo>
                  <a:pt x="270933" y="313266"/>
                </a:lnTo>
                <a:lnTo>
                  <a:pt x="279399" y="321734"/>
                </a:lnTo>
                <a:lnTo>
                  <a:pt x="279399" y="338667"/>
                </a:lnTo>
                <a:lnTo>
                  <a:pt x="287867" y="347133"/>
                </a:lnTo>
                <a:lnTo>
                  <a:pt x="304800" y="355600"/>
                </a:lnTo>
                <a:lnTo>
                  <a:pt x="313266" y="364067"/>
                </a:lnTo>
                <a:lnTo>
                  <a:pt x="321733" y="364067"/>
                </a:lnTo>
                <a:lnTo>
                  <a:pt x="330200" y="355600"/>
                </a:lnTo>
                <a:lnTo>
                  <a:pt x="338666" y="347133"/>
                </a:lnTo>
                <a:lnTo>
                  <a:pt x="347133" y="338667"/>
                </a:lnTo>
                <a:lnTo>
                  <a:pt x="355599" y="321734"/>
                </a:lnTo>
                <a:lnTo>
                  <a:pt x="355599" y="304800"/>
                </a:lnTo>
                <a:lnTo>
                  <a:pt x="355599" y="287867"/>
                </a:lnTo>
                <a:lnTo>
                  <a:pt x="355599" y="270933"/>
                </a:lnTo>
                <a:lnTo>
                  <a:pt x="355599" y="245534"/>
                </a:lnTo>
                <a:lnTo>
                  <a:pt x="355599" y="228600"/>
                </a:lnTo>
                <a:lnTo>
                  <a:pt x="347133" y="211667"/>
                </a:lnTo>
                <a:lnTo>
                  <a:pt x="338666" y="194733"/>
                </a:lnTo>
                <a:lnTo>
                  <a:pt x="321733" y="177800"/>
                </a:lnTo>
                <a:lnTo>
                  <a:pt x="313266" y="160866"/>
                </a:lnTo>
                <a:lnTo>
                  <a:pt x="304800" y="143933"/>
                </a:lnTo>
                <a:lnTo>
                  <a:pt x="296333" y="135467"/>
                </a:lnTo>
                <a:lnTo>
                  <a:pt x="287867" y="135467"/>
                </a:lnTo>
                <a:lnTo>
                  <a:pt x="279399" y="127000"/>
                </a:lnTo>
                <a:lnTo>
                  <a:pt x="279399" y="127000"/>
                </a:lnTo>
                <a:lnTo>
                  <a:pt x="279399" y="127000"/>
                </a:lnTo>
                <a:lnTo>
                  <a:pt x="279399" y="118533"/>
                </a:lnTo>
                <a:lnTo>
                  <a:pt x="279399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Freeform 2296"/>
          <p:cNvSpPr/>
          <p:nvPr/>
        </p:nvSpPr>
        <p:spPr>
          <a:xfrm>
            <a:off x="7772400" y="6468533"/>
            <a:ext cx="287868" cy="220135"/>
          </a:xfrm>
          <a:custGeom>
            <a:avLst/>
            <a:gdLst/>
            <a:ahLst/>
            <a:cxnLst/>
            <a:rect l="0" t="0" r="0" b="0"/>
            <a:pathLst>
              <a:path w="287868" h="220135">
                <a:moveTo>
                  <a:pt x="16933" y="0"/>
                </a:move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33866" y="42333"/>
                </a:lnTo>
                <a:lnTo>
                  <a:pt x="33866" y="59267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16933" y="127001"/>
                </a:lnTo>
                <a:lnTo>
                  <a:pt x="16933" y="143934"/>
                </a:lnTo>
                <a:lnTo>
                  <a:pt x="8467" y="160867"/>
                </a:lnTo>
                <a:lnTo>
                  <a:pt x="8467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94733"/>
                </a:lnTo>
                <a:lnTo>
                  <a:pt x="0" y="186267"/>
                </a:lnTo>
                <a:lnTo>
                  <a:pt x="0" y="186267"/>
                </a:lnTo>
                <a:lnTo>
                  <a:pt x="8467" y="169334"/>
                </a:lnTo>
                <a:lnTo>
                  <a:pt x="16933" y="160867"/>
                </a:lnTo>
                <a:lnTo>
                  <a:pt x="16933" y="152400"/>
                </a:lnTo>
                <a:lnTo>
                  <a:pt x="25400" y="135467"/>
                </a:lnTo>
                <a:lnTo>
                  <a:pt x="33866" y="118533"/>
                </a:lnTo>
                <a:lnTo>
                  <a:pt x="42334" y="101600"/>
                </a:lnTo>
                <a:lnTo>
                  <a:pt x="50800" y="93134"/>
                </a:lnTo>
                <a:lnTo>
                  <a:pt x="67733" y="84667"/>
                </a:lnTo>
                <a:lnTo>
                  <a:pt x="76200" y="76200"/>
                </a:lnTo>
                <a:lnTo>
                  <a:pt x="93133" y="67734"/>
                </a:lnTo>
                <a:lnTo>
                  <a:pt x="101600" y="67734"/>
                </a:lnTo>
                <a:lnTo>
                  <a:pt x="101600" y="67734"/>
                </a:lnTo>
                <a:lnTo>
                  <a:pt x="110066" y="76200"/>
                </a:lnTo>
                <a:lnTo>
                  <a:pt x="110066" y="84667"/>
                </a:lnTo>
                <a:lnTo>
                  <a:pt x="110066" y="101600"/>
                </a:lnTo>
                <a:lnTo>
                  <a:pt x="110066" y="110067"/>
                </a:lnTo>
                <a:lnTo>
                  <a:pt x="110066" y="127001"/>
                </a:lnTo>
                <a:lnTo>
                  <a:pt x="110066" y="143934"/>
                </a:lnTo>
                <a:lnTo>
                  <a:pt x="110066" y="160867"/>
                </a:lnTo>
                <a:lnTo>
                  <a:pt x="110066" y="169334"/>
                </a:lnTo>
                <a:lnTo>
                  <a:pt x="110066" y="186267"/>
                </a:lnTo>
                <a:lnTo>
                  <a:pt x="110066" y="186267"/>
                </a:lnTo>
                <a:lnTo>
                  <a:pt x="110066" y="194733"/>
                </a:lnTo>
                <a:lnTo>
                  <a:pt x="110066" y="186267"/>
                </a:lnTo>
                <a:lnTo>
                  <a:pt x="118534" y="186267"/>
                </a:lnTo>
                <a:lnTo>
                  <a:pt x="118534" y="177800"/>
                </a:lnTo>
                <a:lnTo>
                  <a:pt x="127000" y="169334"/>
                </a:lnTo>
                <a:lnTo>
                  <a:pt x="135467" y="152400"/>
                </a:lnTo>
                <a:lnTo>
                  <a:pt x="143933" y="135467"/>
                </a:lnTo>
                <a:lnTo>
                  <a:pt x="143933" y="118533"/>
                </a:lnTo>
                <a:lnTo>
                  <a:pt x="152400" y="101600"/>
                </a:lnTo>
                <a:lnTo>
                  <a:pt x="160867" y="84667"/>
                </a:lnTo>
                <a:lnTo>
                  <a:pt x="160867" y="76200"/>
                </a:lnTo>
                <a:lnTo>
                  <a:pt x="169333" y="59267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67734"/>
                </a:lnTo>
                <a:lnTo>
                  <a:pt x="177800" y="76200"/>
                </a:lnTo>
                <a:lnTo>
                  <a:pt x="177800" y="93134"/>
                </a:lnTo>
                <a:lnTo>
                  <a:pt x="177800" y="110067"/>
                </a:lnTo>
                <a:lnTo>
                  <a:pt x="177800" y="127001"/>
                </a:lnTo>
                <a:lnTo>
                  <a:pt x="186266" y="152400"/>
                </a:lnTo>
                <a:lnTo>
                  <a:pt x="186266" y="169334"/>
                </a:lnTo>
                <a:lnTo>
                  <a:pt x="194734" y="186267"/>
                </a:lnTo>
                <a:lnTo>
                  <a:pt x="194734" y="203201"/>
                </a:lnTo>
                <a:lnTo>
                  <a:pt x="203200" y="211667"/>
                </a:lnTo>
                <a:lnTo>
                  <a:pt x="220133" y="220134"/>
                </a:lnTo>
                <a:lnTo>
                  <a:pt x="228600" y="220134"/>
                </a:lnTo>
                <a:lnTo>
                  <a:pt x="237067" y="211667"/>
                </a:lnTo>
                <a:lnTo>
                  <a:pt x="254000" y="203201"/>
                </a:lnTo>
                <a:lnTo>
                  <a:pt x="262466" y="186267"/>
                </a:lnTo>
                <a:lnTo>
                  <a:pt x="270934" y="169334"/>
                </a:lnTo>
                <a:lnTo>
                  <a:pt x="279400" y="135467"/>
                </a:lnTo>
                <a:lnTo>
                  <a:pt x="279400" y="135467"/>
                </a:lnTo>
                <a:lnTo>
                  <a:pt x="287867" y="118533"/>
                </a:lnTo>
                <a:lnTo>
                  <a:pt x="287867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Freeform 2297"/>
          <p:cNvSpPr/>
          <p:nvPr/>
        </p:nvSpPr>
        <p:spPr>
          <a:xfrm>
            <a:off x="8051800" y="6341533"/>
            <a:ext cx="16934" cy="76201"/>
          </a:xfrm>
          <a:custGeom>
            <a:avLst/>
            <a:gdLst/>
            <a:ahLst/>
            <a:cxnLst/>
            <a:rect l="0" t="0" r="0" b="0"/>
            <a:pathLst>
              <a:path w="16934" h="76201">
                <a:moveTo>
                  <a:pt x="16933" y="8467"/>
                </a:move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76200"/>
                </a:lnTo>
                <a:lnTo>
                  <a:pt x="16933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Freeform 2298"/>
          <p:cNvSpPr/>
          <p:nvPr/>
        </p:nvSpPr>
        <p:spPr>
          <a:xfrm>
            <a:off x="8077200" y="64939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0" y="0"/>
                </a:moveTo>
                <a:lnTo>
                  <a:pt x="8467" y="8467"/>
                </a:lnTo>
                <a:lnTo>
                  <a:pt x="8467" y="25401"/>
                </a:lnTo>
                <a:lnTo>
                  <a:pt x="8467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25400" y="101601"/>
                </a:lnTo>
                <a:lnTo>
                  <a:pt x="33866" y="110067"/>
                </a:lnTo>
                <a:lnTo>
                  <a:pt x="33866" y="118534"/>
                </a:lnTo>
                <a:lnTo>
                  <a:pt x="42334" y="118534"/>
                </a:lnTo>
                <a:lnTo>
                  <a:pt x="42334" y="118534"/>
                </a:lnTo>
                <a:lnTo>
                  <a:pt x="50800" y="118534"/>
                </a:lnTo>
                <a:lnTo>
                  <a:pt x="59267" y="118534"/>
                </a:lnTo>
                <a:lnTo>
                  <a:pt x="59267" y="118534"/>
                </a:lnTo>
                <a:lnTo>
                  <a:pt x="67733" y="110067"/>
                </a:lnTo>
                <a:lnTo>
                  <a:pt x="76200" y="110067"/>
                </a:lnTo>
                <a:lnTo>
                  <a:pt x="93133" y="110067"/>
                </a:lnTo>
                <a:lnTo>
                  <a:pt x="101600" y="101601"/>
                </a:lnTo>
                <a:lnTo>
                  <a:pt x="110066" y="101601"/>
                </a:lnTo>
                <a:lnTo>
                  <a:pt x="110066" y="101601"/>
                </a:lnTo>
                <a:lnTo>
                  <a:pt x="118534" y="110067"/>
                </a:lnTo>
                <a:lnTo>
                  <a:pt x="127000" y="110067"/>
                </a:lnTo>
                <a:lnTo>
                  <a:pt x="135467" y="118534"/>
                </a:lnTo>
                <a:lnTo>
                  <a:pt x="135467" y="127000"/>
                </a:lnTo>
                <a:lnTo>
                  <a:pt x="143933" y="135467"/>
                </a:lnTo>
                <a:lnTo>
                  <a:pt x="143933" y="143934"/>
                </a:lnTo>
                <a:lnTo>
                  <a:pt x="143933" y="160867"/>
                </a:lnTo>
                <a:lnTo>
                  <a:pt x="135467" y="169333"/>
                </a:lnTo>
                <a:lnTo>
                  <a:pt x="127000" y="186267"/>
                </a:lnTo>
                <a:lnTo>
                  <a:pt x="127000" y="194734"/>
                </a:lnTo>
                <a:lnTo>
                  <a:pt x="118534" y="194734"/>
                </a:lnTo>
                <a:lnTo>
                  <a:pt x="110066" y="203200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93133" y="203200"/>
                </a:lnTo>
                <a:lnTo>
                  <a:pt x="84667" y="194734"/>
                </a:lnTo>
                <a:lnTo>
                  <a:pt x="76200" y="194734"/>
                </a:lnTo>
                <a:lnTo>
                  <a:pt x="76200" y="186267"/>
                </a:lnTo>
                <a:lnTo>
                  <a:pt x="67733" y="177801"/>
                </a:lnTo>
                <a:lnTo>
                  <a:pt x="67733" y="169333"/>
                </a:lnTo>
                <a:lnTo>
                  <a:pt x="67733" y="152400"/>
                </a:lnTo>
                <a:lnTo>
                  <a:pt x="67733" y="143934"/>
                </a:lnTo>
                <a:lnTo>
                  <a:pt x="67733" y="135467"/>
                </a:lnTo>
                <a:lnTo>
                  <a:pt x="67733" y="127000"/>
                </a:lnTo>
                <a:lnTo>
                  <a:pt x="76200" y="118534"/>
                </a:lnTo>
                <a:lnTo>
                  <a:pt x="76200" y="110067"/>
                </a:lnTo>
                <a:lnTo>
                  <a:pt x="76200" y="110067"/>
                </a:lnTo>
                <a:lnTo>
                  <a:pt x="84667" y="101601"/>
                </a:lnTo>
                <a:lnTo>
                  <a:pt x="84667" y="1016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Freeform 2299"/>
          <p:cNvSpPr/>
          <p:nvPr/>
        </p:nvSpPr>
        <p:spPr>
          <a:xfrm>
            <a:off x="8246533" y="6527800"/>
            <a:ext cx="143935" cy="186268"/>
          </a:xfrm>
          <a:custGeom>
            <a:avLst/>
            <a:gdLst/>
            <a:ahLst/>
            <a:cxnLst/>
            <a:rect l="0" t="0" r="0" b="0"/>
            <a:pathLst>
              <a:path w="143935" h="186268">
                <a:moveTo>
                  <a:pt x="0" y="16933"/>
                </a:move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1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42333"/>
                </a:lnTo>
                <a:lnTo>
                  <a:pt x="42334" y="50800"/>
                </a:lnTo>
                <a:lnTo>
                  <a:pt x="42334" y="67734"/>
                </a:lnTo>
                <a:lnTo>
                  <a:pt x="42334" y="84667"/>
                </a:lnTo>
                <a:lnTo>
                  <a:pt x="42334" y="101600"/>
                </a:lnTo>
                <a:lnTo>
                  <a:pt x="42334" y="118533"/>
                </a:lnTo>
                <a:lnTo>
                  <a:pt x="42334" y="135466"/>
                </a:lnTo>
                <a:lnTo>
                  <a:pt x="42334" y="152400"/>
                </a:lnTo>
                <a:lnTo>
                  <a:pt x="42334" y="160867"/>
                </a:lnTo>
                <a:lnTo>
                  <a:pt x="50800" y="169333"/>
                </a:lnTo>
                <a:lnTo>
                  <a:pt x="50800" y="177800"/>
                </a:lnTo>
                <a:lnTo>
                  <a:pt x="59267" y="186267"/>
                </a:lnTo>
                <a:lnTo>
                  <a:pt x="67734" y="186267"/>
                </a:lnTo>
                <a:lnTo>
                  <a:pt x="76200" y="177800"/>
                </a:lnTo>
                <a:lnTo>
                  <a:pt x="84667" y="169333"/>
                </a:lnTo>
                <a:lnTo>
                  <a:pt x="93133" y="160867"/>
                </a:lnTo>
                <a:lnTo>
                  <a:pt x="101601" y="143934"/>
                </a:lnTo>
                <a:lnTo>
                  <a:pt x="110067" y="127000"/>
                </a:lnTo>
                <a:lnTo>
                  <a:pt x="118534" y="118533"/>
                </a:lnTo>
                <a:lnTo>
                  <a:pt x="118534" y="93133"/>
                </a:lnTo>
                <a:lnTo>
                  <a:pt x="135467" y="84667"/>
                </a:lnTo>
                <a:lnTo>
                  <a:pt x="135467" y="67734"/>
                </a:lnTo>
                <a:lnTo>
                  <a:pt x="143934" y="50800"/>
                </a:lnTo>
                <a:lnTo>
                  <a:pt x="143934" y="33867"/>
                </a:lnTo>
                <a:lnTo>
                  <a:pt x="143934" y="25400"/>
                </a:lnTo>
                <a:lnTo>
                  <a:pt x="143934" y="16933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1" name="Freeform 2300"/>
          <p:cNvSpPr/>
          <p:nvPr/>
        </p:nvSpPr>
        <p:spPr>
          <a:xfrm>
            <a:off x="8449733" y="6570133"/>
            <a:ext cx="50802" cy="194735"/>
          </a:xfrm>
          <a:custGeom>
            <a:avLst/>
            <a:gdLst/>
            <a:ahLst/>
            <a:cxnLst/>
            <a:rect l="0" t="0" r="0" b="0"/>
            <a:pathLst>
              <a:path w="50802" h="194735">
                <a:moveTo>
                  <a:pt x="42333" y="0"/>
                </a:move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1"/>
                </a:lnTo>
                <a:lnTo>
                  <a:pt x="0" y="33867"/>
                </a:lnTo>
                <a:lnTo>
                  <a:pt x="0" y="50800"/>
                </a:lnTo>
                <a:lnTo>
                  <a:pt x="8467" y="59267"/>
                </a:lnTo>
                <a:lnTo>
                  <a:pt x="16934" y="67734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7" y="110067"/>
                </a:lnTo>
                <a:lnTo>
                  <a:pt x="42333" y="118534"/>
                </a:lnTo>
                <a:lnTo>
                  <a:pt x="50801" y="127000"/>
                </a:lnTo>
                <a:lnTo>
                  <a:pt x="50801" y="135467"/>
                </a:lnTo>
                <a:lnTo>
                  <a:pt x="50801" y="143934"/>
                </a:lnTo>
                <a:lnTo>
                  <a:pt x="50801" y="152400"/>
                </a:lnTo>
                <a:lnTo>
                  <a:pt x="42333" y="160867"/>
                </a:lnTo>
                <a:lnTo>
                  <a:pt x="33867" y="169333"/>
                </a:lnTo>
                <a:lnTo>
                  <a:pt x="25400" y="169333"/>
                </a:lnTo>
                <a:lnTo>
                  <a:pt x="16934" y="177801"/>
                </a:lnTo>
                <a:lnTo>
                  <a:pt x="8467" y="186267"/>
                </a:lnTo>
                <a:lnTo>
                  <a:pt x="8467" y="186267"/>
                </a:lnTo>
                <a:lnTo>
                  <a:pt x="0" y="186267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8467" y="186267"/>
                </a:lnTo>
                <a:lnTo>
                  <a:pt x="16934" y="186267"/>
                </a:lnTo>
                <a:lnTo>
                  <a:pt x="16934" y="186267"/>
                </a:lnTo>
                <a:lnTo>
                  <a:pt x="25400" y="186267"/>
                </a:lnTo>
                <a:lnTo>
                  <a:pt x="25400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Freeform 2301"/>
          <p:cNvSpPr/>
          <p:nvPr/>
        </p:nvSpPr>
        <p:spPr>
          <a:xfrm>
            <a:off x="8559800" y="6688667"/>
            <a:ext cx="42334" cy="203200"/>
          </a:xfrm>
          <a:custGeom>
            <a:avLst/>
            <a:gdLst/>
            <a:ahLst/>
            <a:cxnLst/>
            <a:rect l="0" t="0" r="0" b="0"/>
            <a:pathLst>
              <a:path w="42334" h="203200">
                <a:moveTo>
                  <a:pt x="42333" y="0"/>
                </a:moveTo>
                <a:lnTo>
                  <a:pt x="42333" y="0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93133"/>
                </a:lnTo>
                <a:lnTo>
                  <a:pt x="42333" y="118533"/>
                </a:lnTo>
                <a:lnTo>
                  <a:pt x="42333" y="143933"/>
                </a:lnTo>
                <a:lnTo>
                  <a:pt x="42333" y="169333"/>
                </a:lnTo>
                <a:lnTo>
                  <a:pt x="33867" y="186266"/>
                </a:lnTo>
                <a:lnTo>
                  <a:pt x="25400" y="194733"/>
                </a:lnTo>
                <a:lnTo>
                  <a:pt x="16934" y="203199"/>
                </a:lnTo>
                <a:lnTo>
                  <a:pt x="16934" y="194733"/>
                </a:lnTo>
                <a:lnTo>
                  <a:pt x="8466" y="186266"/>
                </a:lnTo>
                <a:lnTo>
                  <a:pt x="8466" y="186266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Freeform 2302"/>
          <p:cNvSpPr/>
          <p:nvPr/>
        </p:nvSpPr>
        <p:spPr>
          <a:xfrm>
            <a:off x="8729134" y="6544733"/>
            <a:ext cx="33867" cy="194734"/>
          </a:xfrm>
          <a:custGeom>
            <a:avLst/>
            <a:gdLst/>
            <a:ahLst/>
            <a:cxnLst/>
            <a:rect l="0" t="0" r="0" b="0"/>
            <a:pathLst>
              <a:path w="33867" h="194734">
                <a:moveTo>
                  <a:pt x="8466" y="8467"/>
                </a:moveTo>
                <a:lnTo>
                  <a:pt x="8466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399" y="16934"/>
                </a:lnTo>
                <a:lnTo>
                  <a:pt x="25399" y="25400"/>
                </a:lnTo>
                <a:lnTo>
                  <a:pt x="33866" y="42333"/>
                </a:lnTo>
                <a:lnTo>
                  <a:pt x="33866" y="67734"/>
                </a:lnTo>
                <a:lnTo>
                  <a:pt x="33866" y="93134"/>
                </a:lnTo>
                <a:lnTo>
                  <a:pt x="33866" y="110067"/>
                </a:lnTo>
                <a:lnTo>
                  <a:pt x="25399" y="135467"/>
                </a:lnTo>
                <a:lnTo>
                  <a:pt x="16933" y="160867"/>
                </a:lnTo>
                <a:lnTo>
                  <a:pt x="16933" y="177800"/>
                </a:lnTo>
                <a:lnTo>
                  <a:pt x="8466" y="186267"/>
                </a:lnTo>
                <a:lnTo>
                  <a:pt x="8466" y="194733"/>
                </a:lnTo>
                <a:lnTo>
                  <a:pt x="8466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4" name="Freeform 2303"/>
          <p:cNvSpPr/>
          <p:nvPr/>
        </p:nvSpPr>
        <p:spPr>
          <a:xfrm>
            <a:off x="8712200" y="6400800"/>
            <a:ext cx="25401" cy="16934"/>
          </a:xfrm>
          <a:custGeom>
            <a:avLst/>
            <a:gdLst/>
            <a:ahLst/>
            <a:cxnLst/>
            <a:rect l="0" t="0" r="0" b="0"/>
            <a:pathLst>
              <a:path w="25401" h="16934">
                <a:moveTo>
                  <a:pt x="8466" y="16933"/>
                </a:moveTo>
                <a:lnTo>
                  <a:pt x="8466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Freeform 2304"/>
          <p:cNvSpPr/>
          <p:nvPr/>
        </p:nvSpPr>
        <p:spPr>
          <a:xfrm>
            <a:off x="8864600" y="6333067"/>
            <a:ext cx="16935" cy="338668"/>
          </a:xfrm>
          <a:custGeom>
            <a:avLst/>
            <a:gdLst/>
            <a:ahLst/>
            <a:cxnLst/>
            <a:rect l="0" t="0" r="0" b="0"/>
            <a:pathLst>
              <a:path w="16935" h="338668">
                <a:moveTo>
                  <a:pt x="8466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16934" y="84666"/>
                </a:lnTo>
                <a:lnTo>
                  <a:pt x="16934" y="110066"/>
                </a:lnTo>
                <a:lnTo>
                  <a:pt x="8466" y="143933"/>
                </a:lnTo>
                <a:lnTo>
                  <a:pt x="8466" y="177799"/>
                </a:lnTo>
                <a:lnTo>
                  <a:pt x="8466" y="211666"/>
                </a:lnTo>
                <a:lnTo>
                  <a:pt x="8466" y="245533"/>
                </a:lnTo>
                <a:lnTo>
                  <a:pt x="0" y="279400"/>
                </a:lnTo>
                <a:lnTo>
                  <a:pt x="0" y="304800"/>
                </a:lnTo>
                <a:lnTo>
                  <a:pt x="0" y="321733"/>
                </a:lnTo>
                <a:lnTo>
                  <a:pt x="0" y="330199"/>
                </a:lnTo>
                <a:lnTo>
                  <a:pt x="0" y="330199"/>
                </a:lnTo>
                <a:lnTo>
                  <a:pt x="8466" y="338667"/>
                </a:lnTo>
                <a:lnTo>
                  <a:pt x="8466" y="338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Freeform 2305"/>
          <p:cNvSpPr/>
          <p:nvPr/>
        </p:nvSpPr>
        <p:spPr>
          <a:xfrm>
            <a:off x="8796866" y="6519334"/>
            <a:ext cx="228601" cy="16934"/>
          </a:xfrm>
          <a:custGeom>
            <a:avLst/>
            <a:gdLst/>
            <a:ahLst/>
            <a:cxnLst/>
            <a:rect l="0" t="0" r="0" b="0"/>
            <a:pathLst>
              <a:path w="2286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8466"/>
                </a:lnTo>
                <a:lnTo>
                  <a:pt x="33867" y="8466"/>
                </a:lnTo>
                <a:lnTo>
                  <a:pt x="50801" y="8466"/>
                </a:lnTo>
                <a:lnTo>
                  <a:pt x="76200" y="16933"/>
                </a:lnTo>
                <a:lnTo>
                  <a:pt x="101601" y="16933"/>
                </a:lnTo>
                <a:lnTo>
                  <a:pt x="135467" y="16933"/>
                </a:lnTo>
                <a:lnTo>
                  <a:pt x="160868" y="16933"/>
                </a:lnTo>
                <a:lnTo>
                  <a:pt x="186267" y="8466"/>
                </a:lnTo>
                <a:lnTo>
                  <a:pt x="203201" y="8466"/>
                </a:lnTo>
                <a:lnTo>
                  <a:pt x="211667" y="8466"/>
                </a:lnTo>
                <a:lnTo>
                  <a:pt x="220134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Freeform 2306"/>
          <p:cNvSpPr/>
          <p:nvPr/>
        </p:nvSpPr>
        <p:spPr>
          <a:xfrm>
            <a:off x="9144000" y="6460067"/>
            <a:ext cx="42335" cy="237067"/>
          </a:xfrm>
          <a:custGeom>
            <a:avLst/>
            <a:gdLst/>
            <a:ahLst/>
            <a:cxnLst/>
            <a:rect l="0" t="0" r="0" b="0"/>
            <a:pathLst>
              <a:path w="42335" h="237067">
                <a:moveTo>
                  <a:pt x="8467" y="0"/>
                </a:moveTo>
                <a:lnTo>
                  <a:pt x="16933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33866" y="33866"/>
                </a:lnTo>
                <a:lnTo>
                  <a:pt x="33866" y="42333"/>
                </a:lnTo>
                <a:lnTo>
                  <a:pt x="42334" y="59267"/>
                </a:lnTo>
                <a:lnTo>
                  <a:pt x="42334" y="76200"/>
                </a:lnTo>
                <a:lnTo>
                  <a:pt x="42334" y="101600"/>
                </a:lnTo>
                <a:lnTo>
                  <a:pt x="33866" y="118533"/>
                </a:lnTo>
                <a:lnTo>
                  <a:pt x="33866" y="143933"/>
                </a:lnTo>
                <a:lnTo>
                  <a:pt x="25400" y="169333"/>
                </a:lnTo>
                <a:lnTo>
                  <a:pt x="16933" y="186266"/>
                </a:lnTo>
                <a:lnTo>
                  <a:pt x="8467" y="211667"/>
                </a:lnTo>
                <a:lnTo>
                  <a:pt x="0" y="220133"/>
                </a:lnTo>
                <a:lnTo>
                  <a:pt x="0" y="237066"/>
                </a:lnTo>
                <a:lnTo>
                  <a:pt x="8467" y="237066"/>
                </a:lnTo>
                <a:lnTo>
                  <a:pt x="16933" y="228600"/>
                </a:lnTo>
                <a:lnTo>
                  <a:pt x="16933" y="228600"/>
                </a:lnTo>
                <a:lnTo>
                  <a:pt x="25400" y="220133"/>
                </a:lnTo>
                <a:lnTo>
                  <a:pt x="254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Freeform 2307"/>
          <p:cNvSpPr/>
          <p:nvPr/>
        </p:nvSpPr>
        <p:spPr>
          <a:xfrm>
            <a:off x="9262534" y="6341533"/>
            <a:ext cx="33867" cy="25401"/>
          </a:xfrm>
          <a:custGeom>
            <a:avLst/>
            <a:gdLst/>
            <a:ahLst/>
            <a:cxnLst/>
            <a:rect l="0" t="0" r="0" b="0"/>
            <a:pathLst>
              <a:path w="33867" h="25401">
                <a:moveTo>
                  <a:pt x="846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16934"/>
                </a:lnTo>
                <a:lnTo>
                  <a:pt x="25399" y="16934"/>
                </a:lnTo>
                <a:lnTo>
                  <a:pt x="33866" y="25400"/>
                </a:lnTo>
                <a:lnTo>
                  <a:pt x="33866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Freeform 2308"/>
          <p:cNvSpPr/>
          <p:nvPr/>
        </p:nvSpPr>
        <p:spPr>
          <a:xfrm>
            <a:off x="9296400" y="6417733"/>
            <a:ext cx="93134" cy="262468"/>
          </a:xfrm>
          <a:custGeom>
            <a:avLst/>
            <a:gdLst/>
            <a:ahLst/>
            <a:cxnLst/>
            <a:rect l="0" t="0" r="0" b="0"/>
            <a:pathLst>
              <a:path w="93134" h="262468">
                <a:moveTo>
                  <a:pt x="59267" y="0"/>
                </a:moveTo>
                <a:lnTo>
                  <a:pt x="59267" y="0"/>
                </a:lnTo>
                <a:lnTo>
                  <a:pt x="50800" y="16934"/>
                </a:lnTo>
                <a:lnTo>
                  <a:pt x="50800" y="25400"/>
                </a:lnTo>
                <a:lnTo>
                  <a:pt x="42334" y="33867"/>
                </a:lnTo>
                <a:lnTo>
                  <a:pt x="33866" y="42334"/>
                </a:lnTo>
                <a:lnTo>
                  <a:pt x="33866" y="50800"/>
                </a:lnTo>
                <a:lnTo>
                  <a:pt x="33866" y="59267"/>
                </a:lnTo>
                <a:lnTo>
                  <a:pt x="33866" y="67734"/>
                </a:lnTo>
                <a:lnTo>
                  <a:pt x="33866" y="76200"/>
                </a:lnTo>
                <a:lnTo>
                  <a:pt x="33866" y="93133"/>
                </a:lnTo>
                <a:lnTo>
                  <a:pt x="42334" y="101601"/>
                </a:lnTo>
                <a:lnTo>
                  <a:pt x="50800" y="118534"/>
                </a:lnTo>
                <a:lnTo>
                  <a:pt x="59267" y="127000"/>
                </a:lnTo>
                <a:lnTo>
                  <a:pt x="76200" y="143934"/>
                </a:lnTo>
                <a:lnTo>
                  <a:pt x="84667" y="160867"/>
                </a:lnTo>
                <a:lnTo>
                  <a:pt x="84667" y="177801"/>
                </a:lnTo>
                <a:lnTo>
                  <a:pt x="93133" y="194734"/>
                </a:lnTo>
                <a:lnTo>
                  <a:pt x="93133" y="211667"/>
                </a:lnTo>
                <a:lnTo>
                  <a:pt x="93133" y="220134"/>
                </a:lnTo>
                <a:lnTo>
                  <a:pt x="84667" y="237067"/>
                </a:lnTo>
                <a:lnTo>
                  <a:pt x="84667" y="245533"/>
                </a:lnTo>
                <a:lnTo>
                  <a:pt x="76200" y="254001"/>
                </a:lnTo>
                <a:lnTo>
                  <a:pt x="67733" y="254001"/>
                </a:lnTo>
                <a:lnTo>
                  <a:pt x="59267" y="262467"/>
                </a:lnTo>
                <a:lnTo>
                  <a:pt x="50800" y="262467"/>
                </a:lnTo>
                <a:lnTo>
                  <a:pt x="42334" y="254001"/>
                </a:lnTo>
                <a:lnTo>
                  <a:pt x="25400" y="254001"/>
                </a:lnTo>
                <a:lnTo>
                  <a:pt x="16933" y="254001"/>
                </a:lnTo>
                <a:lnTo>
                  <a:pt x="8467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8467" y="245533"/>
                </a:lnTo>
                <a:lnTo>
                  <a:pt x="16933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42334" y="228600"/>
                </a:lnTo>
                <a:lnTo>
                  <a:pt x="42334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Freeform 2309"/>
          <p:cNvSpPr/>
          <p:nvPr/>
        </p:nvSpPr>
        <p:spPr>
          <a:xfrm>
            <a:off x="9525000" y="6502400"/>
            <a:ext cx="186267" cy="169335"/>
          </a:xfrm>
          <a:custGeom>
            <a:avLst/>
            <a:gdLst/>
            <a:ahLst/>
            <a:cxnLst/>
            <a:rect l="0" t="0" r="0" b="0"/>
            <a:pathLst>
              <a:path w="186267" h="169335">
                <a:moveTo>
                  <a:pt x="67733" y="16934"/>
                </a:moveTo>
                <a:lnTo>
                  <a:pt x="67733" y="16934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3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52400"/>
                </a:lnTo>
                <a:lnTo>
                  <a:pt x="16933" y="152400"/>
                </a:lnTo>
                <a:lnTo>
                  <a:pt x="25400" y="160866"/>
                </a:lnTo>
                <a:lnTo>
                  <a:pt x="33866" y="160866"/>
                </a:lnTo>
                <a:lnTo>
                  <a:pt x="42334" y="152400"/>
                </a:lnTo>
                <a:lnTo>
                  <a:pt x="59267" y="143933"/>
                </a:lnTo>
                <a:lnTo>
                  <a:pt x="67733" y="127000"/>
                </a:lnTo>
                <a:lnTo>
                  <a:pt x="76200" y="110067"/>
                </a:lnTo>
                <a:lnTo>
                  <a:pt x="84667" y="101600"/>
                </a:lnTo>
                <a:lnTo>
                  <a:pt x="93133" y="84666"/>
                </a:lnTo>
                <a:lnTo>
                  <a:pt x="101600" y="67733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42333"/>
                </a:lnTo>
                <a:lnTo>
                  <a:pt x="118534" y="50800"/>
                </a:lnTo>
                <a:lnTo>
                  <a:pt x="118534" y="67733"/>
                </a:lnTo>
                <a:lnTo>
                  <a:pt x="118534" y="84666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3" y="160866"/>
                </a:lnTo>
                <a:lnTo>
                  <a:pt x="152400" y="169334"/>
                </a:lnTo>
                <a:lnTo>
                  <a:pt x="160867" y="169334"/>
                </a:lnTo>
                <a:lnTo>
                  <a:pt x="169333" y="160866"/>
                </a:lnTo>
                <a:lnTo>
                  <a:pt x="177800" y="160866"/>
                </a:lnTo>
                <a:lnTo>
                  <a:pt x="177800" y="160866"/>
                </a:lnTo>
                <a:lnTo>
                  <a:pt x="186266" y="152400"/>
                </a:lnTo>
                <a:lnTo>
                  <a:pt x="186266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Freeform 2310"/>
          <p:cNvSpPr/>
          <p:nvPr/>
        </p:nvSpPr>
        <p:spPr>
          <a:xfrm>
            <a:off x="9804400" y="6333067"/>
            <a:ext cx="110068" cy="304801"/>
          </a:xfrm>
          <a:custGeom>
            <a:avLst/>
            <a:gdLst/>
            <a:ahLst/>
            <a:cxnLst/>
            <a:rect l="0" t="0" r="0" b="0"/>
            <a:pathLst>
              <a:path w="110068" h="304801">
                <a:moveTo>
                  <a:pt x="93133" y="0"/>
                </a:moveTo>
                <a:lnTo>
                  <a:pt x="93133" y="0"/>
                </a:lnTo>
                <a:lnTo>
                  <a:pt x="84666" y="8466"/>
                </a:lnTo>
                <a:lnTo>
                  <a:pt x="76200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33867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42333"/>
                </a:lnTo>
                <a:lnTo>
                  <a:pt x="0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16933" y="84666"/>
                </a:lnTo>
                <a:lnTo>
                  <a:pt x="25400" y="101600"/>
                </a:lnTo>
                <a:lnTo>
                  <a:pt x="33867" y="110066"/>
                </a:lnTo>
                <a:lnTo>
                  <a:pt x="50800" y="127000"/>
                </a:lnTo>
                <a:lnTo>
                  <a:pt x="67734" y="135466"/>
                </a:lnTo>
                <a:lnTo>
                  <a:pt x="84666" y="152400"/>
                </a:lnTo>
                <a:lnTo>
                  <a:pt x="93133" y="160866"/>
                </a:lnTo>
                <a:lnTo>
                  <a:pt x="101600" y="177799"/>
                </a:lnTo>
                <a:lnTo>
                  <a:pt x="110067" y="194733"/>
                </a:lnTo>
                <a:lnTo>
                  <a:pt x="110067" y="203200"/>
                </a:lnTo>
                <a:lnTo>
                  <a:pt x="110067" y="220133"/>
                </a:lnTo>
                <a:lnTo>
                  <a:pt x="110067" y="237066"/>
                </a:lnTo>
                <a:lnTo>
                  <a:pt x="101600" y="245533"/>
                </a:lnTo>
                <a:lnTo>
                  <a:pt x="84666" y="262467"/>
                </a:lnTo>
                <a:lnTo>
                  <a:pt x="76200" y="270933"/>
                </a:lnTo>
                <a:lnTo>
                  <a:pt x="59266" y="287866"/>
                </a:lnTo>
                <a:lnTo>
                  <a:pt x="42334" y="296333"/>
                </a:lnTo>
                <a:lnTo>
                  <a:pt x="25400" y="304800"/>
                </a:lnTo>
                <a:lnTo>
                  <a:pt x="16933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0" y="287866"/>
                </a:lnTo>
                <a:lnTo>
                  <a:pt x="0" y="287866"/>
                </a:lnTo>
                <a:lnTo>
                  <a:pt x="8466" y="270933"/>
                </a:lnTo>
                <a:lnTo>
                  <a:pt x="8466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Freeform 2311"/>
          <p:cNvSpPr/>
          <p:nvPr/>
        </p:nvSpPr>
        <p:spPr>
          <a:xfrm>
            <a:off x="9982200" y="6333067"/>
            <a:ext cx="127001" cy="254000"/>
          </a:xfrm>
          <a:custGeom>
            <a:avLst/>
            <a:gdLst/>
            <a:ahLst/>
            <a:cxnLst/>
            <a:rect l="0" t="0" r="0" b="0"/>
            <a:pathLst>
              <a:path w="127001" h="254000">
                <a:moveTo>
                  <a:pt x="50800" y="67733"/>
                </a:moveTo>
                <a:lnTo>
                  <a:pt x="50800" y="67733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42334" y="59266"/>
                </a:lnTo>
                <a:lnTo>
                  <a:pt x="42334" y="67733"/>
                </a:lnTo>
                <a:lnTo>
                  <a:pt x="33866" y="76200"/>
                </a:lnTo>
                <a:lnTo>
                  <a:pt x="25400" y="84666"/>
                </a:lnTo>
                <a:lnTo>
                  <a:pt x="16934" y="101600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77799"/>
                </a:lnTo>
                <a:lnTo>
                  <a:pt x="0" y="194733"/>
                </a:lnTo>
                <a:lnTo>
                  <a:pt x="0" y="211666"/>
                </a:lnTo>
                <a:lnTo>
                  <a:pt x="8467" y="220133"/>
                </a:lnTo>
                <a:lnTo>
                  <a:pt x="25400" y="237066"/>
                </a:lnTo>
                <a:lnTo>
                  <a:pt x="33866" y="245533"/>
                </a:lnTo>
                <a:lnTo>
                  <a:pt x="50800" y="253999"/>
                </a:lnTo>
                <a:lnTo>
                  <a:pt x="59266" y="253999"/>
                </a:lnTo>
                <a:lnTo>
                  <a:pt x="67733" y="253999"/>
                </a:lnTo>
                <a:lnTo>
                  <a:pt x="84667" y="245533"/>
                </a:lnTo>
                <a:lnTo>
                  <a:pt x="93134" y="237066"/>
                </a:lnTo>
                <a:lnTo>
                  <a:pt x="110066" y="220133"/>
                </a:lnTo>
                <a:lnTo>
                  <a:pt x="118534" y="203200"/>
                </a:lnTo>
                <a:lnTo>
                  <a:pt x="118534" y="186267"/>
                </a:lnTo>
                <a:lnTo>
                  <a:pt x="127000" y="160866"/>
                </a:lnTo>
                <a:lnTo>
                  <a:pt x="127000" y="143933"/>
                </a:lnTo>
                <a:lnTo>
                  <a:pt x="127000" y="118533"/>
                </a:lnTo>
                <a:lnTo>
                  <a:pt x="118534" y="101600"/>
                </a:lnTo>
                <a:lnTo>
                  <a:pt x="110066" y="76200"/>
                </a:lnTo>
                <a:lnTo>
                  <a:pt x="101600" y="59266"/>
                </a:lnTo>
                <a:lnTo>
                  <a:pt x="93134" y="42333"/>
                </a:lnTo>
                <a:lnTo>
                  <a:pt x="76200" y="25400"/>
                </a:lnTo>
                <a:lnTo>
                  <a:pt x="59266" y="8466"/>
                </a:lnTo>
                <a:lnTo>
                  <a:pt x="59266" y="8466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Freeform 2312"/>
          <p:cNvSpPr/>
          <p:nvPr/>
        </p:nvSpPr>
        <p:spPr>
          <a:xfrm>
            <a:off x="10049933" y="6434667"/>
            <a:ext cx="50802" cy="177801"/>
          </a:xfrm>
          <a:custGeom>
            <a:avLst/>
            <a:gdLst/>
            <a:ahLst/>
            <a:cxnLst/>
            <a:rect l="0" t="0" r="0" b="0"/>
            <a:pathLst>
              <a:path w="50802" h="177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16934" y="76199"/>
                </a:lnTo>
                <a:lnTo>
                  <a:pt x="25401" y="101600"/>
                </a:lnTo>
                <a:lnTo>
                  <a:pt x="25401" y="127000"/>
                </a:lnTo>
                <a:lnTo>
                  <a:pt x="33867" y="143933"/>
                </a:lnTo>
                <a:lnTo>
                  <a:pt x="42333" y="160867"/>
                </a:lnTo>
                <a:lnTo>
                  <a:pt x="50801" y="169333"/>
                </a:lnTo>
                <a:lnTo>
                  <a:pt x="50801" y="177800"/>
                </a:lnTo>
                <a:lnTo>
                  <a:pt x="50801" y="177800"/>
                </a:lnTo>
                <a:lnTo>
                  <a:pt x="50801" y="177800"/>
                </a:lnTo>
                <a:lnTo>
                  <a:pt x="50801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Freeform 2313"/>
          <p:cNvSpPr/>
          <p:nvPr/>
        </p:nvSpPr>
        <p:spPr>
          <a:xfrm>
            <a:off x="10210800" y="6333067"/>
            <a:ext cx="118535" cy="169334"/>
          </a:xfrm>
          <a:custGeom>
            <a:avLst/>
            <a:gdLst/>
            <a:ahLst/>
            <a:cxnLst/>
            <a:rect l="0" t="0" r="0" b="0"/>
            <a:pathLst>
              <a:path w="118535" h="169334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6"/>
                </a:lnTo>
                <a:lnTo>
                  <a:pt x="16934" y="127000"/>
                </a:lnTo>
                <a:lnTo>
                  <a:pt x="25400" y="143933"/>
                </a:lnTo>
                <a:lnTo>
                  <a:pt x="33866" y="152400"/>
                </a:lnTo>
                <a:lnTo>
                  <a:pt x="50800" y="160866"/>
                </a:lnTo>
                <a:lnTo>
                  <a:pt x="59266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93134" y="160866"/>
                </a:lnTo>
                <a:lnTo>
                  <a:pt x="101600" y="152400"/>
                </a:lnTo>
                <a:lnTo>
                  <a:pt x="110066" y="143933"/>
                </a:lnTo>
                <a:lnTo>
                  <a:pt x="118534" y="127000"/>
                </a:lnTo>
                <a:lnTo>
                  <a:pt x="118534" y="110066"/>
                </a:lnTo>
                <a:lnTo>
                  <a:pt x="118534" y="93133"/>
                </a:lnTo>
                <a:lnTo>
                  <a:pt x="118534" y="76200"/>
                </a:lnTo>
                <a:lnTo>
                  <a:pt x="118534" y="67733"/>
                </a:lnTo>
                <a:lnTo>
                  <a:pt x="118534" y="50800"/>
                </a:lnTo>
                <a:lnTo>
                  <a:pt x="110066" y="33866"/>
                </a:lnTo>
                <a:lnTo>
                  <a:pt x="110066" y="25400"/>
                </a:lnTo>
                <a:lnTo>
                  <a:pt x="110066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Freeform 2314"/>
          <p:cNvSpPr/>
          <p:nvPr/>
        </p:nvSpPr>
        <p:spPr>
          <a:xfrm>
            <a:off x="10380134" y="6324600"/>
            <a:ext cx="152401" cy="186267"/>
          </a:xfrm>
          <a:custGeom>
            <a:avLst/>
            <a:gdLst/>
            <a:ahLst/>
            <a:cxnLst/>
            <a:rect l="0" t="0" r="0" b="0"/>
            <a:pathLst>
              <a:path w="152401" h="186267">
                <a:moveTo>
                  <a:pt x="76200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799" y="0"/>
                </a:lnTo>
                <a:lnTo>
                  <a:pt x="42332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2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8466" y="93133"/>
                </a:lnTo>
                <a:lnTo>
                  <a:pt x="16932" y="110067"/>
                </a:lnTo>
                <a:lnTo>
                  <a:pt x="25400" y="118533"/>
                </a:lnTo>
                <a:lnTo>
                  <a:pt x="42332" y="118533"/>
                </a:lnTo>
                <a:lnTo>
                  <a:pt x="50799" y="118533"/>
                </a:lnTo>
                <a:lnTo>
                  <a:pt x="67733" y="118533"/>
                </a:lnTo>
                <a:lnTo>
                  <a:pt x="76200" y="110067"/>
                </a:lnTo>
                <a:lnTo>
                  <a:pt x="84666" y="101600"/>
                </a:lnTo>
                <a:lnTo>
                  <a:pt x="93132" y="93133"/>
                </a:lnTo>
                <a:lnTo>
                  <a:pt x="101600" y="84667"/>
                </a:lnTo>
                <a:lnTo>
                  <a:pt x="101600" y="76200"/>
                </a:lnTo>
                <a:lnTo>
                  <a:pt x="110066" y="76200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0066" y="76200"/>
                </a:lnTo>
                <a:lnTo>
                  <a:pt x="101600" y="93133"/>
                </a:lnTo>
                <a:lnTo>
                  <a:pt x="110066" y="101600"/>
                </a:lnTo>
                <a:lnTo>
                  <a:pt x="110066" y="127000"/>
                </a:lnTo>
                <a:lnTo>
                  <a:pt x="110066" y="143933"/>
                </a:lnTo>
                <a:lnTo>
                  <a:pt x="118532" y="160867"/>
                </a:lnTo>
                <a:lnTo>
                  <a:pt x="118532" y="169333"/>
                </a:lnTo>
                <a:lnTo>
                  <a:pt x="126999" y="177800"/>
                </a:lnTo>
                <a:lnTo>
                  <a:pt x="135466" y="186266"/>
                </a:lnTo>
                <a:lnTo>
                  <a:pt x="143933" y="186266"/>
                </a:lnTo>
                <a:lnTo>
                  <a:pt x="143933" y="186266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Freeform 2315"/>
          <p:cNvSpPr/>
          <p:nvPr/>
        </p:nvSpPr>
        <p:spPr>
          <a:xfrm>
            <a:off x="10608734" y="6248400"/>
            <a:ext cx="143934" cy="169334"/>
          </a:xfrm>
          <a:custGeom>
            <a:avLst/>
            <a:gdLst/>
            <a:ahLst/>
            <a:cxnLst/>
            <a:rect l="0" t="0" r="0" b="0"/>
            <a:pathLst>
              <a:path w="143934" h="169334">
                <a:moveTo>
                  <a:pt x="8466" y="84667"/>
                </a:move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2" y="135467"/>
                </a:lnTo>
                <a:lnTo>
                  <a:pt x="25400" y="143933"/>
                </a:lnTo>
                <a:lnTo>
                  <a:pt x="33866" y="152400"/>
                </a:lnTo>
                <a:lnTo>
                  <a:pt x="42332" y="160867"/>
                </a:lnTo>
                <a:lnTo>
                  <a:pt x="50799" y="160867"/>
                </a:lnTo>
                <a:lnTo>
                  <a:pt x="50799" y="169333"/>
                </a:lnTo>
                <a:lnTo>
                  <a:pt x="59266" y="169333"/>
                </a:lnTo>
                <a:lnTo>
                  <a:pt x="59266" y="169333"/>
                </a:lnTo>
                <a:lnTo>
                  <a:pt x="59266" y="169333"/>
                </a:lnTo>
                <a:lnTo>
                  <a:pt x="59266" y="160867"/>
                </a:lnTo>
                <a:lnTo>
                  <a:pt x="59266" y="160867"/>
                </a:lnTo>
                <a:lnTo>
                  <a:pt x="59266" y="152400"/>
                </a:lnTo>
                <a:lnTo>
                  <a:pt x="50799" y="135467"/>
                </a:lnTo>
                <a:lnTo>
                  <a:pt x="50799" y="127000"/>
                </a:lnTo>
                <a:lnTo>
                  <a:pt x="42332" y="110067"/>
                </a:lnTo>
                <a:lnTo>
                  <a:pt x="42332" y="93133"/>
                </a:lnTo>
                <a:lnTo>
                  <a:pt x="42332" y="76200"/>
                </a:lnTo>
                <a:lnTo>
                  <a:pt x="42332" y="59267"/>
                </a:lnTo>
                <a:lnTo>
                  <a:pt x="42332" y="42333"/>
                </a:lnTo>
                <a:lnTo>
                  <a:pt x="42332" y="33867"/>
                </a:lnTo>
                <a:lnTo>
                  <a:pt x="50799" y="16933"/>
                </a:lnTo>
                <a:lnTo>
                  <a:pt x="50799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2" y="0"/>
                </a:lnTo>
                <a:lnTo>
                  <a:pt x="101600" y="8467"/>
                </a:lnTo>
                <a:lnTo>
                  <a:pt x="118532" y="16933"/>
                </a:lnTo>
                <a:lnTo>
                  <a:pt x="126999" y="25400"/>
                </a:lnTo>
                <a:lnTo>
                  <a:pt x="135466" y="33867"/>
                </a:lnTo>
                <a:lnTo>
                  <a:pt x="143933" y="42333"/>
                </a:lnTo>
                <a:lnTo>
                  <a:pt x="143933" y="42333"/>
                </a:lnTo>
                <a:lnTo>
                  <a:pt x="143933" y="42333"/>
                </a:lnTo>
                <a:lnTo>
                  <a:pt x="143933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Freeform 2316"/>
          <p:cNvSpPr/>
          <p:nvPr/>
        </p:nvSpPr>
        <p:spPr>
          <a:xfrm>
            <a:off x="10803466" y="6273800"/>
            <a:ext cx="228601" cy="211668"/>
          </a:xfrm>
          <a:custGeom>
            <a:avLst/>
            <a:gdLst/>
            <a:ahLst/>
            <a:cxnLst/>
            <a:rect l="0" t="0" r="0" b="0"/>
            <a:pathLst>
              <a:path w="228601" h="211668">
                <a:moveTo>
                  <a:pt x="25401" y="67733"/>
                </a:moveTo>
                <a:lnTo>
                  <a:pt x="25401" y="67733"/>
                </a:lnTo>
                <a:lnTo>
                  <a:pt x="33868" y="67733"/>
                </a:lnTo>
                <a:lnTo>
                  <a:pt x="33868" y="67733"/>
                </a:lnTo>
                <a:lnTo>
                  <a:pt x="42334" y="67733"/>
                </a:lnTo>
                <a:lnTo>
                  <a:pt x="42334" y="67733"/>
                </a:lnTo>
                <a:lnTo>
                  <a:pt x="50800" y="59267"/>
                </a:lnTo>
                <a:lnTo>
                  <a:pt x="59268" y="50800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8" y="16933"/>
                </a:lnTo>
                <a:lnTo>
                  <a:pt x="59268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33868" y="8467"/>
                </a:lnTo>
                <a:lnTo>
                  <a:pt x="16934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0800"/>
                </a:lnTo>
                <a:lnTo>
                  <a:pt x="8467" y="76200"/>
                </a:lnTo>
                <a:lnTo>
                  <a:pt x="16934" y="101600"/>
                </a:lnTo>
                <a:lnTo>
                  <a:pt x="25401" y="127000"/>
                </a:lnTo>
                <a:lnTo>
                  <a:pt x="42334" y="152400"/>
                </a:lnTo>
                <a:lnTo>
                  <a:pt x="59268" y="169333"/>
                </a:lnTo>
                <a:lnTo>
                  <a:pt x="76200" y="194733"/>
                </a:lnTo>
                <a:lnTo>
                  <a:pt x="101601" y="203200"/>
                </a:lnTo>
                <a:lnTo>
                  <a:pt x="118534" y="211667"/>
                </a:lnTo>
                <a:lnTo>
                  <a:pt x="135468" y="211667"/>
                </a:lnTo>
                <a:lnTo>
                  <a:pt x="152400" y="211667"/>
                </a:lnTo>
                <a:lnTo>
                  <a:pt x="177801" y="194733"/>
                </a:lnTo>
                <a:lnTo>
                  <a:pt x="194734" y="177800"/>
                </a:lnTo>
                <a:lnTo>
                  <a:pt x="211668" y="160867"/>
                </a:lnTo>
                <a:lnTo>
                  <a:pt x="211668" y="160867"/>
                </a:lnTo>
                <a:lnTo>
                  <a:pt x="228600" y="135467"/>
                </a:lnTo>
                <a:lnTo>
                  <a:pt x="228600" y="135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7" y="-106363"/>
            <a:ext cx="10515600" cy="1325563"/>
          </a:xfrm>
        </p:spPr>
        <p:txBody>
          <a:bodyPr/>
          <a:lstStyle/>
          <a:p>
            <a:r>
              <a:rPr lang="en-US" dirty="0" smtClean="0"/>
              <a:t>Guided Practice for Example #3</a:t>
            </a:r>
            <a:endParaRPr lang="en-US" dirty="0"/>
          </a:p>
        </p:txBody>
      </p:sp>
      <p:pic>
        <p:nvPicPr>
          <p:cNvPr id="2052" name="Picture 4" descr="14 by 14 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3122531"/>
            <a:ext cx="33105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358" t="55590" r="22713" b="34868"/>
          <a:stretch/>
        </p:blipFill>
        <p:spPr>
          <a:xfrm>
            <a:off x="218941" y="895820"/>
            <a:ext cx="10483403" cy="122452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952067" y="2971800"/>
            <a:ext cx="338667" cy="558801"/>
          </a:xfrm>
          <a:custGeom>
            <a:avLst/>
            <a:gdLst/>
            <a:ahLst/>
            <a:cxnLst/>
            <a:rect l="0" t="0" r="0" b="0"/>
            <a:pathLst>
              <a:path w="338667" h="558801">
                <a:moveTo>
                  <a:pt x="211666" y="355600"/>
                </a:moveTo>
                <a:lnTo>
                  <a:pt x="211666" y="364067"/>
                </a:lnTo>
                <a:lnTo>
                  <a:pt x="203200" y="364067"/>
                </a:lnTo>
                <a:lnTo>
                  <a:pt x="203200" y="364067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03200" y="364067"/>
                </a:lnTo>
                <a:lnTo>
                  <a:pt x="203200" y="364067"/>
                </a:lnTo>
                <a:lnTo>
                  <a:pt x="203200" y="347133"/>
                </a:lnTo>
                <a:lnTo>
                  <a:pt x="203200" y="338667"/>
                </a:lnTo>
                <a:lnTo>
                  <a:pt x="203200" y="330200"/>
                </a:lnTo>
                <a:lnTo>
                  <a:pt x="203200" y="313267"/>
                </a:lnTo>
                <a:lnTo>
                  <a:pt x="203200" y="304800"/>
                </a:lnTo>
                <a:lnTo>
                  <a:pt x="203200" y="287867"/>
                </a:lnTo>
                <a:lnTo>
                  <a:pt x="194733" y="270933"/>
                </a:lnTo>
                <a:lnTo>
                  <a:pt x="194733" y="262467"/>
                </a:lnTo>
                <a:lnTo>
                  <a:pt x="186266" y="254000"/>
                </a:lnTo>
                <a:lnTo>
                  <a:pt x="177800" y="245533"/>
                </a:lnTo>
                <a:lnTo>
                  <a:pt x="177800" y="228600"/>
                </a:lnTo>
                <a:lnTo>
                  <a:pt x="169333" y="228600"/>
                </a:lnTo>
                <a:lnTo>
                  <a:pt x="152400" y="220133"/>
                </a:lnTo>
                <a:lnTo>
                  <a:pt x="143933" y="220133"/>
                </a:lnTo>
                <a:lnTo>
                  <a:pt x="127000" y="211667"/>
                </a:lnTo>
                <a:lnTo>
                  <a:pt x="118533" y="220133"/>
                </a:lnTo>
                <a:lnTo>
                  <a:pt x="101600" y="220133"/>
                </a:lnTo>
                <a:lnTo>
                  <a:pt x="84666" y="228600"/>
                </a:lnTo>
                <a:lnTo>
                  <a:pt x="67733" y="237067"/>
                </a:lnTo>
                <a:lnTo>
                  <a:pt x="59266" y="254000"/>
                </a:lnTo>
                <a:lnTo>
                  <a:pt x="42333" y="270933"/>
                </a:lnTo>
                <a:lnTo>
                  <a:pt x="33866" y="287867"/>
                </a:lnTo>
                <a:lnTo>
                  <a:pt x="16933" y="304800"/>
                </a:lnTo>
                <a:lnTo>
                  <a:pt x="16933" y="330200"/>
                </a:lnTo>
                <a:lnTo>
                  <a:pt x="8466" y="347133"/>
                </a:lnTo>
                <a:lnTo>
                  <a:pt x="0" y="372533"/>
                </a:lnTo>
                <a:lnTo>
                  <a:pt x="8466" y="397933"/>
                </a:lnTo>
                <a:lnTo>
                  <a:pt x="16933" y="423333"/>
                </a:lnTo>
                <a:lnTo>
                  <a:pt x="16933" y="440267"/>
                </a:lnTo>
                <a:lnTo>
                  <a:pt x="33866" y="457200"/>
                </a:lnTo>
                <a:lnTo>
                  <a:pt x="42333" y="474133"/>
                </a:lnTo>
                <a:lnTo>
                  <a:pt x="50800" y="491067"/>
                </a:lnTo>
                <a:lnTo>
                  <a:pt x="59266" y="499533"/>
                </a:lnTo>
                <a:lnTo>
                  <a:pt x="76200" y="499533"/>
                </a:lnTo>
                <a:lnTo>
                  <a:pt x="84666" y="508000"/>
                </a:lnTo>
                <a:lnTo>
                  <a:pt x="101600" y="508000"/>
                </a:lnTo>
                <a:lnTo>
                  <a:pt x="110066" y="508000"/>
                </a:lnTo>
                <a:lnTo>
                  <a:pt x="118533" y="499533"/>
                </a:lnTo>
                <a:lnTo>
                  <a:pt x="127000" y="491067"/>
                </a:lnTo>
                <a:lnTo>
                  <a:pt x="127000" y="482600"/>
                </a:lnTo>
                <a:lnTo>
                  <a:pt x="135466" y="457200"/>
                </a:lnTo>
                <a:lnTo>
                  <a:pt x="143933" y="440267"/>
                </a:lnTo>
                <a:lnTo>
                  <a:pt x="152400" y="414867"/>
                </a:lnTo>
                <a:lnTo>
                  <a:pt x="160866" y="389467"/>
                </a:lnTo>
                <a:lnTo>
                  <a:pt x="169333" y="364067"/>
                </a:lnTo>
                <a:lnTo>
                  <a:pt x="169333" y="330200"/>
                </a:lnTo>
                <a:lnTo>
                  <a:pt x="177800" y="304800"/>
                </a:lnTo>
                <a:lnTo>
                  <a:pt x="177800" y="270933"/>
                </a:lnTo>
                <a:lnTo>
                  <a:pt x="177800" y="245533"/>
                </a:lnTo>
                <a:lnTo>
                  <a:pt x="177800" y="220133"/>
                </a:lnTo>
                <a:lnTo>
                  <a:pt x="177800" y="194733"/>
                </a:lnTo>
                <a:lnTo>
                  <a:pt x="169333" y="169333"/>
                </a:lnTo>
                <a:lnTo>
                  <a:pt x="169333" y="143933"/>
                </a:lnTo>
                <a:lnTo>
                  <a:pt x="169333" y="118533"/>
                </a:lnTo>
                <a:lnTo>
                  <a:pt x="169333" y="93133"/>
                </a:lnTo>
                <a:lnTo>
                  <a:pt x="169333" y="67733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9333" y="25400"/>
                </a:lnTo>
                <a:lnTo>
                  <a:pt x="169333" y="16933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42333"/>
                </a:lnTo>
                <a:lnTo>
                  <a:pt x="169333" y="59267"/>
                </a:lnTo>
                <a:lnTo>
                  <a:pt x="169333" y="84667"/>
                </a:lnTo>
                <a:lnTo>
                  <a:pt x="169333" y="101600"/>
                </a:lnTo>
                <a:lnTo>
                  <a:pt x="169333" y="127000"/>
                </a:lnTo>
                <a:lnTo>
                  <a:pt x="169333" y="160867"/>
                </a:lnTo>
                <a:lnTo>
                  <a:pt x="169333" y="186267"/>
                </a:lnTo>
                <a:lnTo>
                  <a:pt x="169333" y="220133"/>
                </a:lnTo>
                <a:lnTo>
                  <a:pt x="169333" y="245533"/>
                </a:lnTo>
                <a:lnTo>
                  <a:pt x="169333" y="279400"/>
                </a:lnTo>
                <a:lnTo>
                  <a:pt x="169333" y="313267"/>
                </a:lnTo>
                <a:lnTo>
                  <a:pt x="169333" y="347133"/>
                </a:lnTo>
                <a:lnTo>
                  <a:pt x="169333" y="372533"/>
                </a:lnTo>
                <a:lnTo>
                  <a:pt x="177800" y="397933"/>
                </a:lnTo>
                <a:lnTo>
                  <a:pt x="177800" y="423333"/>
                </a:lnTo>
                <a:lnTo>
                  <a:pt x="186266" y="457200"/>
                </a:lnTo>
                <a:lnTo>
                  <a:pt x="194733" y="474133"/>
                </a:lnTo>
                <a:lnTo>
                  <a:pt x="203200" y="499533"/>
                </a:lnTo>
                <a:lnTo>
                  <a:pt x="211666" y="516467"/>
                </a:lnTo>
                <a:lnTo>
                  <a:pt x="220133" y="524933"/>
                </a:lnTo>
                <a:lnTo>
                  <a:pt x="228600" y="541867"/>
                </a:lnTo>
                <a:lnTo>
                  <a:pt x="245533" y="541867"/>
                </a:lnTo>
                <a:lnTo>
                  <a:pt x="262466" y="550333"/>
                </a:lnTo>
                <a:lnTo>
                  <a:pt x="270933" y="558800"/>
                </a:lnTo>
                <a:lnTo>
                  <a:pt x="279400" y="558800"/>
                </a:lnTo>
                <a:lnTo>
                  <a:pt x="296333" y="550333"/>
                </a:lnTo>
                <a:lnTo>
                  <a:pt x="313266" y="541867"/>
                </a:lnTo>
                <a:lnTo>
                  <a:pt x="321733" y="541867"/>
                </a:lnTo>
                <a:lnTo>
                  <a:pt x="338666" y="524933"/>
                </a:lnTo>
                <a:lnTo>
                  <a:pt x="338666" y="524933"/>
                </a:lnTo>
                <a:lnTo>
                  <a:pt x="338666" y="516467"/>
                </a:lnTo>
                <a:lnTo>
                  <a:pt x="338666" y="516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282267" y="3310467"/>
            <a:ext cx="101601" cy="8467"/>
          </a:xfrm>
          <a:custGeom>
            <a:avLst/>
            <a:gdLst/>
            <a:ahLst/>
            <a:cxnLst/>
            <a:rect l="0" t="0" r="0" b="0"/>
            <a:pathLst>
              <a:path w="101601" h="8467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6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33067" y="33951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76200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93133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54800" y="2794000"/>
            <a:ext cx="2760135" cy="872068"/>
          </a:xfrm>
          <a:custGeom>
            <a:avLst/>
            <a:gdLst/>
            <a:ahLst/>
            <a:cxnLst/>
            <a:rect l="0" t="0" r="0" b="0"/>
            <a:pathLst>
              <a:path w="2760135" h="872068">
                <a:moveTo>
                  <a:pt x="0" y="474133"/>
                </a:moveTo>
                <a:lnTo>
                  <a:pt x="0" y="474133"/>
                </a:lnTo>
                <a:lnTo>
                  <a:pt x="0" y="474133"/>
                </a:lnTo>
                <a:lnTo>
                  <a:pt x="0" y="474133"/>
                </a:lnTo>
                <a:lnTo>
                  <a:pt x="0" y="474133"/>
                </a:lnTo>
                <a:lnTo>
                  <a:pt x="8466" y="482600"/>
                </a:lnTo>
                <a:lnTo>
                  <a:pt x="8466" y="491067"/>
                </a:lnTo>
                <a:lnTo>
                  <a:pt x="8466" y="499533"/>
                </a:lnTo>
                <a:lnTo>
                  <a:pt x="16934" y="508000"/>
                </a:lnTo>
                <a:lnTo>
                  <a:pt x="16934" y="524933"/>
                </a:lnTo>
                <a:lnTo>
                  <a:pt x="25400" y="533400"/>
                </a:lnTo>
                <a:lnTo>
                  <a:pt x="25400" y="550333"/>
                </a:lnTo>
                <a:lnTo>
                  <a:pt x="25400" y="567267"/>
                </a:lnTo>
                <a:lnTo>
                  <a:pt x="33867" y="584200"/>
                </a:lnTo>
                <a:lnTo>
                  <a:pt x="33867" y="601133"/>
                </a:lnTo>
                <a:lnTo>
                  <a:pt x="42333" y="626533"/>
                </a:lnTo>
                <a:lnTo>
                  <a:pt x="42333" y="643467"/>
                </a:lnTo>
                <a:lnTo>
                  <a:pt x="50800" y="660400"/>
                </a:lnTo>
                <a:lnTo>
                  <a:pt x="50800" y="685800"/>
                </a:lnTo>
                <a:lnTo>
                  <a:pt x="59267" y="711200"/>
                </a:lnTo>
                <a:lnTo>
                  <a:pt x="67733" y="728133"/>
                </a:lnTo>
                <a:lnTo>
                  <a:pt x="76200" y="753533"/>
                </a:lnTo>
                <a:lnTo>
                  <a:pt x="76200" y="770467"/>
                </a:lnTo>
                <a:lnTo>
                  <a:pt x="84666" y="787400"/>
                </a:lnTo>
                <a:lnTo>
                  <a:pt x="84666" y="804333"/>
                </a:lnTo>
                <a:lnTo>
                  <a:pt x="93134" y="821267"/>
                </a:lnTo>
                <a:lnTo>
                  <a:pt x="101600" y="838200"/>
                </a:lnTo>
                <a:lnTo>
                  <a:pt x="101600" y="846667"/>
                </a:lnTo>
                <a:lnTo>
                  <a:pt x="110067" y="855133"/>
                </a:lnTo>
                <a:lnTo>
                  <a:pt x="110067" y="863600"/>
                </a:lnTo>
                <a:lnTo>
                  <a:pt x="110067" y="872067"/>
                </a:lnTo>
                <a:lnTo>
                  <a:pt x="118533" y="872067"/>
                </a:lnTo>
                <a:lnTo>
                  <a:pt x="118533" y="872067"/>
                </a:lnTo>
                <a:lnTo>
                  <a:pt x="118533" y="872067"/>
                </a:lnTo>
                <a:lnTo>
                  <a:pt x="118533" y="872067"/>
                </a:lnTo>
                <a:lnTo>
                  <a:pt x="118533" y="872067"/>
                </a:lnTo>
                <a:lnTo>
                  <a:pt x="127000" y="863600"/>
                </a:lnTo>
                <a:lnTo>
                  <a:pt x="127000" y="846667"/>
                </a:lnTo>
                <a:lnTo>
                  <a:pt x="127000" y="829733"/>
                </a:lnTo>
                <a:lnTo>
                  <a:pt x="127000" y="821267"/>
                </a:lnTo>
                <a:lnTo>
                  <a:pt x="135467" y="795867"/>
                </a:lnTo>
                <a:lnTo>
                  <a:pt x="135467" y="778933"/>
                </a:lnTo>
                <a:lnTo>
                  <a:pt x="135467" y="753533"/>
                </a:lnTo>
                <a:lnTo>
                  <a:pt x="135467" y="728133"/>
                </a:lnTo>
                <a:lnTo>
                  <a:pt x="143933" y="711200"/>
                </a:lnTo>
                <a:lnTo>
                  <a:pt x="143933" y="685800"/>
                </a:lnTo>
                <a:lnTo>
                  <a:pt x="143933" y="660400"/>
                </a:lnTo>
                <a:lnTo>
                  <a:pt x="143933" y="635000"/>
                </a:lnTo>
                <a:lnTo>
                  <a:pt x="152400" y="601133"/>
                </a:lnTo>
                <a:lnTo>
                  <a:pt x="152400" y="575733"/>
                </a:lnTo>
                <a:lnTo>
                  <a:pt x="152400" y="550333"/>
                </a:lnTo>
                <a:lnTo>
                  <a:pt x="160866" y="516467"/>
                </a:lnTo>
                <a:lnTo>
                  <a:pt x="160866" y="491067"/>
                </a:lnTo>
                <a:lnTo>
                  <a:pt x="160866" y="457200"/>
                </a:lnTo>
                <a:lnTo>
                  <a:pt x="169334" y="431800"/>
                </a:lnTo>
                <a:lnTo>
                  <a:pt x="169334" y="406400"/>
                </a:lnTo>
                <a:lnTo>
                  <a:pt x="169334" y="372533"/>
                </a:lnTo>
                <a:lnTo>
                  <a:pt x="169334" y="347133"/>
                </a:lnTo>
                <a:lnTo>
                  <a:pt x="177800" y="321733"/>
                </a:lnTo>
                <a:lnTo>
                  <a:pt x="177800" y="296333"/>
                </a:lnTo>
                <a:lnTo>
                  <a:pt x="177800" y="270933"/>
                </a:lnTo>
                <a:lnTo>
                  <a:pt x="177800" y="245533"/>
                </a:lnTo>
                <a:lnTo>
                  <a:pt x="177800" y="220133"/>
                </a:lnTo>
                <a:lnTo>
                  <a:pt x="177800" y="203200"/>
                </a:lnTo>
                <a:lnTo>
                  <a:pt x="169334" y="177800"/>
                </a:lnTo>
                <a:lnTo>
                  <a:pt x="169334" y="152400"/>
                </a:lnTo>
                <a:lnTo>
                  <a:pt x="169334" y="135467"/>
                </a:lnTo>
                <a:lnTo>
                  <a:pt x="169334" y="127000"/>
                </a:lnTo>
                <a:lnTo>
                  <a:pt x="169334" y="110067"/>
                </a:lnTo>
                <a:lnTo>
                  <a:pt x="169334" y="93133"/>
                </a:lnTo>
                <a:lnTo>
                  <a:pt x="169334" y="76200"/>
                </a:lnTo>
                <a:lnTo>
                  <a:pt x="169334" y="67733"/>
                </a:lnTo>
                <a:lnTo>
                  <a:pt x="169334" y="50800"/>
                </a:lnTo>
                <a:lnTo>
                  <a:pt x="177800" y="42333"/>
                </a:lnTo>
                <a:lnTo>
                  <a:pt x="177800" y="33867"/>
                </a:lnTo>
                <a:lnTo>
                  <a:pt x="177800" y="33867"/>
                </a:lnTo>
                <a:lnTo>
                  <a:pt x="186267" y="25400"/>
                </a:lnTo>
                <a:lnTo>
                  <a:pt x="186267" y="16933"/>
                </a:lnTo>
                <a:lnTo>
                  <a:pt x="194733" y="16933"/>
                </a:lnTo>
                <a:lnTo>
                  <a:pt x="203200" y="16933"/>
                </a:lnTo>
                <a:lnTo>
                  <a:pt x="211667" y="8467"/>
                </a:lnTo>
                <a:lnTo>
                  <a:pt x="220133" y="8467"/>
                </a:lnTo>
                <a:lnTo>
                  <a:pt x="228600" y="8467"/>
                </a:lnTo>
                <a:lnTo>
                  <a:pt x="237066" y="8467"/>
                </a:lnTo>
                <a:lnTo>
                  <a:pt x="254000" y="8467"/>
                </a:lnTo>
                <a:lnTo>
                  <a:pt x="270933" y="8467"/>
                </a:lnTo>
                <a:lnTo>
                  <a:pt x="296333" y="8467"/>
                </a:lnTo>
                <a:lnTo>
                  <a:pt x="313266" y="8467"/>
                </a:lnTo>
                <a:lnTo>
                  <a:pt x="330200" y="8467"/>
                </a:lnTo>
                <a:lnTo>
                  <a:pt x="355600" y="8467"/>
                </a:lnTo>
                <a:lnTo>
                  <a:pt x="372533" y="8467"/>
                </a:lnTo>
                <a:lnTo>
                  <a:pt x="397934" y="8467"/>
                </a:lnTo>
                <a:lnTo>
                  <a:pt x="431800" y="8467"/>
                </a:lnTo>
                <a:lnTo>
                  <a:pt x="457200" y="8467"/>
                </a:lnTo>
                <a:lnTo>
                  <a:pt x="491067" y="8467"/>
                </a:lnTo>
                <a:lnTo>
                  <a:pt x="516467" y="8467"/>
                </a:lnTo>
                <a:lnTo>
                  <a:pt x="541866" y="8467"/>
                </a:lnTo>
                <a:lnTo>
                  <a:pt x="575733" y="8467"/>
                </a:lnTo>
                <a:lnTo>
                  <a:pt x="609600" y="8467"/>
                </a:lnTo>
                <a:lnTo>
                  <a:pt x="643467" y="8467"/>
                </a:lnTo>
                <a:lnTo>
                  <a:pt x="677333" y="16933"/>
                </a:lnTo>
                <a:lnTo>
                  <a:pt x="711200" y="16933"/>
                </a:lnTo>
                <a:lnTo>
                  <a:pt x="745067" y="16933"/>
                </a:lnTo>
                <a:lnTo>
                  <a:pt x="778934" y="16933"/>
                </a:lnTo>
                <a:lnTo>
                  <a:pt x="821267" y="16933"/>
                </a:lnTo>
                <a:lnTo>
                  <a:pt x="855134" y="16933"/>
                </a:lnTo>
                <a:lnTo>
                  <a:pt x="889000" y="16933"/>
                </a:lnTo>
                <a:lnTo>
                  <a:pt x="922866" y="16933"/>
                </a:lnTo>
                <a:lnTo>
                  <a:pt x="965200" y="16933"/>
                </a:lnTo>
                <a:lnTo>
                  <a:pt x="999066" y="16933"/>
                </a:lnTo>
                <a:lnTo>
                  <a:pt x="1032933" y="16933"/>
                </a:lnTo>
                <a:lnTo>
                  <a:pt x="1075266" y="16933"/>
                </a:lnTo>
                <a:lnTo>
                  <a:pt x="1109133" y="16933"/>
                </a:lnTo>
                <a:lnTo>
                  <a:pt x="1143000" y="16933"/>
                </a:lnTo>
                <a:lnTo>
                  <a:pt x="1168400" y="16933"/>
                </a:lnTo>
                <a:lnTo>
                  <a:pt x="1210733" y="16933"/>
                </a:lnTo>
                <a:lnTo>
                  <a:pt x="1244600" y="16933"/>
                </a:lnTo>
                <a:lnTo>
                  <a:pt x="1278467" y="16933"/>
                </a:lnTo>
                <a:lnTo>
                  <a:pt x="1320800" y="16933"/>
                </a:lnTo>
                <a:lnTo>
                  <a:pt x="1354667" y="16933"/>
                </a:lnTo>
                <a:lnTo>
                  <a:pt x="1388534" y="16933"/>
                </a:lnTo>
                <a:lnTo>
                  <a:pt x="1422400" y="16933"/>
                </a:lnTo>
                <a:lnTo>
                  <a:pt x="1456266" y="8467"/>
                </a:lnTo>
                <a:lnTo>
                  <a:pt x="1490133" y="8467"/>
                </a:lnTo>
                <a:lnTo>
                  <a:pt x="1524000" y="8467"/>
                </a:lnTo>
                <a:lnTo>
                  <a:pt x="1566333" y="8467"/>
                </a:lnTo>
                <a:lnTo>
                  <a:pt x="1591733" y="8467"/>
                </a:lnTo>
                <a:lnTo>
                  <a:pt x="1634067" y="8467"/>
                </a:lnTo>
                <a:lnTo>
                  <a:pt x="1667933" y="8467"/>
                </a:lnTo>
                <a:lnTo>
                  <a:pt x="1701800" y="8467"/>
                </a:lnTo>
                <a:lnTo>
                  <a:pt x="1744133" y="8467"/>
                </a:lnTo>
                <a:lnTo>
                  <a:pt x="1769534" y="8467"/>
                </a:lnTo>
                <a:lnTo>
                  <a:pt x="1811867" y="8467"/>
                </a:lnTo>
                <a:lnTo>
                  <a:pt x="1845734" y="8467"/>
                </a:lnTo>
                <a:lnTo>
                  <a:pt x="1879600" y="8467"/>
                </a:lnTo>
                <a:lnTo>
                  <a:pt x="1913466" y="8467"/>
                </a:lnTo>
                <a:lnTo>
                  <a:pt x="1947333" y="0"/>
                </a:lnTo>
                <a:lnTo>
                  <a:pt x="1972733" y="0"/>
                </a:lnTo>
                <a:lnTo>
                  <a:pt x="2006600" y="0"/>
                </a:lnTo>
                <a:lnTo>
                  <a:pt x="2040467" y="0"/>
                </a:lnTo>
                <a:lnTo>
                  <a:pt x="2074334" y="0"/>
                </a:lnTo>
                <a:lnTo>
                  <a:pt x="2108200" y="0"/>
                </a:lnTo>
                <a:lnTo>
                  <a:pt x="2142066" y="0"/>
                </a:lnTo>
                <a:lnTo>
                  <a:pt x="2175933" y="0"/>
                </a:lnTo>
                <a:lnTo>
                  <a:pt x="2209800" y="0"/>
                </a:lnTo>
                <a:lnTo>
                  <a:pt x="2243667" y="0"/>
                </a:lnTo>
                <a:lnTo>
                  <a:pt x="2269067" y="0"/>
                </a:lnTo>
                <a:lnTo>
                  <a:pt x="2302934" y="0"/>
                </a:lnTo>
                <a:lnTo>
                  <a:pt x="2336800" y="0"/>
                </a:lnTo>
                <a:lnTo>
                  <a:pt x="2362200" y="0"/>
                </a:lnTo>
                <a:lnTo>
                  <a:pt x="2396067" y="0"/>
                </a:lnTo>
                <a:lnTo>
                  <a:pt x="2421467" y="0"/>
                </a:lnTo>
                <a:lnTo>
                  <a:pt x="2455334" y="0"/>
                </a:lnTo>
                <a:lnTo>
                  <a:pt x="2489200" y="0"/>
                </a:lnTo>
                <a:lnTo>
                  <a:pt x="2514600" y="0"/>
                </a:lnTo>
                <a:lnTo>
                  <a:pt x="2548467" y="0"/>
                </a:lnTo>
                <a:lnTo>
                  <a:pt x="2573867" y="0"/>
                </a:lnTo>
                <a:lnTo>
                  <a:pt x="2607734" y="8467"/>
                </a:lnTo>
                <a:lnTo>
                  <a:pt x="2633133" y="8467"/>
                </a:lnTo>
                <a:lnTo>
                  <a:pt x="2667000" y="16933"/>
                </a:lnTo>
                <a:lnTo>
                  <a:pt x="2692400" y="16933"/>
                </a:lnTo>
                <a:lnTo>
                  <a:pt x="2717800" y="16933"/>
                </a:lnTo>
                <a:lnTo>
                  <a:pt x="2743200" y="25400"/>
                </a:lnTo>
                <a:lnTo>
                  <a:pt x="2743200" y="25400"/>
                </a:lnTo>
                <a:lnTo>
                  <a:pt x="2760134" y="33867"/>
                </a:lnTo>
                <a:lnTo>
                  <a:pt x="2760134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86600" y="3039533"/>
            <a:ext cx="118535" cy="558801"/>
          </a:xfrm>
          <a:custGeom>
            <a:avLst/>
            <a:gdLst/>
            <a:ahLst/>
            <a:cxnLst/>
            <a:rect l="0" t="0" r="0" b="0"/>
            <a:pathLst>
              <a:path w="118535" h="558801">
                <a:moveTo>
                  <a:pt x="118534" y="110067"/>
                </a:moveTo>
                <a:lnTo>
                  <a:pt x="118534" y="101600"/>
                </a:lnTo>
                <a:lnTo>
                  <a:pt x="110066" y="93134"/>
                </a:lnTo>
                <a:lnTo>
                  <a:pt x="110066" y="84667"/>
                </a:lnTo>
                <a:lnTo>
                  <a:pt x="110066" y="67734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7"/>
                </a:lnTo>
                <a:lnTo>
                  <a:pt x="76200" y="16934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50800" y="67734"/>
                </a:lnTo>
                <a:lnTo>
                  <a:pt x="42334" y="84667"/>
                </a:lnTo>
                <a:lnTo>
                  <a:pt x="33866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20134"/>
                </a:lnTo>
                <a:lnTo>
                  <a:pt x="8467" y="245534"/>
                </a:lnTo>
                <a:lnTo>
                  <a:pt x="0" y="279400"/>
                </a:lnTo>
                <a:lnTo>
                  <a:pt x="0" y="313267"/>
                </a:lnTo>
                <a:lnTo>
                  <a:pt x="0" y="338667"/>
                </a:lnTo>
                <a:lnTo>
                  <a:pt x="0" y="372534"/>
                </a:lnTo>
                <a:lnTo>
                  <a:pt x="0" y="397934"/>
                </a:lnTo>
                <a:lnTo>
                  <a:pt x="8467" y="423334"/>
                </a:lnTo>
                <a:lnTo>
                  <a:pt x="8467" y="448734"/>
                </a:lnTo>
                <a:lnTo>
                  <a:pt x="16933" y="474134"/>
                </a:lnTo>
                <a:lnTo>
                  <a:pt x="16933" y="491067"/>
                </a:lnTo>
                <a:lnTo>
                  <a:pt x="25400" y="508000"/>
                </a:lnTo>
                <a:lnTo>
                  <a:pt x="33866" y="524934"/>
                </a:lnTo>
                <a:lnTo>
                  <a:pt x="50800" y="541867"/>
                </a:lnTo>
                <a:lnTo>
                  <a:pt x="59267" y="550334"/>
                </a:lnTo>
                <a:lnTo>
                  <a:pt x="67733" y="550334"/>
                </a:lnTo>
                <a:lnTo>
                  <a:pt x="76200" y="558800"/>
                </a:lnTo>
                <a:lnTo>
                  <a:pt x="93133" y="558800"/>
                </a:lnTo>
                <a:lnTo>
                  <a:pt x="101600" y="550334"/>
                </a:lnTo>
                <a:lnTo>
                  <a:pt x="101600" y="550334"/>
                </a:lnTo>
                <a:lnTo>
                  <a:pt x="110066" y="550334"/>
                </a:lnTo>
                <a:lnTo>
                  <a:pt x="110066" y="550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64400" y="3285067"/>
            <a:ext cx="186268" cy="440267"/>
          </a:xfrm>
          <a:custGeom>
            <a:avLst/>
            <a:gdLst/>
            <a:ahLst/>
            <a:cxnLst/>
            <a:rect l="0" t="0" r="0" b="0"/>
            <a:pathLst>
              <a:path w="186268" h="440267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8466" y="160866"/>
                </a:lnTo>
                <a:lnTo>
                  <a:pt x="16934" y="186266"/>
                </a:lnTo>
                <a:lnTo>
                  <a:pt x="25400" y="194733"/>
                </a:lnTo>
                <a:lnTo>
                  <a:pt x="33867" y="211666"/>
                </a:lnTo>
                <a:lnTo>
                  <a:pt x="42333" y="220133"/>
                </a:lnTo>
                <a:lnTo>
                  <a:pt x="50800" y="228600"/>
                </a:lnTo>
                <a:lnTo>
                  <a:pt x="67733" y="228600"/>
                </a:lnTo>
                <a:lnTo>
                  <a:pt x="76200" y="228600"/>
                </a:lnTo>
                <a:lnTo>
                  <a:pt x="84666" y="228600"/>
                </a:lnTo>
                <a:lnTo>
                  <a:pt x="93134" y="220133"/>
                </a:lnTo>
                <a:lnTo>
                  <a:pt x="101600" y="211666"/>
                </a:lnTo>
                <a:lnTo>
                  <a:pt x="110067" y="203200"/>
                </a:lnTo>
                <a:lnTo>
                  <a:pt x="118533" y="186266"/>
                </a:lnTo>
                <a:lnTo>
                  <a:pt x="127000" y="169333"/>
                </a:lnTo>
                <a:lnTo>
                  <a:pt x="127000" y="152400"/>
                </a:lnTo>
                <a:lnTo>
                  <a:pt x="135467" y="135466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84666"/>
                </a:lnTo>
                <a:lnTo>
                  <a:pt x="143933" y="67733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9266"/>
                </a:lnTo>
                <a:lnTo>
                  <a:pt x="143933" y="67733"/>
                </a:lnTo>
                <a:lnTo>
                  <a:pt x="143933" y="76200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6" y="160866"/>
                </a:lnTo>
                <a:lnTo>
                  <a:pt x="169334" y="186266"/>
                </a:lnTo>
                <a:lnTo>
                  <a:pt x="177800" y="203200"/>
                </a:lnTo>
                <a:lnTo>
                  <a:pt x="177800" y="228600"/>
                </a:lnTo>
                <a:lnTo>
                  <a:pt x="186267" y="262466"/>
                </a:lnTo>
                <a:lnTo>
                  <a:pt x="186267" y="279400"/>
                </a:lnTo>
                <a:lnTo>
                  <a:pt x="186267" y="304800"/>
                </a:lnTo>
                <a:lnTo>
                  <a:pt x="186267" y="330200"/>
                </a:lnTo>
                <a:lnTo>
                  <a:pt x="177800" y="355600"/>
                </a:lnTo>
                <a:lnTo>
                  <a:pt x="177800" y="372533"/>
                </a:lnTo>
                <a:lnTo>
                  <a:pt x="169334" y="389466"/>
                </a:lnTo>
                <a:lnTo>
                  <a:pt x="160866" y="406400"/>
                </a:lnTo>
                <a:lnTo>
                  <a:pt x="143933" y="423333"/>
                </a:lnTo>
                <a:lnTo>
                  <a:pt x="127000" y="431800"/>
                </a:lnTo>
                <a:lnTo>
                  <a:pt x="118533" y="440266"/>
                </a:lnTo>
                <a:lnTo>
                  <a:pt x="101600" y="440266"/>
                </a:lnTo>
                <a:lnTo>
                  <a:pt x="93134" y="440266"/>
                </a:lnTo>
                <a:lnTo>
                  <a:pt x="84666" y="431800"/>
                </a:lnTo>
                <a:lnTo>
                  <a:pt x="67733" y="423333"/>
                </a:lnTo>
                <a:lnTo>
                  <a:pt x="59267" y="414866"/>
                </a:lnTo>
                <a:lnTo>
                  <a:pt x="59267" y="397933"/>
                </a:lnTo>
                <a:lnTo>
                  <a:pt x="59267" y="397933"/>
                </a:lnTo>
                <a:lnTo>
                  <a:pt x="59267" y="381000"/>
                </a:lnTo>
                <a:lnTo>
                  <a:pt x="59267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26867" y="3505200"/>
            <a:ext cx="152401" cy="194734"/>
          </a:xfrm>
          <a:custGeom>
            <a:avLst/>
            <a:gdLst/>
            <a:ahLst/>
            <a:cxnLst/>
            <a:rect l="0" t="0" r="0" b="0"/>
            <a:pathLst>
              <a:path w="152401" h="1947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799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7"/>
                </a:lnTo>
                <a:lnTo>
                  <a:pt x="76200" y="16933"/>
                </a:lnTo>
                <a:lnTo>
                  <a:pt x="84666" y="33867"/>
                </a:lnTo>
                <a:lnTo>
                  <a:pt x="93133" y="50800"/>
                </a:lnTo>
                <a:lnTo>
                  <a:pt x="93133" y="67733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01600" y="127000"/>
                </a:lnTo>
                <a:lnTo>
                  <a:pt x="101600" y="143933"/>
                </a:lnTo>
                <a:lnTo>
                  <a:pt x="93133" y="160867"/>
                </a:lnTo>
                <a:lnTo>
                  <a:pt x="84666" y="169333"/>
                </a:lnTo>
                <a:lnTo>
                  <a:pt x="76200" y="186267"/>
                </a:lnTo>
                <a:lnTo>
                  <a:pt x="67733" y="194733"/>
                </a:lnTo>
                <a:lnTo>
                  <a:pt x="67733" y="194733"/>
                </a:lnTo>
                <a:lnTo>
                  <a:pt x="59267" y="194733"/>
                </a:lnTo>
                <a:lnTo>
                  <a:pt x="50799" y="194733"/>
                </a:lnTo>
                <a:lnTo>
                  <a:pt x="42333" y="194733"/>
                </a:lnTo>
                <a:lnTo>
                  <a:pt x="33866" y="186267"/>
                </a:lnTo>
                <a:lnTo>
                  <a:pt x="33866" y="177800"/>
                </a:lnTo>
                <a:lnTo>
                  <a:pt x="33866" y="160867"/>
                </a:lnTo>
                <a:lnTo>
                  <a:pt x="33866" y="152400"/>
                </a:lnTo>
                <a:lnTo>
                  <a:pt x="33866" y="135467"/>
                </a:lnTo>
                <a:lnTo>
                  <a:pt x="42333" y="118533"/>
                </a:lnTo>
                <a:lnTo>
                  <a:pt x="50799" y="118533"/>
                </a:lnTo>
                <a:lnTo>
                  <a:pt x="59267" y="110067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8533"/>
                </a:lnTo>
                <a:lnTo>
                  <a:pt x="101600" y="127000"/>
                </a:lnTo>
                <a:lnTo>
                  <a:pt x="110066" y="135467"/>
                </a:lnTo>
                <a:lnTo>
                  <a:pt x="118533" y="143933"/>
                </a:lnTo>
                <a:lnTo>
                  <a:pt x="126999" y="160867"/>
                </a:lnTo>
                <a:lnTo>
                  <a:pt x="126999" y="169333"/>
                </a:lnTo>
                <a:lnTo>
                  <a:pt x="135467" y="177800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52400" y="169333"/>
                </a:lnTo>
                <a:lnTo>
                  <a:pt x="1524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62334" y="3386667"/>
            <a:ext cx="135467" cy="1"/>
          </a:xfrm>
          <a:custGeom>
            <a:avLst/>
            <a:gdLst/>
            <a:ahLst/>
            <a:cxnLst/>
            <a:rect l="0" t="0" r="0" b="0"/>
            <a:pathLst>
              <a:path w="135467" h="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101599" y="0"/>
                </a:lnTo>
                <a:lnTo>
                  <a:pt x="110066" y="0"/>
                </a:lnTo>
                <a:lnTo>
                  <a:pt x="126999" y="0"/>
                </a:lnTo>
                <a:lnTo>
                  <a:pt x="126999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82466" y="3251200"/>
            <a:ext cx="203202" cy="516468"/>
          </a:xfrm>
          <a:custGeom>
            <a:avLst/>
            <a:gdLst/>
            <a:ahLst/>
            <a:cxnLst/>
            <a:rect l="0" t="0" r="0" b="0"/>
            <a:pathLst>
              <a:path w="203202" h="516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1" y="50800"/>
                </a:lnTo>
                <a:lnTo>
                  <a:pt x="25401" y="59267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27000"/>
                </a:lnTo>
                <a:lnTo>
                  <a:pt x="16934" y="152400"/>
                </a:lnTo>
                <a:lnTo>
                  <a:pt x="16934" y="169333"/>
                </a:lnTo>
                <a:lnTo>
                  <a:pt x="16934" y="186267"/>
                </a:lnTo>
                <a:lnTo>
                  <a:pt x="16934" y="203200"/>
                </a:lnTo>
                <a:lnTo>
                  <a:pt x="16934" y="220133"/>
                </a:lnTo>
                <a:lnTo>
                  <a:pt x="25401" y="228600"/>
                </a:lnTo>
                <a:lnTo>
                  <a:pt x="33867" y="237067"/>
                </a:lnTo>
                <a:lnTo>
                  <a:pt x="42334" y="245533"/>
                </a:lnTo>
                <a:lnTo>
                  <a:pt x="50801" y="254000"/>
                </a:lnTo>
                <a:lnTo>
                  <a:pt x="67734" y="254000"/>
                </a:lnTo>
                <a:lnTo>
                  <a:pt x="76200" y="254000"/>
                </a:lnTo>
                <a:lnTo>
                  <a:pt x="84668" y="245533"/>
                </a:lnTo>
                <a:lnTo>
                  <a:pt x="101601" y="237067"/>
                </a:lnTo>
                <a:lnTo>
                  <a:pt x="110067" y="228600"/>
                </a:lnTo>
                <a:lnTo>
                  <a:pt x="118534" y="220133"/>
                </a:lnTo>
                <a:lnTo>
                  <a:pt x="135467" y="203200"/>
                </a:lnTo>
                <a:lnTo>
                  <a:pt x="143934" y="186267"/>
                </a:lnTo>
                <a:lnTo>
                  <a:pt x="143934" y="169333"/>
                </a:lnTo>
                <a:lnTo>
                  <a:pt x="152400" y="152400"/>
                </a:lnTo>
                <a:lnTo>
                  <a:pt x="160868" y="135467"/>
                </a:lnTo>
                <a:lnTo>
                  <a:pt x="160868" y="127000"/>
                </a:lnTo>
                <a:lnTo>
                  <a:pt x="160868" y="110067"/>
                </a:lnTo>
                <a:lnTo>
                  <a:pt x="160868" y="101600"/>
                </a:lnTo>
                <a:lnTo>
                  <a:pt x="160868" y="93133"/>
                </a:lnTo>
                <a:lnTo>
                  <a:pt x="160868" y="84667"/>
                </a:lnTo>
                <a:lnTo>
                  <a:pt x="160868" y="84667"/>
                </a:lnTo>
                <a:lnTo>
                  <a:pt x="160868" y="76200"/>
                </a:lnTo>
                <a:lnTo>
                  <a:pt x="160868" y="76200"/>
                </a:lnTo>
                <a:lnTo>
                  <a:pt x="160868" y="76200"/>
                </a:lnTo>
                <a:lnTo>
                  <a:pt x="160868" y="84667"/>
                </a:lnTo>
                <a:lnTo>
                  <a:pt x="160868" y="84667"/>
                </a:lnTo>
                <a:lnTo>
                  <a:pt x="160868" y="93133"/>
                </a:lnTo>
                <a:lnTo>
                  <a:pt x="160868" y="110067"/>
                </a:lnTo>
                <a:lnTo>
                  <a:pt x="169334" y="127000"/>
                </a:lnTo>
                <a:lnTo>
                  <a:pt x="177801" y="143933"/>
                </a:lnTo>
                <a:lnTo>
                  <a:pt x="177801" y="160867"/>
                </a:lnTo>
                <a:lnTo>
                  <a:pt x="177801" y="186267"/>
                </a:lnTo>
                <a:lnTo>
                  <a:pt x="186267" y="203200"/>
                </a:lnTo>
                <a:lnTo>
                  <a:pt x="186267" y="228600"/>
                </a:lnTo>
                <a:lnTo>
                  <a:pt x="186267" y="254000"/>
                </a:lnTo>
                <a:lnTo>
                  <a:pt x="194734" y="279400"/>
                </a:lnTo>
                <a:lnTo>
                  <a:pt x="194734" y="313267"/>
                </a:lnTo>
                <a:lnTo>
                  <a:pt x="194734" y="338667"/>
                </a:lnTo>
                <a:lnTo>
                  <a:pt x="203201" y="364067"/>
                </a:lnTo>
                <a:lnTo>
                  <a:pt x="203201" y="389467"/>
                </a:lnTo>
                <a:lnTo>
                  <a:pt x="194734" y="414867"/>
                </a:lnTo>
                <a:lnTo>
                  <a:pt x="194734" y="440267"/>
                </a:lnTo>
                <a:lnTo>
                  <a:pt x="186267" y="457200"/>
                </a:lnTo>
                <a:lnTo>
                  <a:pt x="177801" y="474133"/>
                </a:lnTo>
                <a:lnTo>
                  <a:pt x="160868" y="491067"/>
                </a:lnTo>
                <a:lnTo>
                  <a:pt x="152400" y="499533"/>
                </a:lnTo>
                <a:lnTo>
                  <a:pt x="135467" y="508000"/>
                </a:lnTo>
                <a:lnTo>
                  <a:pt x="118534" y="516467"/>
                </a:lnTo>
                <a:lnTo>
                  <a:pt x="101601" y="516467"/>
                </a:lnTo>
                <a:lnTo>
                  <a:pt x="84668" y="508000"/>
                </a:lnTo>
                <a:lnTo>
                  <a:pt x="67734" y="508000"/>
                </a:lnTo>
                <a:lnTo>
                  <a:pt x="50801" y="499533"/>
                </a:lnTo>
                <a:lnTo>
                  <a:pt x="42334" y="491067"/>
                </a:lnTo>
                <a:lnTo>
                  <a:pt x="25401" y="482600"/>
                </a:lnTo>
                <a:lnTo>
                  <a:pt x="16934" y="465667"/>
                </a:lnTo>
                <a:lnTo>
                  <a:pt x="16934" y="448733"/>
                </a:lnTo>
                <a:lnTo>
                  <a:pt x="8468" y="431800"/>
                </a:lnTo>
                <a:lnTo>
                  <a:pt x="16934" y="423333"/>
                </a:lnTo>
                <a:lnTo>
                  <a:pt x="16934" y="423333"/>
                </a:lnTo>
                <a:lnTo>
                  <a:pt x="16934" y="414867"/>
                </a:lnTo>
                <a:lnTo>
                  <a:pt x="16934" y="414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61867" y="3547533"/>
            <a:ext cx="33868" cy="186268"/>
          </a:xfrm>
          <a:custGeom>
            <a:avLst/>
            <a:gdLst/>
            <a:ahLst/>
            <a:cxnLst/>
            <a:rect l="0" t="0" r="0" b="0"/>
            <a:pathLst>
              <a:path w="33868" h="1862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25399" y="76200"/>
                </a:lnTo>
                <a:lnTo>
                  <a:pt x="25399" y="101600"/>
                </a:lnTo>
                <a:lnTo>
                  <a:pt x="25399" y="118534"/>
                </a:lnTo>
                <a:lnTo>
                  <a:pt x="33867" y="135467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9334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61867" y="3056467"/>
            <a:ext cx="211667" cy="694267"/>
          </a:xfrm>
          <a:custGeom>
            <a:avLst/>
            <a:gdLst/>
            <a:ahLst/>
            <a:cxnLst/>
            <a:rect l="0" t="0" r="0" b="0"/>
            <a:pathLst>
              <a:path w="211667" h="6942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33867" y="33866"/>
                </a:lnTo>
                <a:lnTo>
                  <a:pt x="42333" y="59266"/>
                </a:lnTo>
                <a:lnTo>
                  <a:pt x="59266" y="76200"/>
                </a:lnTo>
                <a:lnTo>
                  <a:pt x="76200" y="101600"/>
                </a:lnTo>
                <a:lnTo>
                  <a:pt x="93133" y="127000"/>
                </a:lnTo>
                <a:lnTo>
                  <a:pt x="110067" y="160866"/>
                </a:lnTo>
                <a:lnTo>
                  <a:pt x="127000" y="194733"/>
                </a:lnTo>
                <a:lnTo>
                  <a:pt x="143933" y="228600"/>
                </a:lnTo>
                <a:lnTo>
                  <a:pt x="160866" y="262466"/>
                </a:lnTo>
                <a:lnTo>
                  <a:pt x="177799" y="304800"/>
                </a:lnTo>
                <a:lnTo>
                  <a:pt x="186267" y="347133"/>
                </a:lnTo>
                <a:lnTo>
                  <a:pt x="194733" y="381000"/>
                </a:lnTo>
                <a:lnTo>
                  <a:pt x="203200" y="423333"/>
                </a:lnTo>
                <a:lnTo>
                  <a:pt x="203200" y="465666"/>
                </a:lnTo>
                <a:lnTo>
                  <a:pt x="203200" y="508000"/>
                </a:lnTo>
                <a:lnTo>
                  <a:pt x="211666" y="541866"/>
                </a:lnTo>
                <a:lnTo>
                  <a:pt x="211666" y="575733"/>
                </a:lnTo>
                <a:lnTo>
                  <a:pt x="203200" y="609600"/>
                </a:lnTo>
                <a:lnTo>
                  <a:pt x="203200" y="635000"/>
                </a:lnTo>
                <a:lnTo>
                  <a:pt x="203200" y="660400"/>
                </a:lnTo>
                <a:lnTo>
                  <a:pt x="194733" y="677333"/>
                </a:lnTo>
                <a:lnTo>
                  <a:pt x="194733" y="685800"/>
                </a:lnTo>
                <a:lnTo>
                  <a:pt x="194733" y="694266"/>
                </a:lnTo>
                <a:lnTo>
                  <a:pt x="194733" y="694266"/>
                </a:lnTo>
                <a:lnTo>
                  <a:pt x="186267" y="694266"/>
                </a:lnTo>
                <a:lnTo>
                  <a:pt x="186267" y="694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305800" y="2963333"/>
            <a:ext cx="152401" cy="169335"/>
          </a:xfrm>
          <a:custGeom>
            <a:avLst/>
            <a:gdLst/>
            <a:ahLst/>
            <a:cxnLst/>
            <a:rect l="0" t="0" r="0" b="0"/>
            <a:pathLst>
              <a:path w="152401" h="169335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16934"/>
                </a:lnTo>
                <a:lnTo>
                  <a:pt x="101600" y="16934"/>
                </a:lnTo>
                <a:lnTo>
                  <a:pt x="110066" y="33867"/>
                </a:lnTo>
                <a:lnTo>
                  <a:pt x="118534" y="50800"/>
                </a:lnTo>
                <a:lnTo>
                  <a:pt x="127000" y="59267"/>
                </a:lnTo>
                <a:lnTo>
                  <a:pt x="127000" y="76200"/>
                </a:lnTo>
                <a:lnTo>
                  <a:pt x="118534" y="93134"/>
                </a:lnTo>
                <a:lnTo>
                  <a:pt x="118534" y="110067"/>
                </a:lnTo>
                <a:lnTo>
                  <a:pt x="110066" y="118534"/>
                </a:lnTo>
                <a:lnTo>
                  <a:pt x="101600" y="135467"/>
                </a:lnTo>
                <a:lnTo>
                  <a:pt x="84667" y="143934"/>
                </a:lnTo>
                <a:lnTo>
                  <a:pt x="76200" y="152400"/>
                </a:lnTo>
                <a:lnTo>
                  <a:pt x="59267" y="152400"/>
                </a:lnTo>
                <a:lnTo>
                  <a:pt x="42334" y="160867"/>
                </a:lnTo>
                <a:lnTo>
                  <a:pt x="33866" y="160867"/>
                </a:lnTo>
                <a:lnTo>
                  <a:pt x="25400" y="152400"/>
                </a:lnTo>
                <a:lnTo>
                  <a:pt x="8467" y="152400"/>
                </a:lnTo>
                <a:lnTo>
                  <a:pt x="8467" y="143934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18534"/>
                </a:lnTo>
                <a:lnTo>
                  <a:pt x="8467" y="110067"/>
                </a:lnTo>
                <a:lnTo>
                  <a:pt x="25400" y="110067"/>
                </a:lnTo>
                <a:lnTo>
                  <a:pt x="33866" y="101600"/>
                </a:lnTo>
                <a:lnTo>
                  <a:pt x="50800" y="101600"/>
                </a:lnTo>
                <a:lnTo>
                  <a:pt x="67733" y="1100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0066" y="127000"/>
                </a:lnTo>
                <a:lnTo>
                  <a:pt x="118534" y="135467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43933" y="169334"/>
                </a:lnTo>
                <a:lnTo>
                  <a:pt x="143933" y="169334"/>
                </a:lnTo>
                <a:lnTo>
                  <a:pt x="152400" y="169334"/>
                </a:lnTo>
                <a:lnTo>
                  <a:pt x="152400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51333" y="3302000"/>
            <a:ext cx="25402" cy="203201"/>
          </a:xfrm>
          <a:custGeom>
            <a:avLst/>
            <a:gdLst/>
            <a:ahLst/>
            <a:cxnLst/>
            <a:rect l="0" t="0" r="0" b="0"/>
            <a:pathLst>
              <a:path w="25402" h="2032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1" y="84667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43933"/>
                </a:lnTo>
                <a:lnTo>
                  <a:pt x="25401" y="160867"/>
                </a:lnTo>
                <a:lnTo>
                  <a:pt x="25401" y="177800"/>
                </a:lnTo>
                <a:lnTo>
                  <a:pt x="25401" y="186267"/>
                </a:lnTo>
                <a:lnTo>
                  <a:pt x="25401" y="194733"/>
                </a:lnTo>
                <a:lnTo>
                  <a:pt x="25401" y="194733"/>
                </a:lnTo>
                <a:lnTo>
                  <a:pt x="25401" y="194733"/>
                </a:lnTo>
                <a:lnTo>
                  <a:pt x="25401" y="203200"/>
                </a:lnTo>
                <a:lnTo>
                  <a:pt x="25401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492066" y="3403600"/>
            <a:ext cx="203202" cy="25401"/>
          </a:xfrm>
          <a:custGeom>
            <a:avLst/>
            <a:gdLst/>
            <a:ahLst/>
            <a:cxnLst/>
            <a:rect l="0" t="0" r="0" b="0"/>
            <a:pathLst>
              <a:path w="203202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1" y="25400"/>
                </a:lnTo>
                <a:lnTo>
                  <a:pt x="42334" y="16933"/>
                </a:lnTo>
                <a:lnTo>
                  <a:pt x="67734" y="16933"/>
                </a:lnTo>
                <a:lnTo>
                  <a:pt x="84668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52400" y="0"/>
                </a:lnTo>
                <a:lnTo>
                  <a:pt x="177801" y="0"/>
                </a:lnTo>
                <a:lnTo>
                  <a:pt x="194734" y="0"/>
                </a:lnTo>
                <a:lnTo>
                  <a:pt x="194734" y="0"/>
                </a:lnTo>
                <a:lnTo>
                  <a:pt x="203201" y="0"/>
                </a:lnTo>
                <a:lnTo>
                  <a:pt x="2032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873066" y="3039533"/>
            <a:ext cx="169335" cy="592668"/>
          </a:xfrm>
          <a:custGeom>
            <a:avLst/>
            <a:gdLst/>
            <a:ahLst/>
            <a:cxnLst/>
            <a:rect l="0" t="0" r="0" b="0"/>
            <a:pathLst>
              <a:path w="169335" h="592668">
                <a:moveTo>
                  <a:pt x="169334" y="0"/>
                </a:moveTo>
                <a:lnTo>
                  <a:pt x="160868" y="0"/>
                </a:lnTo>
                <a:lnTo>
                  <a:pt x="160868" y="0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27001" y="25400"/>
                </a:lnTo>
                <a:lnTo>
                  <a:pt x="110067" y="42334"/>
                </a:lnTo>
                <a:lnTo>
                  <a:pt x="101601" y="59267"/>
                </a:lnTo>
                <a:lnTo>
                  <a:pt x="84668" y="76200"/>
                </a:lnTo>
                <a:lnTo>
                  <a:pt x="76200" y="110067"/>
                </a:lnTo>
                <a:lnTo>
                  <a:pt x="59267" y="135467"/>
                </a:lnTo>
                <a:lnTo>
                  <a:pt x="42334" y="160867"/>
                </a:lnTo>
                <a:lnTo>
                  <a:pt x="33867" y="186267"/>
                </a:lnTo>
                <a:lnTo>
                  <a:pt x="16934" y="220134"/>
                </a:lnTo>
                <a:lnTo>
                  <a:pt x="8468" y="254000"/>
                </a:lnTo>
                <a:lnTo>
                  <a:pt x="8468" y="287867"/>
                </a:lnTo>
                <a:lnTo>
                  <a:pt x="0" y="321734"/>
                </a:lnTo>
                <a:lnTo>
                  <a:pt x="0" y="355600"/>
                </a:lnTo>
                <a:lnTo>
                  <a:pt x="0" y="389467"/>
                </a:lnTo>
                <a:lnTo>
                  <a:pt x="0" y="414867"/>
                </a:lnTo>
                <a:lnTo>
                  <a:pt x="8468" y="448734"/>
                </a:lnTo>
                <a:lnTo>
                  <a:pt x="16934" y="474134"/>
                </a:lnTo>
                <a:lnTo>
                  <a:pt x="25401" y="499534"/>
                </a:lnTo>
                <a:lnTo>
                  <a:pt x="33867" y="524934"/>
                </a:lnTo>
                <a:lnTo>
                  <a:pt x="42334" y="541867"/>
                </a:lnTo>
                <a:lnTo>
                  <a:pt x="59267" y="558800"/>
                </a:lnTo>
                <a:lnTo>
                  <a:pt x="67734" y="575734"/>
                </a:lnTo>
                <a:lnTo>
                  <a:pt x="84668" y="584200"/>
                </a:lnTo>
                <a:lnTo>
                  <a:pt x="93134" y="592667"/>
                </a:lnTo>
                <a:lnTo>
                  <a:pt x="110067" y="592667"/>
                </a:lnTo>
                <a:lnTo>
                  <a:pt x="110067" y="592667"/>
                </a:lnTo>
                <a:lnTo>
                  <a:pt x="118534" y="592667"/>
                </a:lnTo>
                <a:lnTo>
                  <a:pt x="118534" y="592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042400" y="3234267"/>
            <a:ext cx="93134" cy="254001"/>
          </a:xfrm>
          <a:custGeom>
            <a:avLst/>
            <a:gdLst/>
            <a:ahLst/>
            <a:cxnLst/>
            <a:rect l="0" t="0" r="0" b="0"/>
            <a:pathLst>
              <a:path w="93134" h="254001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84667" y="16933"/>
                </a:lnTo>
                <a:lnTo>
                  <a:pt x="84667" y="25400"/>
                </a:lnTo>
                <a:lnTo>
                  <a:pt x="76200" y="42333"/>
                </a:lnTo>
                <a:lnTo>
                  <a:pt x="67734" y="59266"/>
                </a:lnTo>
                <a:lnTo>
                  <a:pt x="59266" y="84666"/>
                </a:lnTo>
                <a:lnTo>
                  <a:pt x="50800" y="110066"/>
                </a:lnTo>
                <a:lnTo>
                  <a:pt x="42333" y="135466"/>
                </a:lnTo>
                <a:lnTo>
                  <a:pt x="33867" y="160866"/>
                </a:lnTo>
                <a:lnTo>
                  <a:pt x="25400" y="186266"/>
                </a:lnTo>
                <a:lnTo>
                  <a:pt x="16933" y="211666"/>
                </a:lnTo>
                <a:lnTo>
                  <a:pt x="8467" y="228600"/>
                </a:lnTo>
                <a:lnTo>
                  <a:pt x="8467" y="237066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008533" y="3276600"/>
            <a:ext cx="135468" cy="211668"/>
          </a:xfrm>
          <a:custGeom>
            <a:avLst/>
            <a:gdLst/>
            <a:ahLst/>
            <a:cxnLst/>
            <a:rect l="0" t="0" r="0" b="0"/>
            <a:pathLst>
              <a:path w="135468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25400"/>
                </a:lnTo>
                <a:lnTo>
                  <a:pt x="33867" y="42333"/>
                </a:lnTo>
                <a:lnTo>
                  <a:pt x="42334" y="50800"/>
                </a:lnTo>
                <a:lnTo>
                  <a:pt x="59267" y="67733"/>
                </a:lnTo>
                <a:lnTo>
                  <a:pt x="67734" y="84667"/>
                </a:lnTo>
                <a:lnTo>
                  <a:pt x="84667" y="101600"/>
                </a:lnTo>
                <a:lnTo>
                  <a:pt x="93133" y="118533"/>
                </a:lnTo>
                <a:lnTo>
                  <a:pt x="101601" y="143933"/>
                </a:lnTo>
                <a:lnTo>
                  <a:pt x="110067" y="160867"/>
                </a:lnTo>
                <a:lnTo>
                  <a:pt x="118534" y="177800"/>
                </a:lnTo>
                <a:lnTo>
                  <a:pt x="127000" y="186267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94800" y="3454400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16933" y="0"/>
                </a:move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8533" y="50800"/>
                </a:lnTo>
                <a:lnTo>
                  <a:pt x="118533" y="67733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10067" y="118533"/>
                </a:lnTo>
                <a:lnTo>
                  <a:pt x="101600" y="135467"/>
                </a:lnTo>
                <a:lnTo>
                  <a:pt x="101600" y="152400"/>
                </a:lnTo>
                <a:lnTo>
                  <a:pt x="93133" y="169333"/>
                </a:lnTo>
                <a:lnTo>
                  <a:pt x="76200" y="177800"/>
                </a:lnTo>
                <a:lnTo>
                  <a:pt x="67734" y="186267"/>
                </a:lnTo>
                <a:lnTo>
                  <a:pt x="59266" y="186267"/>
                </a:lnTo>
                <a:lnTo>
                  <a:pt x="42333" y="194733"/>
                </a:lnTo>
                <a:lnTo>
                  <a:pt x="33867" y="194733"/>
                </a:lnTo>
                <a:lnTo>
                  <a:pt x="16933" y="186267"/>
                </a:lnTo>
                <a:lnTo>
                  <a:pt x="16933" y="186267"/>
                </a:lnTo>
                <a:lnTo>
                  <a:pt x="8467" y="177800"/>
                </a:lnTo>
                <a:lnTo>
                  <a:pt x="0" y="169333"/>
                </a:lnTo>
                <a:lnTo>
                  <a:pt x="0" y="152400"/>
                </a:lnTo>
                <a:lnTo>
                  <a:pt x="0" y="143933"/>
                </a:lnTo>
                <a:lnTo>
                  <a:pt x="8467" y="135467"/>
                </a:lnTo>
                <a:lnTo>
                  <a:pt x="16933" y="127000"/>
                </a:lnTo>
                <a:lnTo>
                  <a:pt x="25400" y="118533"/>
                </a:lnTo>
                <a:lnTo>
                  <a:pt x="33867" y="118533"/>
                </a:lnTo>
                <a:lnTo>
                  <a:pt x="50800" y="127000"/>
                </a:lnTo>
                <a:lnTo>
                  <a:pt x="67734" y="135467"/>
                </a:lnTo>
                <a:lnTo>
                  <a:pt x="84667" y="143933"/>
                </a:lnTo>
                <a:lnTo>
                  <a:pt x="93133" y="160867"/>
                </a:lnTo>
                <a:lnTo>
                  <a:pt x="110067" y="169333"/>
                </a:lnTo>
                <a:lnTo>
                  <a:pt x="127000" y="194733"/>
                </a:lnTo>
                <a:lnTo>
                  <a:pt x="135466" y="203200"/>
                </a:lnTo>
                <a:lnTo>
                  <a:pt x="143934" y="220133"/>
                </a:lnTo>
                <a:lnTo>
                  <a:pt x="143934" y="228600"/>
                </a:lnTo>
                <a:lnTo>
                  <a:pt x="143934" y="237067"/>
                </a:lnTo>
                <a:lnTo>
                  <a:pt x="143934" y="237067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52400" y="237067"/>
                </a:lnTo>
                <a:lnTo>
                  <a:pt x="152400" y="228600"/>
                </a:lnTo>
                <a:lnTo>
                  <a:pt x="143934" y="220133"/>
                </a:lnTo>
                <a:lnTo>
                  <a:pt x="143934" y="220133"/>
                </a:lnTo>
                <a:lnTo>
                  <a:pt x="143934" y="211667"/>
                </a:lnTo>
                <a:lnTo>
                  <a:pt x="143934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406466" y="3403600"/>
            <a:ext cx="127002" cy="8468"/>
          </a:xfrm>
          <a:custGeom>
            <a:avLst/>
            <a:gdLst/>
            <a:ahLst/>
            <a:cxnLst/>
            <a:rect l="0" t="0" r="0" b="0"/>
            <a:pathLst>
              <a:path w="127002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8467"/>
                </a:lnTo>
                <a:lnTo>
                  <a:pt x="16934" y="8467"/>
                </a:lnTo>
                <a:lnTo>
                  <a:pt x="25401" y="8467"/>
                </a:lnTo>
                <a:lnTo>
                  <a:pt x="33867" y="8467"/>
                </a:lnTo>
                <a:lnTo>
                  <a:pt x="50801" y="8467"/>
                </a:lnTo>
                <a:lnTo>
                  <a:pt x="67734" y="8467"/>
                </a:lnTo>
                <a:lnTo>
                  <a:pt x="84668" y="8467"/>
                </a:lnTo>
                <a:lnTo>
                  <a:pt x="93134" y="8467"/>
                </a:lnTo>
                <a:lnTo>
                  <a:pt x="101601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1" y="8467"/>
                </a:lnTo>
                <a:lnTo>
                  <a:pt x="127001" y="8467"/>
                </a:lnTo>
                <a:lnTo>
                  <a:pt x="127001" y="8467"/>
                </a:lnTo>
                <a:lnTo>
                  <a:pt x="127001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60467" y="3225800"/>
            <a:ext cx="8467" cy="296334"/>
          </a:xfrm>
          <a:custGeom>
            <a:avLst/>
            <a:gdLst/>
            <a:ahLst/>
            <a:cxnLst/>
            <a:rect l="0" t="0" r="0" b="0"/>
            <a:pathLst>
              <a:path w="8467" h="296334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8466" y="203200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812866" y="3505200"/>
            <a:ext cx="16935" cy="186268"/>
          </a:xfrm>
          <a:custGeom>
            <a:avLst/>
            <a:gdLst/>
            <a:ahLst/>
            <a:cxnLst/>
            <a:rect l="0" t="0" r="0" b="0"/>
            <a:pathLst>
              <a:path w="16935" h="1862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84667"/>
                </a:lnTo>
                <a:lnTo>
                  <a:pt x="16934" y="93133"/>
                </a:lnTo>
                <a:lnTo>
                  <a:pt x="16934" y="110067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4" y="177800"/>
                </a:lnTo>
                <a:lnTo>
                  <a:pt x="16934" y="186267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584267" y="3259667"/>
            <a:ext cx="169334" cy="194734"/>
          </a:xfrm>
          <a:custGeom>
            <a:avLst/>
            <a:gdLst/>
            <a:ahLst/>
            <a:cxnLst/>
            <a:rect l="0" t="0" r="0" b="0"/>
            <a:pathLst>
              <a:path w="169334" h="194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6" y="33866"/>
                </a:lnTo>
                <a:lnTo>
                  <a:pt x="42333" y="42333"/>
                </a:lnTo>
                <a:lnTo>
                  <a:pt x="50799" y="59266"/>
                </a:lnTo>
                <a:lnTo>
                  <a:pt x="67733" y="67733"/>
                </a:lnTo>
                <a:lnTo>
                  <a:pt x="76200" y="84666"/>
                </a:lnTo>
                <a:lnTo>
                  <a:pt x="93133" y="101600"/>
                </a:lnTo>
                <a:lnTo>
                  <a:pt x="101600" y="118533"/>
                </a:lnTo>
                <a:lnTo>
                  <a:pt x="118533" y="135466"/>
                </a:lnTo>
                <a:lnTo>
                  <a:pt x="126999" y="143933"/>
                </a:lnTo>
                <a:lnTo>
                  <a:pt x="135467" y="160866"/>
                </a:lnTo>
                <a:lnTo>
                  <a:pt x="143933" y="169333"/>
                </a:lnTo>
                <a:lnTo>
                  <a:pt x="152400" y="186266"/>
                </a:lnTo>
                <a:lnTo>
                  <a:pt x="160866" y="186266"/>
                </a:lnTo>
                <a:lnTo>
                  <a:pt x="160866" y="186266"/>
                </a:lnTo>
                <a:lnTo>
                  <a:pt x="169333" y="194733"/>
                </a:lnTo>
                <a:lnTo>
                  <a:pt x="169333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804400" y="3039533"/>
            <a:ext cx="228601" cy="711201"/>
          </a:xfrm>
          <a:custGeom>
            <a:avLst/>
            <a:gdLst/>
            <a:ahLst/>
            <a:cxnLst/>
            <a:rect l="0" t="0" r="0" b="0"/>
            <a:pathLst>
              <a:path w="228601" h="711201">
                <a:moveTo>
                  <a:pt x="0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50800" y="42334"/>
                </a:lnTo>
                <a:lnTo>
                  <a:pt x="59266" y="59267"/>
                </a:lnTo>
                <a:lnTo>
                  <a:pt x="76200" y="76200"/>
                </a:lnTo>
                <a:lnTo>
                  <a:pt x="84666" y="93134"/>
                </a:lnTo>
                <a:lnTo>
                  <a:pt x="110067" y="118534"/>
                </a:lnTo>
                <a:lnTo>
                  <a:pt x="118534" y="135467"/>
                </a:lnTo>
                <a:lnTo>
                  <a:pt x="135466" y="160867"/>
                </a:lnTo>
                <a:lnTo>
                  <a:pt x="152400" y="194734"/>
                </a:lnTo>
                <a:lnTo>
                  <a:pt x="169333" y="220134"/>
                </a:lnTo>
                <a:lnTo>
                  <a:pt x="177800" y="254000"/>
                </a:lnTo>
                <a:lnTo>
                  <a:pt x="194734" y="287867"/>
                </a:lnTo>
                <a:lnTo>
                  <a:pt x="203200" y="330200"/>
                </a:lnTo>
                <a:lnTo>
                  <a:pt x="211666" y="372534"/>
                </a:lnTo>
                <a:lnTo>
                  <a:pt x="220134" y="406400"/>
                </a:lnTo>
                <a:lnTo>
                  <a:pt x="220134" y="448734"/>
                </a:lnTo>
                <a:lnTo>
                  <a:pt x="228600" y="491067"/>
                </a:lnTo>
                <a:lnTo>
                  <a:pt x="228600" y="524934"/>
                </a:lnTo>
                <a:lnTo>
                  <a:pt x="228600" y="558800"/>
                </a:lnTo>
                <a:lnTo>
                  <a:pt x="228600" y="592667"/>
                </a:lnTo>
                <a:lnTo>
                  <a:pt x="220134" y="618067"/>
                </a:lnTo>
                <a:lnTo>
                  <a:pt x="220134" y="643467"/>
                </a:lnTo>
                <a:lnTo>
                  <a:pt x="211666" y="660400"/>
                </a:lnTo>
                <a:lnTo>
                  <a:pt x="203200" y="677334"/>
                </a:lnTo>
                <a:lnTo>
                  <a:pt x="194734" y="694267"/>
                </a:lnTo>
                <a:lnTo>
                  <a:pt x="194734" y="702734"/>
                </a:lnTo>
                <a:lnTo>
                  <a:pt x="186267" y="711200"/>
                </a:lnTo>
                <a:lnTo>
                  <a:pt x="186267" y="711200"/>
                </a:lnTo>
                <a:lnTo>
                  <a:pt x="186267" y="711200"/>
                </a:lnTo>
                <a:lnTo>
                  <a:pt x="186267" y="711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033000" y="2937933"/>
            <a:ext cx="194735" cy="262468"/>
          </a:xfrm>
          <a:custGeom>
            <a:avLst/>
            <a:gdLst/>
            <a:ahLst/>
            <a:cxnLst/>
            <a:rect l="0" t="0" r="0" b="0"/>
            <a:pathLst>
              <a:path w="194735" h="262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6" y="8467"/>
                </a:lnTo>
                <a:lnTo>
                  <a:pt x="76200" y="16934"/>
                </a:lnTo>
                <a:lnTo>
                  <a:pt x="84666" y="25400"/>
                </a:lnTo>
                <a:lnTo>
                  <a:pt x="101600" y="42334"/>
                </a:lnTo>
                <a:lnTo>
                  <a:pt x="110067" y="59267"/>
                </a:lnTo>
                <a:lnTo>
                  <a:pt x="118534" y="76200"/>
                </a:lnTo>
                <a:lnTo>
                  <a:pt x="118534" y="101600"/>
                </a:lnTo>
                <a:lnTo>
                  <a:pt x="127000" y="118534"/>
                </a:lnTo>
                <a:lnTo>
                  <a:pt x="127000" y="143934"/>
                </a:lnTo>
                <a:lnTo>
                  <a:pt x="118534" y="160867"/>
                </a:lnTo>
                <a:lnTo>
                  <a:pt x="110067" y="177800"/>
                </a:lnTo>
                <a:lnTo>
                  <a:pt x="101600" y="194734"/>
                </a:lnTo>
                <a:lnTo>
                  <a:pt x="93133" y="211667"/>
                </a:lnTo>
                <a:lnTo>
                  <a:pt x="76200" y="220134"/>
                </a:lnTo>
                <a:lnTo>
                  <a:pt x="67734" y="228600"/>
                </a:lnTo>
                <a:lnTo>
                  <a:pt x="59266" y="237067"/>
                </a:lnTo>
                <a:lnTo>
                  <a:pt x="50800" y="237067"/>
                </a:lnTo>
                <a:lnTo>
                  <a:pt x="33867" y="237067"/>
                </a:lnTo>
                <a:lnTo>
                  <a:pt x="25400" y="237067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0134"/>
                </a:lnTo>
                <a:lnTo>
                  <a:pt x="25400" y="211667"/>
                </a:lnTo>
                <a:lnTo>
                  <a:pt x="42334" y="211667"/>
                </a:lnTo>
                <a:lnTo>
                  <a:pt x="50800" y="203200"/>
                </a:lnTo>
                <a:lnTo>
                  <a:pt x="67734" y="194734"/>
                </a:lnTo>
                <a:lnTo>
                  <a:pt x="84666" y="194734"/>
                </a:lnTo>
                <a:lnTo>
                  <a:pt x="101600" y="203200"/>
                </a:lnTo>
                <a:lnTo>
                  <a:pt x="118534" y="203200"/>
                </a:lnTo>
                <a:lnTo>
                  <a:pt x="135466" y="211667"/>
                </a:lnTo>
                <a:lnTo>
                  <a:pt x="152400" y="228600"/>
                </a:lnTo>
                <a:lnTo>
                  <a:pt x="169333" y="237067"/>
                </a:lnTo>
                <a:lnTo>
                  <a:pt x="177800" y="245534"/>
                </a:lnTo>
                <a:lnTo>
                  <a:pt x="186267" y="254000"/>
                </a:lnTo>
                <a:lnTo>
                  <a:pt x="186267" y="262467"/>
                </a:lnTo>
                <a:lnTo>
                  <a:pt x="186267" y="262467"/>
                </a:lnTo>
                <a:lnTo>
                  <a:pt x="194734" y="262467"/>
                </a:lnTo>
                <a:lnTo>
                  <a:pt x="194734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347200" y="2819400"/>
            <a:ext cx="1032935" cy="59268"/>
          </a:xfrm>
          <a:custGeom>
            <a:avLst/>
            <a:gdLst/>
            <a:ahLst/>
            <a:cxnLst/>
            <a:rect l="0" t="0" r="0" b="0"/>
            <a:pathLst>
              <a:path w="1032935" h="59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69333" y="8467"/>
                </a:lnTo>
                <a:lnTo>
                  <a:pt x="186267" y="8467"/>
                </a:lnTo>
                <a:lnTo>
                  <a:pt x="211666" y="8467"/>
                </a:lnTo>
                <a:lnTo>
                  <a:pt x="245533" y="8467"/>
                </a:lnTo>
                <a:lnTo>
                  <a:pt x="262467" y="8467"/>
                </a:lnTo>
                <a:lnTo>
                  <a:pt x="296334" y="8467"/>
                </a:lnTo>
                <a:lnTo>
                  <a:pt x="321733" y="8467"/>
                </a:lnTo>
                <a:lnTo>
                  <a:pt x="347133" y="8467"/>
                </a:lnTo>
                <a:lnTo>
                  <a:pt x="372534" y="16933"/>
                </a:lnTo>
                <a:lnTo>
                  <a:pt x="406400" y="16933"/>
                </a:lnTo>
                <a:lnTo>
                  <a:pt x="431800" y="16933"/>
                </a:lnTo>
                <a:lnTo>
                  <a:pt x="457200" y="16933"/>
                </a:lnTo>
                <a:lnTo>
                  <a:pt x="491067" y="25400"/>
                </a:lnTo>
                <a:lnTo>
                  <a:pt x="516466" y="25400"/>
                </a:lnTo>
                <a:lnTo>
                  <a:pt x="541866" y="25400"/>
                </a:lnTo>
                <a:lnTo>
                  <a:pt x="575734" y="25400"/>
                </a:lnTo>
                <a:lnTo>
                  <a:pt x="601134" y="25400"/>
                </a:lnTo>
                <a:lnTo>
                  <a:pt x="635000" y="33867"/>
                </a:lnTo>
                <a:lnTo>
                  <a:pt x="660400" y="33867"/>
                </a:lnTo>
                <a:lnTo>
                  <a:pt x="685800" y="33867"/>
                </a:lnTo>
                <a:lnTo>
                  <a:pt x="711200" y="42333"/>
                </a:lnTo>
                <a:lnTo>
                  <a:pt x="736600" y="42333"/>
                </a:lnTo>
                <a:lnTo>
                  <a:pt x="762000" y="42333"/>
                </a:lnTo>
                <a:lnTo>
                  <a:pt x="795867" y="42333"/>
                </a:lnTo>
                <a:lnTo>
                  <a:pt x="812800" y="50800"/>
                </a:lnTo>
                <a:lnTo>
                  <a:pt x="838200" y="50800"/>
                </a:lnTo>
                <a:lnTo>
                  <a:pt x="863600" y="50800"/>
                </a:lnTo>
                <a:lnTo>
                  <a:pt x="889000" y="50800"/>
                </a:lnTo>
                <a:lnTo>
                  <a:pt x="914400" y="59267"/>
                </a:lnTo>
                <a:lnTo>
                  <a:pt x="939800" y="59267"/>
                </a:lnTo>
                <a:lnTo>
                  <a:pt x="965200" y="59267"/>
                </a:lnTo>
                <a:lnTo>
                  <a:pt x="982134" y="59267"/>
                </a:lnTo>
                <a:lnTo>
                  <a:pt x="999066" y="59267"/>
                </a:lnTo>
                <a:lnTo>
                  <a:pt x="1024467" y="59267"/>
                </a:lnTo>
                <a:lnTo>
                  <a:pt x="1024467" y="59267"/>
                </a:lnTo>
                <a:lnTo>
                  <a:pt x="1032934" y="50800"/>
                </a:lnTo>
                <a:lnTo>
                  <a:pt x="1032934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52067" y="4597400"/>
            <a:ext cx="296334" cy="355601"/>
          </a:xfrm>
          <a:custGeom>
            <a:avLst/>
            <a:gdLst/>
            <a:ahLst/>
            <a:cxnLst/>
            <a:rect l="0" t="0" r="0" b="0"/>
            <a:pathLst>
              <a:path w="296334" h="355601">
                <a:moveTo>
                  <a:pt x="8466" y="0"/>
                </a:moveTo>
                <a:lnTo>
                  <a:pt x="8466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86267"/>
                </a:lnTo>
                <a:lnTo>
                  <a:pt x="8466" y="203200"/>
                </a:lnTo>
                <a:lnTo>
                  <a:pt x="8466" y="228600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87867"/>
                </a:lnTo>
                <a:lnTo>
                  <a:pt x="16933" y="304800"/>
                </a:lnTo>
                <a:lnTo>
                  <a:pt x="16933" y="313267"/>
                </a:lnTo>
                <a:lnTo>
                  <a:pt x="16933" y="330200"/>
                </a:lnTo>
                <a:lnTo>
                  <a:pt x="16933" y="338667"/>
                </a:lnTo>
                <a:lnTo>
                  <a:pt x="25400" y="338667"/>
                </a:lnTo>
                <a:lnTo>
                  <a:pt x="25400" y="347133"/>
                </a:lnTo>
                <a:lnTo>
                  <a:pt x="25400" y="347133"/>
                </a:lnTo>
                <a:lnTo>
                  <a:pt x="25400" y="347133"/>
                </a:lnTo>
                <a:lnTo>
                  <a:pt x="25400" y="347133"/>
                </a:lnTo>
                <a:lnTo>
                  <a:pt x="16933" y="338667"/>
                </a:lnTo>
                <a:lnTo>
                  <a:pt x="16933" y="338667"/>
                </a:lnTo>
                <a:lnTo>
                  <a:pt x="16933" y="321733"/>
                </a:lnTo>
                <a:lnTo>
                  <a:pt x="16933" y="313267"/>
                </a:lnTo>
                <a:lnTo>
                  <a:pt x="16933" y="304800"/>
                </a:lnTo>
                <a:lnTo>
                  <a:pt x="8466" y="287867"/>
                </a:lnTo>
                <a:lnTo>
                  <a:pt x="8466" y="270933"/>
                </a:lnTo>
                <a:lnTo>
                  <a:pt x="8466" y="254000"/>
                </a:lnTo>
                <a:lnTo>
                  <a:pt x="8466" y="228600"/>
                </a:lnTo>
                <a:lnTo>
                  <a:pt x="0" y="211667"/>
                </a:lnTo>
                <a:lnTo>
                  <a:pt x="0" y="194733"/>
                </a:lnTo>
                <a:lnTo>
                  <a:pt x="0" y="169333"/>
                </a:lnTo>
                <a:lnTo>
                  <a:pt x="0" y="152400"/>
                </a:lnTo>
                <a:lnTo>
                  <a:pt x="8466" y="135467"/>
                </a:lnTo>
                <a:lnTo>
                  <a:pt x="8466" y="118533"/>
                </a:lnTo>
                <a:lnTo>
                  <a:pt x="16933" y="101600"/>
                </a:lnTo>
                <a:lnTo>
                  <a:pt x="16933" y="84667"/>
                </a:lnTo>
                <a:lnTo>
                  <a:pt x="25400" y="76200"/>
                </a:lnTo>
                <a:lnTo>
                  <a:pt x="33866" y="67733"/>
                </a:lnTo>
                <a:lnTo>
                  <a:pt x="42333" y="59267"/>
                </a:lnTo>
                <a:lnTo>
                  <a:pt x="50800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67733" y="67733"/>
                </a:lnTo>
                <a:lnTo>
                  <a:pt x="76200" y="76200"/>
                </a:lnTo>
                <a:lnTo>
                  <a:pt x="76200" y="93133"/>
                </a:lnTo>
                <a:lnTo>
                  <a:pt x="84666" y="110067"/>
                </a:lnTo>
                <a:lnTo>
                  <a:pt x="93133" y="127000"/>
                </a:lnTo>
                <a:lnTo>
                  <a:pt x="101600" y="143933"/>
                </a:lnTo>
                <a:lnTo>
                  <a:pt x="101600" y="160867"/>
                </a:lnTo>
                <a:lnTo>
                  <a:pt x="101600" y="177800"/>
                </a:lnTo>
                <a:lnTo>
                  <a:pt x="101600" y="194733"/>
                </a:lnTo>
                <a:lnTo>
                  <a:pt x="110066" y="211667"/>
                </a:lnTo>
                <a:lnTo>
                  <a:pt x="110066" y="228600"/>
                </a:lnTo>
                <a:lnTo>
                  <a:pt x="110066" y="245533"/>
                </a:lnTo>
                <a:lnTo>
                  <a:pt x="110066" y="262467"/>
                </a:lnTo>
                <a:lnTo>
                  <a:pt x="110066" y="270933"/>
                </a:lnTo>
                <a:lnTo>
                  <a:pt x="110066" y="279400"/>
                </a:lnTo>
                <a:lnTo>
                  <a:pt x="110066" y="287867"/>
                </a:lnTo>
                <a:lnTo>
                  <a:pt x="110066" y="287867"/>
                </a:lnTo>
                <a:lnTo>
                  <a:pt x="110066" y="296333"/>
                </a:lnTo>
                <a:lnTo>
                  <a:pt x="110066" y="296333"/>
                </a:lnTo>
                <a:lnTo>
                  <a:pt x="110066" y="296333"/>
                </a:lnTo>
                <a:lnTo>
                  <a:pt x="110066" y="287867"/>
                </a:lnTo>
                <a:lnTo>
                  <a:pt x="110066" y="287867"/>
                </a:lnTo>
                <a:lnTo>
                  <a:pt x="110066" y="279400"/>
                </a:lnTo>
                <a:lnTo>
                  <a:pt x="110066" y="270933"/>
                </a:lnTo>
                <a:lnTo>
                  <a:pt x="110066" y="254000"/>
                </a:lnTo>
                <a:lnTo>
                  <a:pt x="110066" y="245533"/>
                </a:lnTo>
                <a:lnTo>
                  <a:pt x="110066" y="228600"/>
                </a:lnTo>
                <a:lnTo>
                  <a:pt x="110066" y="211667"/>
                </a:lnTo>
                <a:lnTo>
                  <a:pt x="110066" y="194733"/>
                </a:lnTo>
                <a:lnTo>
                  <a:pt x="110066" y="177800"/>
                </a:lnTo>
                <a:lnTo>
                  <a:pt x="110066" y="160867"/>
                </a:lnTo>
                <a:lnTo>
                  <a:pt x="110066" y="143933"/>
                </a:lnTo>
                <a:lnTo>
                  <a:pt x="110066" y="118533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27000" y="76200"/>
                </a:lnTo>
                <a:lnTo>
                  <a:pt x="135466" y="59267"/>
                </a:lnTo>
                <a:lnTo>
                  <a:pt x="143933" y="50800"/>
                </a:lnTo>
                <a:lnTo>
                  <a:pt x="160866" y="33867"/>
                </a:lnTo>
                <a:lnTo>
                  <a:pt x="169333" y="25400"/>
                </a:lnTo>
                <a:lnTo>
                  <a:pt x="177800" y="16933"/>
                </a:lnTo>
                <a:lnTo>
                  <a:pt x="194733" y="16933"/>
                </a:lnTo>
                <a:lnTo>
                  <a:pt x="211666" y="16933"/>
                </a:lnTo>
                <a:lnTo>
                  <a:pt x="220133" y="16933"/>
                </a:lnTo>
                <a:lnTo>
                  <a:pt x="228600" y="16933"/>
                </a:lnTo>
                <a:lnTo>
                  <a:pt x="237066" y="25400"/>
                </a:lnTo>
                <a:lnTo>
                  <a:pt x="254000" y="33867"/>
                </a:lnTo>
                <a:lnTo>
                  <a:pt x="262466" y="50800"/>
                </a:lnTo>
                <a:lnTo>
                  <a:pt x="262466" y="59267"/>
                </a:lnTo>
                <a:lnTo>
                  <a:pt x="270933" y="76200"/>
                </a:lnTo>
                <a:lnTo>
                  <a:pt x="270933" y="93133"/>
                </a:lnTo>
                <a:lnTo>
                  <a:pt x="270933" y="110067"/>
                </a:lnTo>
                <a:lnTo>
                  <a:pt x="279400" y="127000"/>
                </a:lnTo>
                <a:lnTo>
                  <a:pt x="279400" y="152400"/>
                </a:lnTo>
                <a:lnTo>
                  <a:pt x="270933" y="169333"/>
                </a:lnTo>
                <a:lnTo>
                  <a:pt x="270933" y="194733"/>
                </a:lnTo>
                <a:lnTo>
                  <a:pt x="270933" y="211667"/>
                </a:lnTo>
                <a:lnTo>
                  <a:pt x="270933" y="237067"/>
                </a:lnTo>
                <a:lnTo>
                  <a:pt x="270933" y="254000"/>
                </a:lnTo>
                <a:lnTo>
                  <a:pt x="270933" y="270933"/>
                </a:lnTo>
                <a:lnTo>
                  <a:pt x="270933" y="287867"/>
                </a:lnTo>
                <a:lnTo>
                  <a:pt x="270933" y="304800"/>
                </a:lnTo>
                <a:lnTo>
                  <a:pt x="270933" y="321733"/>
                </a:lnTo>
                <a:lnTo>
                  <a:pt x="270933" y="330200"/>
                </a:lnTo>
                <a:lnTo>
                  <a:pt x="279400" y="338667"/>
                </a:lnTo>
                <a:lnTo>
                  <a:pt x="279400" y="347133"/>
                </a:lnTo>
                <a:lnTo>
                  <a:pt x="279400" y="355600"/>
                </a:lnTo>
                <a:lnTo>
                  <a:pt x="287866" y="355600"/>
                </a:lnTo>
                <a:lnTo>
                  <a:pt x="287866" y="355600"/>
                </a:lnTo>
                <a:lnTo>
                  <a:pt x="287866" y="355600"/>
                </a:lnTo>
                <a:lnTo>
                  <a:pt x="296333" y="347133"/>
                </a:lnTo>
                <a:lnTo>
                  <a:pt x="296333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333067" y="47667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6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6" y="16934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16934"/>
                </a:lnTo>
                <a:lnTo>
                  <a:pt x="93133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333067" y="4851400"/>
            <a:ext cx="93134" cy="25401"/>
          </a:xfrm>
          <a:custGeom>
            <a:avLst/>
            <a:gdLst/>
            <a:ahLst/>
            <a:cxnLst/>
            <a:rect l="0" t="0" r="0" b="0"/>
            <a:pathLst>
              <a:path w="93134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6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93133" y="16933"/>
                </a:lnTo>
                <a:lnTo>
                  <a:pt x="931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6832600" y="4318000"/>
            <a:ext cx="228601" cy="448734"/>
          </a:xfrm>
          <a:custGeom>
            <a:avLst/>
            <a:gdLst/>
            <a:ahLst/>
            <a:cxnLst/>
            <a:rect l="0" t="0" r="0" b="0"/>
            <a:pathLst>
              <a:path w="228601" h="4487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3" y="177800"/>
                </a:lnTo>
                <a:lnTo>
                  <a:pt x="25400" y="194733"/>
                </a:lnTo>
                <a:lnTo>
                  <a:pt x="33867" y="203200"/>
                </a:lnTo>
                <a:lnTo>
                  <a:pt x="42333" y="211667"/>
                </a:lnTo>
                <a:lnTo>
                  <a:pt x="50800" y="228600"/>
                </a:lnTo>
                <a:lnTo>
                  <a:pt x="67734" y="228600"/>
                </a:lnTo>
                <a:lnTo>
                  <a:pt x="84667" y="237067"/>
                </a:lnTo>
                <a:lnTo>
                  <a:pt x="93133" y="237067"/>
                </a:lnTo>
                <a:lnTo>
                  <a:pt x="110067" y="237067"/>
                </a:lnTo>
                <a:lnTo>
                  <a:pt x="127000" y="237067"/>
                </a:lnTo>
                <a:lnTo>
                  <a:pt x="143934" y="228600"/>
                </a:lnTo>
                <a:lnTo>
                  <a:pt x="152400" y="220133"/>
                </a:lnTo>
                <a:lnTo>
                  <a:pt x="160867" y="211667"/>
                </a:lnTo>
                <a:lnTo>
                  <a:pt x="169333" y="203200"/>
                </a:lnTo>
                <a:lnTo>
                  <a:pt x="177800" y="186267"/>
                </a:lnTo>
                <a:lnTo>
                  <a:pt x="186267" y="169333"/>
                </a:lnTo>
                <a:lnTo>
                  <a:pt x="186267" y="152400"/>
                </a:lnTo>
                <a:lnTo>
                  <a:pt x="194733" y="135467"/>
                </a:lnTo>
                <a:lnTo>
                  <a:pt x="194733" y="110067"/>
                </a:lnTo>
                <a:lnTo>
                  <a:pt x="194733" y="101600"/>
                </a:lnTo>
                <a:lnTo>
                  <a:pt x="194733" y="84667"/>
                </a:lnTo>
                <a:lnTo>
                  <a:pt x="186267" y="67733"/>
                </a:lnTo>
                <a:lnTo>
                  <a:pt x="186267" y="59267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33867"/>
                </a:lnTo>
                <a:lnTo>
                  <a:pt x="177800" y="33867"/>
                </a:lnTo>
                <a:lnTo>
                  <a:pt x="177800" y="33867"/>
                </a:lnTo>
                <a:lnTo>
                  <a:pt x="177800" y="33867"/>
                </a:lnTo>
                <a:lnTo>
                  <a:pt x="177800" y="33867"/>
                </a:lnTo>
                <a:lnTo>
                  <a:pt x="177800" y="42333"/>
                </a:lnTo>
                <a:lnTo>
                  <a:pt x="186267" y="50800"/>
                </a:lnTo>
                <a:lnTo>
                  <a:pt x="194733" y="59267"/>
                </a:lnTo>
                <a:lnTo>
                  <a:pt x="194733" y="76200"/>
                </a:lnTo>
                <a:lnTo>
                  <a:pt x="203200" y="93133"/>
                </a:lnTo>
                <a:lnTo>
                  <a:pt x="203200" y="110067"/>
                </a:lnTo>
                <a:lnTo>
                  <a:pt x="211666" y="135467"/>
                </a:lnTo>
                <a:lnTo>
                  <a:pt x="211666" y="160867"/>
                </a:lnTo>
                <a:lnTo>
                  <a:pt x="220134" y="186267"/>
                </a:lnTo>
                <a:lnTo>
                  <a:pt x="220134" y="211667"/>
                </a:lnTo>
                <a:lnTo>
                  <a:pt x="220134" y="237067"/>
                </a:lnTo>
                <a:lnTo>
                  <a:pt x="220134" y="262467"/>
                </a:lnTo>
                <a:lnTo>
                  <a:pt x="228600" y="287867"/>
                </a:lnTo>
                <a:lnTo>
                  <a:pt x="220134" y="313267"/>
                </a:lnTo>
                <a:lnTo>
                  <a:pt x="220134" y="338667"/>
                </a:lnTo>
                <a:lnTo>
                  <a:pt x="211666" y="355600"/>
                </a:lnTo>
                <a:lnTo>
                  <a:pt x="203200" y="381000"/>
                </a:lnTo>
                <a:lnTo>
                  <a:pt x="194733" y="397933"/>
                </a:lnTo>
                <a:lnTo>
                  <a:pt x="177800" y="414867"/>
                </a:lnTo>
                <a:lnTo>
                  <a:pt x="160867" y="431800"/>
                </a:lnTo>
                <a:lnTo>
                  <a:pt x="152400" y="440267"/>
                </a:lnTo>
                <a:lnTo>
                  <a:pt x="127000" y="440267"/>
                </a:lnTo>
                <a:lnTo>
                  <a:pt x="110067" y="448733"/>
                </a:lnTo>
                <a:lnTo>
                  <a:pt x="93133" y="448733"/>
                </a:lnTo>
                <a:lnTo>
                  <a:pt x="84667" y="440267"/>
                </a:lnTo>
                <a:lnTo>
                  <a:pt x="67734" y="440267"/>
                </a:lnTo>
                <a:lnTo>
                  <a:pt x="59266" y="431800"/>
                </a:lnTo>
                <a:lnTo>
                  <a:pt x="50800" y="414867"/>
                </a:lnTo>
                <a:lnTo>
                  <a:pt x="42333" y="406400"/>
                </a:lnTo>
                <a:lnTo>
                  <a:pt x="42333" y="397933"/>
                </a:lnTo>
                <a:lnTo>
                  <a:pt x="42333" y="397933"/>
                </a:lnTo>
                <a:lnTo>
                  <a:pt x="42333" y="381000"/>
                </a:lnTo>
                <a:lnTo>
                  <a:pt x="42333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7120466" y="4597400"/>
            <a:ext cx="118535" cy="177801"/>
          </a:xfrm>
          <a:custGeom>
            <a:avLst/>
            <a:gdLst/>
            <a:ahLst/>
            <a:cxnLst/>
            <a:rect l="0" t="0" r="0" b="0"/>
            <a:pathLst>
              <a:path w="118535" h="1778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50801" y="0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8" y="42333"/>
                </a:lnTo>
                <a:lnTo>
                  <a:pt x="93134" y="50800"/>
                </a:lnTo>
                <a:lnTo>
                  <a:pt x="93134" y="67733"/>
                </a:lnTo>
                <a:lnTo>
                  <a:pt x="93134" y="84667"/>
                </a:lnTo>
                <a:lnTo>
                  <a:pt x="93134" y="101600"/>
                </a:lnTo>
                <a:lnTo>
                  <a:pt x="93134" y="118533"/>
                </a:lnTo>
                <a:lnTo>
                  <a:pt x="84668" y="127000"/>
                </a:lnTo>
                <a:lnTo>
                  <a:pt x="76200" y="143933"/>
                </a:lnTo>
                <a:lnTo>
                  <a:pt x="76200" y="152400"/>
                </a:lnTo>
                <a:lnTo>
                  <a:pt x="67734" y="160867"/>
                </a:lnTo>
                <a:lnTo>
                  <a:pt x="50801" y="160867"/>
                </a:lnTo>
                <a:lnTo>
                  <a:pt x="42334" y="169333"/>
                </a:lnTo>
                <a:lnTo>
                  <a:pt x="33867" y="169333"/>
                </a:lnTo>
                <a:lnTo>
                  <a:pt x="25401" y="169333"/>
                </a:lnTo>
                <a:lnTo>
                  <a:pt x="16934" y="169333"/>
                </a:lnTo>
                <a:lnTo>
                  <a:pt x="16934" y="160867"/>
                </a:lnTo>
                <a:lnTo>
                  <a:pt x="8468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16934" y="118533"/>
                </a:lnTo>
                <a:lnTo>
                  <a:pt x="16934" y="110067"/>
                </a:lnTo>
                <a:lnTo>
                  <a:pt x="25401" y="110067"/>
                </a:lnTo>
                <a:lnTo>
                  <a:pt x="42334" y="110067"/>
                </a:lnTo>
                <a:lnTo>
                  <a:pt x="50801" y="110067"/>
                </a:lnTo>
                <a:lnTo>
                  <a:pt x="59267" y="110067"/>
                </a:lnTo>
                <a:lnTo>
                  <a:pt x="76200" y="118533"/>
                </a:lnTo>
                <a:lnTo>
                  <a:pt x="84668" y="118533"/>
                </a:lnTo>
                <a:lnTo>
                  <a:pt x="93134" y="127000"/>
                </a:lnTo>
                <a:lnTo>
                  <a:pt x="101601" y="135467"/>
                </a:lnTo>
                <a:lnTo>
                  <a:pt x="110067" y="143933"/>
                </a:lnTo>
                <a:lnTo>
                  <a:pt x="110067" y="152400"/>
                </a:lnTo>
                <a:lnTo>
                  <a:pt x="118534" y="169333"/>
                </a:lnTo>
                <a:lnTo>
                  <a:pt x="118534" y="169333"/>
                </a:lnTo>
                <a:lnTo>
                  <a:pt x="118534" y="177800"/>
                </a:lnTo>
                <a:lnTo>
                  <a:pt x="118534" y="177800"/>
                </a:lnTo>
                <a:lnTo>
                  <a:pt x="118534" y="177800"/>
                </a:lnTo>
                <a:lnTo>
                  <a:pt x="118534" y="177800"/>
                </a:lnTo>
                <a:lnTo>
                  <a:pt x="118534" y="169333"/>
                </a:lnTo>
                <a:lnTo>
                  <a:pt x="118534" y="169333"/>
                </a:lnTo>
                <a:lnTo>
                  <a:pt x="118534" y="160867"/>
                </a:lnTo>
                <a:lnTo>
                  <a:pt x="118534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7281334" y="4521200"/>
            <a:ext cx="143933" cy="16934"/>
          </a:xfrm>
          <a:custGeom>
            <a:avLst/>
            <a:gdLst/>
            <a:ahLst/>
            <a:cxnLst/>
            <a:rect l="0" t="0" r="0" b="0"/>
            <a:pathLst>
              <a:path w="143933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8467"/>
                </a:lnTo>
                <a:lnTo>
                  <a:pt x="50799" y="8467"/>
                </a:lnTo>
                <a:lnTo>
                  <a:pt x="67732" y="16933"/>
                </a:lnTo>
                <a:lnTo>
                  <a:pt x="84666" y="16933"/>
                </a:lnTo>
                <a:lnTo>
                  <a:pt x="93133" y="16933"/>
                </a:lnTo>
                <a:lnTo>
                  <a:pt x="110066" y="16933"/>
                </a:lnTo>
                <a:lnTo>
                  <a:pt x="118533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43932" y="8467"/>
                </a:lnTo>
                <a:lnTo>
                  <a:pt x="143932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7509934" y="4368800"/>
            <a:ext cx="228601" cy="457201"/>
          </a:xfrm>
          <a:custGeom>
            <a:avLst/>
            <a:gdLst/>
            <a:ahLst/>
            <a:cxnLst/>
            <a:rect l="0" t="0" r="0" b="0"/>
            <a:pathLst>
              <a:path w="228601" h="457201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25399" y="127000"/>
                </a:lnTo>
                <a:lnTo>
                  <a:pt x="25399" y="143933"/>
                </a:lnTo>
                <a:lnTo>
                  <a:pt x="25399" y="152400"/>
                </a:lnTo>
                <a:lnTo>
                  <a:pt x="33866" y="169333"/>
                </a:lnTo>
                <a:lnTo>
                  <a:pt x="42333" y="177800"/>
                </a:lnTo>
                <a:lnTo>
                  <a:pt x="42333" y="186267"/>
                </a:lnTo>
                <a:lnTo>
                  <a:pt x="59266" y="186267"/>
                </a:lnTo>
                <a:lnTo>
                  <a:pt x="67732" y="194733"/>
                </a:lnTo>
                <a:lnTo>
                  <a:pt x="76200" y="194733"/>
                </a:lnTo>
                <a:lnTo>
                  <a:pt x="84666" y="194733"/>
                </a:lnTo>
                <a:lnTo>
                  <a:pt x="101599" y="194733"/>
                </a:lnTo>
                <a:lnTo>
                  <a:pt x="110066" y="186267"/>
                </a:lnTo>
                <a:lnTo>
                  <a:pt x="126999" y="177800"/>
                </a:lnTo>
                <a:lnTo>
                  <a:pt x="135466" y="169333"/>
                </a:lnTo>
                <a:lnTo>
                  <a:pt x="135466" y="160867"/>
                </a:lnTo>
                <a:lnTo>
                  <a:pt x="143932" y="143933"/>
                </a:lnTo>
                <a:lnTo>
                  <a:pt x="152400" y="127000"/>
                </a:lnTo>
                <a:lnTo>
                  <a:pt x="160866" y="110067"/>
                </a:lnTo>
                <a:lnTo>
                  <a:pt x="160866" y="93133"/>
                </a:lnTo>
                <a:lnTo>
                  <a:pt x="160866" y="76200"/>
                </a:lnTo>
                <a:lnTo>
                  <a:pt x="160866" y="59267"/>
                </a:lnTo>
                <a:lnTo>
                  <a:pt x="160866" y="50800"/>
                </a:lnTo>
                <a:lnTo>
                  <a:pt x="160866" y="42333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6" y="42333"/>
                </a:lnTo>
                <a:lnTo>
                  <a:pt x="169333" y="50800"/>
                </a:lnTo>
                <a:lnTo>
                  <a:pt x="169333" y="67733"/>
                </a:lnTo>
                <a:lnTo>
                  <a:pt x="177799" y="84667"/>
                </a:lnTo>
                <a:lnTo>
                  <a:pt x="186266" y="101600"/>
                </a:lnTo>
                <a:lnTo>
                  <a:pt x="186266" y="127000"/>
                </a:lnTo>
                <a:lnTo>
                  <a:pt x="194733" y="152400"/>
                </a:lnTo>
                <a:lnTo>
                  <a:pt x="203199" y="177800"/>
                </a:lnTo>
                <a:lnTo>
                  <a:pt x="211666" y="203200"/>
                </a:lnTo>
                <a:lnTo>
                  <a:pt x="220132" y="228600"/>
                </a:lnTo>
                <a:lnTo>
                  <a:pt x="220132" y="254000"/>
                </a:lnTo>
                <a:lnTo>
                  <a:pt x="228600" y="279400"/>
                </a:lnTo>
                <a:lnTo>
                  <a:pt x="228600" y="304800"/>
                </a:lnTo>
                <a:lnTo>
                  <a:pt x="228600" y="330200"/>
                </a:lnTo>
                <a:lnTo>
                  <a:pt x="228600" y="355600"/>
                </a:lnTo>
                <a:lnTo>
                  <a:pt x="228600" y="381000"/>
                </a:lnTo>
                <a:lnTo>
                  <a:pt x="220132" y="397933"/>
                </a:lnTo>
                <a:lnTo>
                  <a:pt x="211666" y="414867"/>
                </a:lnTo>
                <a:lnTo>
                  <a:pt x="194733" y="423333"/>
                </a:lnTo>
                <a:lnTo>
                  <a:pt x="186266" y="440267"/>
                </a:lnTo>
                <a:lnTo>
                  <a:pt x="169333" y="448733"/>
                </a:lnTo>
                <a:lnTo>
                  <a:pt x="152400" y="457200"/>
                </a:lnTo>
                <a:lnTo>
                  <a:pt x="135466" y="457200"/>
                </a:lnTo>
                <a:lnTo>
                  <a:pt x="118533" y="457200"/>
                </a:lnTo>
                <a:lnTo>
                  <a:pt x="93133" y="448733"/>
                </a:lnTo>
                <a:lnTo>
                  <a:pt x="76200" y="440267"/>
                </a:lnTo>
                <a:lnTo>
                  <a:pt x="67732" y="431800"/>
                </a:lnTo>
                <a:lnTo>
                  <a:pt x="50799" y="423333"/>
                </a:lnTo>
                <a:lnTo>
                  <a:pt x="42333" y="406400"/>
                </a:lnTo>
                <a:lnTo>
                  <a:pt x="42333" y="389467"/>
                </a:lnTo>
                <a:lnTo>
                  <a:pt x="33866" y="381000"/>
                </a:lnTo>
                <a:lnTo>
                  <a:pt x="33866" y="364067"/>
                </a:lnTo>
                <a:lnTo>
                  <a:pt x="42333" y="355600"/>
                </a:lnTo>
                <a:lnTo>
                  <a:pt x="42333" y="355600"/>
                </a:lnTo>
                <a:lnTo>
                  <a:pt x="50799" y="347133"/>
                </a:lnTo>
                <a:lnTo>
                  <a:pt x="50799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7831667" y="4639733"/>
            <a:ext cx="16934" cy="143935"/>
          </a:xfrm>
          <a:custGeom>
            <a:avLst/>
            <a:gdLst/>
            <a:ahLst/>
            <a:cxnLst/>
            <a:rect l="0" t="0" r="0" b="0"/>
            <a:pathLst>
              <a:path w="16934" h="143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18534"/>
                </a:lnTo>
                <a:lnTo>
                  <a:pt x="16933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43934"/>
                </a:lnTo>
                <a:lnTo>
                  <a:pt x="16933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6764867" y="4961467"/>
            <a:ext cx="1346200" cy="50801"/>
          </a:xfrm>
          <a:custGeom>
            <a:avLst/>
            <a:gdLst/>
            <a:ahLst/>
            <a:cxnLst/>
            <a:rect l="0" t="0" r="0" b="0"/>
            <a:pathLst>
              <a:path w="1346200" h="50801">
                <a:moveTo>
                  <a:pt x="1346199" y="50800"/>
                </a:moveTo>
                <a:lnTo>
                  <a:pt x="1337733" y="50800"/>
                </a:lnTo>
                <a:lnTo>
                  <a:pt x="1337733" y="50800"/>
                </a:lnTo>
                <a:lnTo>
                  <a:pt x="1329266" y="42333"/>
                </a:lnTo>
                <a:lnTo>
                  <a:pt x="1320800" y="42333"/>
                </a:lnTo>
                <a:lnTo>
                  <a:pt x="1312333" y="42333"/>
                </a:lnTo>
                <a:lnTo>
                  <a:pt x="1303866" y="33866"/>
                </a:lnTo>
                <a:lnTo>
                  <a:pt x="1295400" y="33866"/>
                </a:lnTo>
                <a:lnTo>
                  <a:pt x="1278467" y="33866"/>
                </a:lnTo>
                <a:lnTo>
                  <a:pt x="1269999" y="25400"/>
                </a:lnTo>
                <a:lnTo>
                  <a:pt x="1253066" y="25400"/>
                </a:lnTo>
                <a:lnTo>
                  <a:pt x="1236133" y="25400"/>
                </a:lnTo>
                <a:lnTo>
                  <a:pt x="1219200" y="25400"/>
                </a:lnTo>
                <a:lnTo>
                  <a:pt x="1193799" y="25400"/>
                </a:lnTo>
                <a:lnTo>
                  <a:pt x="1168400" y="25400"/>
                </a:lnTo>
                <a:lnTo>
                  <a:pt x="1134533" y="25400"/>
                </a:lnTo>
                <a:lnTo>
                  <a:pt x="1100666" y="16933"/>
                </a:lnTo>
                <a:lnTo>
                  <a:pt x="1066800" y="16933"/>
                </a:lnTo>
                <a:lnTo>
                  <a:pt x="1024466" y="16933"/>
                </a:lnTo>
                <a:lnTo>
                  <a:pt x="982133" y="8466"/>
                </a:lnTo>
                <a:lnTo>
                  <a:pt x="939800" y="8466"/>
                </a:lnTo>
                <a:lnTo>
                  <a:pt x="888999" y="8466"/>
                </a:lnTo>
                <a:lnTo>
                  <a:pt x="838200" y="8466"/>
                </a:lnTo>
                <a:lnTo>
                  <a:pt x="795866" y="8466"/>
                </a:lnTo>
                <a:lnTo>
                  <a:pt x="736599" y="0"/>
                </a:lnTo>
                <a:lnTo>
                  <a:pt x="694266" y="0"/>
                </a:lnTo>
                <a:lnTo>
                  <a:pt x="635000" y="0"/>
                </a:lnTo>
                <a:lnTo>
                  <a:pt x="584199" y="0"/>
                </a:lnTo>
                <a:lnTo>
                  <a:pt x="533400" y="8466"/>
                </a:lnTo>
                <a:lnTo>
                  <a:pt x="482600" y="8466"/>
                </a:lnTo>
                <a:lnTo>
                  <a:pt x="431799" y="8466"/>
                </a:lnTo>
                <a:lnTo>
                  <a:pt x="381000" y="8466"/>
                </a:lnTo>
                <a:lnTo>
                  <a:pt x="330200" y="16933"/>
                </a:lnTo>
                <a:lnTo>
                  <a:pt x="287867" y="16933"/>
                </a:lnTo>
                <a:lnTo>
                  <a:pt x="237066" y="16933"/>
                </a:lnTo>
                <a:lnTo>
                  <a:pt x="203199" y="25400"/>
                </a:lnTo>
                <a:lnTo>
                  <a:pt x="160866" y="25400"/>
                </a:lnTo>
                <a:lnTo>
                  <a:pt x="126999" y="25400"/>
                </a:lnTo>
                <a:lnTo>
                  <a:pt x="101600" y="25400"/>
                </a:lnTo>
                <a:lnTo>
                  <a:pt x="67733" y="25400"/>
                </a:lnTo>
                <a:lnTo>
                  <a:pt x="50799" y="25400"/>
                </a:lnTo>
                <a:lnTo>
                  <a:pt x="33866" y="25400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7018867" y="5046133"/>
            <a:ext cx="118534" cy="296335"/>
          </a:xfrm>
          <a:custGeom>
            <a:avLst/>
            <a:gdLst/>
            <a:ahLst/>
            <a:cxnLst/>
            <a:rect l="0" t="0" r="0" b="0"/>
            <a:pathLst>
              <a:path w="118534" h="296335">
                <a:moveTo>
                  <a:pt x="110067" y="0"/>
                </a:moveTo>
                <a:lnTo>
                  <a:pt x="110067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4"/>
                </a:lnTo>
                <a:lnTo>
                  <a:pt x="110067" y="59267"/>
                </a:lnTo>
                <a:lnTo>
                  <a:pt x="101599" y="76200"/>
                </a:lnTo>
                <a:lnTo>
                  <a:pt x="93133" y="101600"/>
                </a:lnTo>
                <a:lnTo>
                  <a:pt x="84666" y="127000"/>
                </a:lnTo>
                <a:lnTo>
                  <a:pt x="76200" y="143934"/>
                </a:lnTo>
                <a:lnTo>
                  <a:pt x="67733" y="177800"/>
                </a:lnTo>
                <a:lnTo>
                  <a:pt x="59266" y="194734"/>
                </a:lnTo>
                <a:lnTo>
                  <a:pt x="42333" y="220134"/>
                </a:lnTo>
                <a:lnTo>
                  <a:pt x="33867" y="237067"/>
                </a:lnTo>
                <a:lnTo>
                  <a:pt x="25399" y="254000"/>
                </a:lnTo>
                <a:lnTo>
                  <a:pt x="16933" y="270934"/>
                </a:lnTo>
                <a:lnTo>
                  <a:pt x="8466" y="287867"/>
                </a:lnTo>
                <a:lnTo>
                  <a:pt x="8466" y="296334"/>
                </a:lnTo>
                <a:lnTo>
                  <a:pt x="8466" y="296334"/>
                </a:lnTo>
                <a:lnTo>
                  <a:pt x="0" y="296334"/>
                </a:lnTo>
                <a:lnTo>
                  <a:pt x="0" y="287867"/>
                </a:lnTo>
                <a:lnTo>
                  <a:pt x="0" y="279400"/>
                </a:lnTo>
                <a:lnTo>
                  <a:pt x="0" y="262467"/>
                </a:lnTo>
                <a:lnTo>
                  <a:pt x="0" y="262467"/>
                </a:lnTo>
                <a:lnTo>
                  <a:pt x="0" y="245534"/>
                </a:lnTo>
                <a:lnTo>
                  <a:pt x="0" y="245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7001933" y="5080000"/>
            <a:ext cx="135468" cy="228601"/>
          </a:xfrm>
          <a:custGeom>
            <a:avLst/>
            <a:gdLst/>
            <a:ahLst/>
            <a:cxnLst/>
            <a:rect l="0" t="0" r="0" b="0"/>
            <a:pathLst>
              <a:path w="135468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4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42333" y="67733"/>
                </a:lnTo>
                <a:lnTo>
                  <a:pt x="59267" y="93133"/>
                </a:lnTo>
                <a:lnTo>
                  <a:pt x="76200" y="110067"/>
                </a:lnTo>
                <a:lnTo>
                  <a:pt x="84667" y="135467"/>
                </a:lnTo>
                <a:lnTo>
                  <a:pt x="93134" y="152400"/>
                </a:lnTo>
                <a:lnTo>
                  <a:pt x="101600" y="169333"/>
                </a:lnTo>
                <a:lnTo>
                  <a:pt x="110067" y="186267"/>
                </a:lnTo>
                <a:lnTo>
                  <a:pt x="118533" y="203200"/>
                </a:lnTo>
                <a:lnTo>
                  <a:pt x="118533" y="211667"/>
                </a:lnTo>
                <a:lnTo>
                  <a:pt x="135467" y="220133"/>
                </a:lnTo>
                <a:lnTo>
                  <a:pt x="135467" y="220133"/>
                </a:lnTo>
                <a:lnTo>
                  <a:pt x="135467" y="228600"/>
                </a:lnTo>
                <a:lnTo>
                  <a:pt x="135467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7162800" y="5266267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25400" y="0"/>
                </a:moveTo>
                <a:lnTo>
                  <a:pt x="25400" y="0"/>
                </a:lnTo>
                <a:lnTo>
                  <a:pt x="25400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33866"/>
                </a:lnTo>
                <a:lnTo>
                  <a:pt x="101600" y="50800"/>
                </a:lnTo>
                <a:lnTo>
                  <a:pt x="110066" y="67733"/>
                </a:lnTo>
                <a:lnTo>
                  <a:pt x="118534" y="76200"/>
                </a:lnTo>
                <a:lnTo>
                  <a:pt x="118534" y="93133"/>
                </a:lnTo>
                <a:lnTo>
                  <a:pt x="118534" y="110066"/>
                </a:lnTo>
                <a:lnTo>
                  <a:pt x="118534" y="127000"/>
                </a:lnTo>
                <a:lnTo>
                  <a:pt x="118534" y="143933"/>
                </a:lnTo>
                <a:lnTo>
                  <a:pt x="110066" y="160866"/>
                </a:lnTo>
                <a:lnTo>
                  <a:pt x="101600" y="169333"/>
                </a:lnTo>
                <a:lnTo>
                  <a:pt x="93133" y="177800"/>
                </a:lnTo>
                <a:lnTo>
                  <a:pt x="84667" y="186266"/>
                </a:lnTo>
                <a:lnTo>
                  <a:pt x="76200" y="194733"/>
                </a:lnTo>
                <a:lnTo>
                  <a:pt x="59267" y="194733"/>
                </a:lnTo>
                <a:lnTo>
                  <a:pt x="50800" y="194733"/>
                </a:lnTo>
                <a:lnTo>
                  <a:pt x="33866" y="186266"/>
                </a:lnTo>
                <a:lnTo>
                  <a:pt x="25400" y="186266"/>
                </a:lnTo>
                <a:lnTo>
                  <a:pt x="16933" y="177800"/>
                </a:lnTo>
                <a:lnTo>
                  <a:pt x="8467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0" y="143933"/>
                </a:lnTo>
                <a:lnTo>
                  <a:pt x="0" y="135466"/>
                </a:lnTo>
                <a:lnTo>
                  <a:pt x="8467" y="127000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6" y="118533"/>
                </a:lnTo>
                <a:lnTo>
                  <a:pt x="50800" y="118533"/>
                </a:lnTo>
                <a:lnTo>
                  <a:pt x="67733" y="118533"/>
                </a:lnTo>
                <a:lnTo>
                  <a:pt x="76200" y="127000"/>
                </a:lnTo>
                <a:lnTo>
                  <a:pt x="93133" y="143933"/>
                </a:lnTo>
                <a:lnTo>
                  <a:pt x="101600" y="152400"/>
                </a:lnTo>
                <a:lnTo>
                  <a:pt x="110066" y="169333"/>
                </a:lnTo>
                <a:lnTo>
                  <a:pt x="118534" y="177800"/>
                </a:lnTo>
                <a:lnTo>
                  <a:pt x="127000" y="194733"/>
                </a:lnTo>
                <a:lnTo>
                  <a:pt x="135467" y="203200"/>
                </a:lnTo>
                <a:lnTo>
                  <a:pt x="135467" y="220133"/>
                </a:lnTo>
                <a:lnTo>
                  <a:pt x="143933" y="220133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20133"/>
                </a:lnTo>
                <a:lnTo>
                  <a:pt x="143933" y="211666"/>
                </a:lnTo>
                <a:lnTo>
                  <a:pt x="143933" y="211666"/>
                </a:lnTo>
                <a:lnTo>
                  <a:pt x="143933" y="203200"/>
                </a:lnTo>
                <a:lnTo>
                  <a:pt x="143933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7323667" y="5215467"/>
            <a:ext cx="160867" cy="42334"/>
          </a:xfrm>
          <a:custGeom>
            <a:avLst/>
            <a:gdLst/>
            <a:ahLst/>
            <a:cxnLst/>
            <a:rect l="0" t="0" r="0" b="0"/>
            <a:pathLst>
              <a:path w="160867" h="423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399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33866"/>
                </a:lnTo>
                <a:lnTo>
                  <a:pt x="84666" y="33866"/>
                </a:lnTo>
                <a:lnTo>
                  <a:pt x="93133" y="33866"/>
                </a:lnTo>
                <a:lnTo>
                  <a:pt x="110067" y="42333"/>
                </a:lnTo>
                <a:lnTo>
                  <a:pt x="118533" y="42333"/>
                </a:lnTo>
                <a:lnTo>
                  <a:pt x="135466" y="42333"/>
                </a:lnTo>
                <a:lnTo>
                  <a:pt x="143933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60866" y="33866"/>
                </a:lnTo>
                <a:lnTo>
                  <a:pt x="160866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7620000" y="5071533"/>
            <a:ext cx="76201" cy="304801"/>
          </a:xfrm>
          <a:custGeom>
            <a:avLst/>
            <a:gdLst/>
            <a:ahLst/>
            <a:cxnLst/>
            <a:rect l="0" t="0" r="0" b="0"/>
            <a:pathLst>
              <a:path w="76201" h="304801">
                <a:moveTo>
                  <a:pt x="76200" y="0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67733" y="67734"/>
                </a:lnTo>
                <a:lnTo>
                  <a:pt x="76200" y="76200"/>
                </a:lnTo>
                <a:lnTo>
                  <a:pt x="76200" y="93134"/>
                </a:lnTo>
                <a:lnTo>
                  <a:pt x="67733" y="101600"/>
                </a:lnTo>
                <a:lnTo>
                  <a:pt x="67733" y="118534"/>
                </a:lnTo>
                <a:lnTo>
                  <a:pt x="67733" y="127000"/>
                </a:lnTo>
                <a:lnTo>
                  <a:pt x="67733" y="143934"/>
                </a:lnTo>
                <a:lnTo>
                  <a:pt x="59267" y="160867"/>
                </a:lnTo>
                <a:lnTo>
                  <a:pt x="59267" y="177800"/>
                </a:lnTo>
                <a:lnTo>
                  <a:pt x="50800" y="194734"/>
                </a:lnTo>
                <a:lnTo>
                  <a:pt x="42334" y="211667"/>
                </a:lnTo>
                <a:lnTo>
                  <a:pt x="42334" y="228600"/>
                </a:lnTo>
                <a:lnTo>
                  <a:pt x="33866" y="237067"/>
                </a:lnTo>
                <a:lnTo>
                  <a:pt x="25400" y="254000"/>
                </a:lnTo>
                <a:lnTo>
                  <a:pt x="25400" y="270934"/>
                </a:lnTo>
                <a:lnTo>
                  <a:pt x="16933" y="279400"/>
                </a:lnTo>
                <a:lnTo>
                  <a:pt x="16933" y="287867"/>
                </a:lnTo>
                <a:lnTo>
                  <a:pt x="8467" y="296334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8467" y="296334"/>
                </a:lnTo>
                <a:lnTo>
                  <a:pt x="0" y="287867"/>
                </a:lnTo>
                <a:lnTo>
                  <a:pt x="0" y="287867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7552267" y="5096933"/>
            <a:ext cx="228601" cy="254001"/>
          </a:xfrm>
          <a:custGeom>
            <a:avLst/>
            <a:gdLst/>
            <a:ahLst/>
            <a:cxnLst/>
            <a:rect l="0" t="0" r="0" b="0"/>
            <a:pathLst>
              <a:path w="228601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25399" y="25400"/>
                </a:lnTo>
                <a:lnTo>
                  <a:pt x="33867" y="33867"/>
                </a:lnTo>
                <a:lnTo>
                  <a:pt x="50800" y="50800"/>
                </a:lnTo>
                <a:lnTo>
                  <a:pt x="59266" y="59267"/>
                </a:lnTo>
                <a:lnTo>
                  <a:pt x="76200" y="76200"/>
                </a:lnTo>
                <a:lnTo>
                  <a:pt x="93133" y="93134"/>
                </a:lnTo>
                <a:lnTo>
                  <a:pt x="110067" y="110067"/>
                </a:lnTo>
                <a:lnTo>
                  <a:pt x="127000" y="127000"/>
                </a:lnTo>
                <a:lnTo>
                  <a:pt x="143933" y="143934"/>
                </a:lnTo>
                <a:lnTo>
                  <a:pt x="152400" y="160867"/>
                </a:lnTo>
                <a:lnTo>
                  <a:pt x="169333" y="177800"/>
                </a:lnTo>
                <a:lnTo>
                  <a:pt x="177799" y="194734"/>
                </a:lnTo>
                <a:lnTo>
                  <a:pt x="194733" y="211667"/>
                </a:lnTo>
                <a:lnTo>
                  <a:pt x="203200" y="228600"/>
                </a:lnTo>
                <a:lnTo>
                  <a:pt x="211666" y="237067"/>
                </a:lnTo>
                <a:lnTo>
                  <a:pt x="220133" y="245534"/>
                </a:lnTo>
                <a:lnTo>
                  <a:pt x="228600" y="245534"/>
                </a:lnTo>
                <a:lnTo>
                  <a:pt x="228600" y="245534"/>
                </a:lnTo>
                <a:lnTo>
                  <a:pt x="228600" y="254000"/>
                </a:lnTo>
                <a:lnTo>
                  <a:pt x="2286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7857067" y="5266267"/>
            <a:ext cx="76201" cy="237067"/>
          </a:xfrm>
          <a:custGeom>
            <a:avLst/>
            <a:gdLst/>
            <a:ahLst/>
            <a:cxnLst/>
            <a:rect l="0" t="0" r="0" b="0"/>
            <a:pathLst>
              <a:path w="76201" h="2370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16933" y="50800"/>
                </a:lnTo>
                <a:lnTo>
                  <a:pt x="16933" y="59266"/>
                </a:lnTo>
                <a:lnTo>
                  <a:pt x="25399" y="76200"/>
                </a:lnTo>
                <a:lnTo>
                  <a:pt x="25399" y="101600"/>
                </a:lnTo>
                <a:lnTo>
                  <a:pt x="25399" y="118533"/>
                </a:lnTo>
                <a:lnTo>
                  <a:pt x="33867" y="143933"/>
                </a:lnTo>
                <a:lnTo>
                  <a:pt x="42333" y="160866"/>
                </a:lnTo>
                <a:lnTo>
                  <a:pt x="50800" y="177800"/>
                </a:lnTo>
                <a:lnTo>
                  <a:pt x="59266" y="203200"/>
                </a:lnTo>
                <a:lnTo>
                  <a:pt x="67733" y="220133"/>
                </a:lnTo>
                <a:lnTo>
                  <a:pt x="67733" y="220133"/>
                </a:lnTo>
                <a:lnTo>
                  <a:pt x="76200" y="237066"/>
                </a:lnTo>
                <a:lnTo>
                  <a:pt x="76200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16387</TotalTime>
  <Words>293</Words>
  <Application>Microsoft Office PowerPoint</Application>
  <PresentationFormat>Custom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Geometry Monday  4-27-15</vt:lpstr>
      <vt:lpstr>Review</vt:lpstr>
      <vt:lpstr>8-5 Rhombi and Squares</vt:lpstr>
      <vt:lpstr>Example #1</vt:lpstr>
      <vt:lpstr>Guided Practice for Example #1</vt:lpstr>
      <vt:lpstr>Squares</vt:lpstr>
      <vt:lpstr>Example #2</vt:lpstr>
      <vt:lpstr>Example #3</vt:lpstr>
      <vt:lpstr>Guided Practice for Example #3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and Inequalities</dc:title>
  <dc:creator>Christine Schneider</dc:creator>
  <cp:lastModifiedBy>Christine Schneider</cp:lastModifiedBy>
  <cp:revision>210</cp:revision>
  <cp:lastPrinted>2015-04-27T16:01:59Z</cp:lastPrinted>
  <dcterms:created xsi:type="dcterms:W3CDTF">2013-11-30T22:11:31Z</dcterms:created>
  <dcterms:modified xsi:type="dcterms:W3CDTF">2015-04-27T19:26:16Z</dcterms:modified>
</cp:coreProperties>
</file>