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440" r:id="rId2"/>
    <p:sldId id="443" r:id="rId3"/>
    <p:sldId id="444" r:id="rId4"/>
    <p:sldId id="445" r:id="rId5"/>
    <p:sldId id="446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7" y="0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7" y="8831109"/>
            <a:ext cx="3038258" cy="465292"/>
          </a:xfrm>
          <a:prstGeom prst="rect">
            <a:avLst/>
          </a:prstGeom>
        </p:spPr>
        <p:txBody>
          <a:bodyPr vert="horz" lIns="90411" tIns="45205" rIns="90411" bIns="45205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9FA93D86-0DD7-494A-B62D-9C9ABCCD076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3" y="4473716"/>
            <a:ext cx="5609574" cy="3661028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80701FED-C5DD-469E-A350-3132AFAF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Geometry Tuesday 5-26-15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645499" y="601663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Today</a:t>
            </a:r>
            <a:r>
              <a:rPr lang="en-US" sz="2000" b="1" dirty="0">
                <a:solidFill>
                  <a:srgbClr val="70AD47"/>
                </a:solidFill>
                <a:latin typeface="Arial" panose="020B0604020202020204" pitchFamily="34" charset="0"/>
              </a:rPr>
              <a:t>, we </a:t>
            </a:r>
            <a:r>
              <a:rPr lang="en-US" sz="20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will learn how to…</a:t>
            </a:r>
            <a:endParaRPr lang="en-US" sz="20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Write equations of circles</a:t>
            </a: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Use equations of circles to graph them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We </a:t>
            </a:r>
            <a:r>
              <a:rPr lang="en-US" sz="2000" b="1" dirty="0">
                <a:solidFill>
                  <a:srgbClr val="70AD47"/>
                </a:solidFill>
                <a:latin typeface="Arial" panose="020B0604020202020204" pitchFamily="34" charset="0"/>
              </a:rPr>
              <a:t>will show we can do this by…</a:t>
            </a:r>
            <a:endParaRPr lang="en-US" sz="20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Asking and answering questions</a:t>
            </a: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Completing 10.8 Practice WS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 </a:t>
            </a:r>
            <a:r>
              <a:rPr lang="en-US" sz="2000" b="1" dirty="0">
                <a:solidFill>
                  <a:srgbClr val="70AD47"/>
                </a:solidFill>
                <a:latin typeface="Arial" panose="020B0604020202020204" pitchFamily="34" charset="0"/>
              </a:rPr>
              <a:t>know how well we are learning this, we will look for…</a:t>
            </a:r>
            <a:endParaRPr lang="en-US" sz="20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Correct answers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4472C4"/>
                </a:solidFill>
                <a:latin typeface="Arial" panose="020B0604020202020204" pitchFamily="34" charset="0"/>
              </a:rPr>
              <a:t>It </a:t>
            </a:r>
            <a:r>
              <a:rPr lang="en-US" sz="2000" b="1" dirty="0">
                <a:solidFill>
                  <a:srgbClr val="4472C4"/>
                </a:solidFill>
                <a:latin typeface="Arial" panose="020B0604020202020204" pitchFamily="34" charset="0"/>
              </a:rPr>
              <a:t>is important for us to learn this (or be able to do this) because.... </a:t>
            </a:r>
            <a:endParaRPr lang="en-US" sz="2000" dirty="0">
              <a:solidFill>
                <a:srgbClr val="4472C4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Understanding the properties of circles is essential to the success in fields such as engineering, architecture, and design.</a:t>
            </a:r>
            <a:endParaRPr lang="en-US" sz="2000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ED7D31"/>
                </a:solidFill>
                <a:latin typeface="Arial" panose="020B0604020202020204" pitchFamily="34" charset="0"/>
              </a:rPr>
              <a:t>Tomorrow we will…</a:t>
            </a:r>
            <a:endParaRPr lang="en-US" sz="2000" dirty="0">
              <a:solidFill>
                <a:srgbClr val="ED7D3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535353"/>
                </a:solidFill>
                <a:latin typeface="Arial" panose="020B0604020202020204" pitchFamily="34" charset="0"/>
              </a:rPr>
              <a:t>Review for Chapter 10 test.</a:t>
            </a:r>
            <a:endParaRPr lang="en-US" sz="18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835" y="569484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Last week we…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>
                <a:solidFill>
                  <a:srgbClr val="535353"/>
                </a:solidFill>
                <a:latin typeface="Arial" panose="020B0604020202020204" pitchFamily="34" charset="0"/>
              </a:rPr>
              <a:t>Found measure of angles formed by lines intersecting on, inside, or outside the circle.</a:t>
            </a:r>
            <a:endParaRPr lang="en-US" sz="20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15706" y="738899"/>
            <a:ext cx="6218258" cy="3961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5"/>
                </a:solidFill>
              </a:rPr>
              <a:t>Turn in: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chemeClr val="tx1"/>
                </a:solidFill>
              </a:rPr>
              <a:t>10.6 Practice WS</a:t>
            </a:r>
            <a:endParaRPr lang="en-US" altLang="en-US" sz="2000" b="1" dirty="0" smtClean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</a:rPr>
              <a:t>Discussion/Notes/Guided Practice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10.8: Equations of Circles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Assignment: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10.8 Practice Worksheet</a:t>
            </a:r>
          </a:p>
        </p:txBody>
      </p:sp>
    </p:spTree>
    <p:extLst>
      <p:ext uri="{BB962C8B-B14F-4D97-AF65-F5344CB8AC3E}">
        <p14:creationId xmlns:p14="http://schemas.microsoft.com/office/powerpoint/2010/main" val="29876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10-8 Equations of Circles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a circle: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distance from the radius to a point on the circle: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3733800"/>
            <a:ext cx="3657600" cy="255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72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for each circle:</a:t>
            </a:r>
          </a:p>
          <a:p>
            <a:endParaRPr lang="en-US" dirty="0"/>
          </a:p>
          <a:p>
            <a:pPr lvl="1"/>
            <a:r>
              <a:rPr lang="en-US" dirty="0" smtClean="0"/>
              <a:t>Center at (3, -3), d = 12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Center at (-12, -1), r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3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circle with a diameter of 10 has its center in the first quadrant.  The lines y = -3 and x = -1 are tangent to the circle.  Write an equation of the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6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=4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jamesrahn.com/graph%20paper/IMAGES/graph_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1" y="1600200"/>
            <a:ext cx="301804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jamesrahn.com/graph%20paper/IMAGES/graph_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1" y="4066903"/>
            <a:ext cx="301804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90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17239</TotalTime>
  <Words>234</Words>
  <Application>Microsoft Office PowerPoint</Application>
  <PresentationFormat>Custom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Geometry Tuesday 5-26-15</vt:lpstr>
      <vt:lpstr>10-8 Equations of Circles</vt:lpstr>
      <vt:lpstr>Examples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224</cp:revision>
  <cp:lastPrinted>2015-05-21T19:07:08Z</cp:lastPrinted>
  <dcterms:created xsi:type="dcterms:W3CDTF">2013-11-30T22:11:31Z</dcterms:created>
  <dcterms:modified xsi:type="dcterms:W3CDTF">2015-05-26T11:31:27Z</dcterms:modified>
</cp:coreProperties>
</file>